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1"/>
  </p:notesMasterIdLst>
  <p:handoutMasterIdLst>
    <p:handoutMasterId r:id="rId22"/>
  </p:handoutMasterIdLst>
  <p:sldIdLst>
    <p:sldId id="2147375766" r:id="rId5"/>
    <p:sldId id="867" r:id="rId6"/>
    <p:sldId id="2147375762" r:id="rId7"/>
    <p:sldId id="2147375767" r:id="rId8"/>
    <p:sldId id="2147375768" r:id="rId9"/>
    <p:sldId id="871" r:id="rId10"/>
    <p:sldId id="872" r:id="rId11"/>
    <p:sldId id="843" r:id="rId12"/>
    <p:sldId id="873" r:id="rId13"/>
    <p:sldId id="2147375754" r:id="rId14"/>
    <p:sldId id="877" r:id="rId15"/>
    <p:sldId id="878" r:id="rId16"/>
    <p:sldId id="879" r:id="rId17"/>
    <p:sldId id="687" r:id="rId18"/>
    <p:sldId id="823" r:id="rId19"/>
    <p:sldId id="378" r:id="rId20"/>
  </p:sldIdLst>
  <p:sldSz cx="12192000" cy="6858000"/>
  <p:notesSz cx="6797675" cy="9928225"/>
  <p:custDataLst>
    <p:tags r:id="rId23"/>
  </p:custData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9pPr>
  </p:defaultTextStyle>
  <p:extLst>
    <p:ext uri="{EFAFB233-063F-42B5-8137-9DF3F51BA10A}">
      <p15:sldGuideLst xmlns:p15="http://schemas.microsoft.com/office/powerpoint/2012/main">
        <p15:guide id="1" orient="horz" pos="9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664A09-B733-1650-EB45-14D7FE0D1E02}" name="zrzhu11@gmail.com" initials="zr" userId="S::urn:spo:guest#zrzhu11@gmail.com::" providerId="AD"/>
  <p188:author id="{2A513122-ADA8-F334-9D43-D626382E9DF2}" name="Cameron Schnier" initials="CS" userId="Cameron Schnier" providerId="None"/>
  <p188:author id="{6D330C33-3E7F-B4B3-2E01-E111CE0C7780}" name="Sean" initials="S" userId="S::sean@bit-digital.com::261d3d30-b713-41a2-b16e-0f1c62dfb8b1" providerId="AD"/>
  <p188:author id="{BD11B660-D9E6-9A8B-1AB2-8A422DF8D819}" name="Cameron Schnier" initials="CS" userId="S::cameron.schnier@bit-digital.com::d806568f-68dc-44c7-8817-004431563594" providerId="AD"/>
  <p188:author id="{43689174-1651-9206-6D26-B059D4021DCD}" name="Jeanne Kyle" initials="JK" userId="6a51350047a4d9b3" providerId="Windows Live"/>
  <p188:author id="{335E6178-2816-5B7A-209F-73EA73CA8851}" name="Justin Zhu" initials="JZ" userId="S::Justin@bit-digital.com::84283acf-bbe9-43ff-975b-deb707fe04ce" providerId="AD"/>
  <p188:author id="{210068DF-D3D5-5A06-B86E-80D3200B8075}" name="Bryan Bullett" initials="BB" userId="Bryan Bullett"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28AFE6"/>
    <a:srgbClr val="7885E8"/>
    <a:srgbClr val="001236"/>
    <a:srgbClr val="FAFAFA"/>
    <a:srgbClr val="F2F2F2"/>
    <a:srgbClr val="29ABE2"/>
    <a:srgbClr val="25AAD0"/>
    <a:srgbClr val="434E54"/>
    <a:srgbClr val="0126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57" autoAdjust="0"/>
    <p:restoredTop sz="96901" autoAdjust="0"/>
  </p:normalViewPr>
  <p:slideViewPr>
    <p:cSldViewPr snapToGrid="0">
      <p:cViewPr varScale="1">
        <p:scale>
          <a:sx n="121" d="100"/>
          <a:sy n="121" d="100"/>
        </p:scale>
        <p:origin x="96" y="224"/>
      </p:cViewPr>
      <p:guideLst>
        <p:guide orient="horz" pos="9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861652161900814"/>
          <c:y val="3.4745318408915753E-2"/>
          <c:w val="0.82921973569093332"/>
          <c:h val="0.88944215036250529"/>
        </c:manualLayout>
      </c:layout>
      <c:barChart>
        <c:barDir val="col"/>
        <c:grouping val="stacked"/>
        <c:varyColors val="0"/>
        <c:ser>
          <c:idx val="0"/>
          <c:order val="0"/>
          <c:tx>
            <c:strRef>
              <c:f>Sheet1!$B$1</c:f>
              <c:strCache>
                <c:ptCount val="1"/>
                <c:pt idx="0">
                  <c:v>Debt</c:v>
                </c:pt>
              </c:strCache>
            </c:strRef>
          </c:tx>
          <c:spPr>
            <a:solidFill>
              <a:schemeClr val="accent5"/>
            </a:solidFill>
            <a:ln>
              <a:noFill/>
            </a:ln>
            <a:effectLst/>
          </c:spPr>
          <c:invertIfNegative val="0"/>
          <c:dLbls>
            <c:dLbl>
              <c:idx val="0"/>
              <c:tx>
                <c:rich>
                  <a:bodyPr/>
                  <a:lstStyle/>
                  <a:p>
                    <a:fld id="{53DF79FA-E280-4046-9607-7421F961B715}" type="SERIESNAME">
                      <a:rPr lang="en-US" smtClean="0"/>
                      <a:pPr/>
                      <a:t>[SERIES NAME]</a:t>
                    </a:fld>
                    <a:endParaRPr lang="en-US" baseline="0"/>
                  </a:p>
                  <a:p>
                    <a:fld id="{FE0FC03D-FEDD-45E5-9EA3-A25A4E02F297}" type="VALUE">
                      <a:rPr lang="en-US" baseline="0" smtClean="0"/>
                      <a:pPr/>
                      <a:t>[VALUE]</a:t>
                    </a:fld>
                    <a:endParaRPr lang="en-US"/>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0-D486-46F0-9014-B3DCD73D782C}"/>
                </c:ext>
              </c:extLst>
            </c:dLbl>
            <c:dLbl>
              <c:idx val="1"/>
              <c:tx>
                <c:rich>
                  <a:bodyPr/>
                  <a:lstStyle/>
                  <a:p>
                    <a:fld id="{2D982185-7C62-4653-B3C8-CC13B76416F0}" type="SERIESNAME">
                      <a:rPr lang="en-US" smtClean="0"/>
                      <a:pPr/>
                      <a:t>[SERIES NAME]</a:t>
                    </a:fld>
                    <a:endParaRPr lang="en-US" baseline="0" dirty="0"/>
                  </a:p>
                  <a:p>
                    <a:r>
                      <a:rPr lang="en-US" baseline="0" dirty="0"/>
                      <a:t>65%</a:t>
                    </a:r>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D486-46F0-9014-B3DCD73D782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Legacy</c:v>
                </c:pt>
                <c:pt idx="1">
                  <c:v>Current</c:v>
                </c:pt>
              </c:strCache>
            </c:strRef>
          </c:cat>
          <c:val>
            <c:numRef>
              <c:f>Sheet1!$B$2:$B$3</c:f>
              <c:numCache>
                <c:formatCode>0%</c:formatCode>
                <c:ptCount val="2"/>
                <c:pt idx="0">
                  <c:v>0.75</c:v>
                </c:pt>
                <c:pt idx="1">
                  <c:v>0.13</c:v>
                </c:pt>
              </c:numCache>
            </c:numRef>
          </c:val>
          <c:extLst>
            <c:ext xmlns:c16="http://schemas.microsoft.com/office/drawing/2014/chart" uri="{C3380CC4-5D6E-409C-BE32-E72D297353CC}">
              <c16:uniqueId val="{00000002-D486-46F0-9014-B3DCD73D782C}"/>
            </c:ext>
          </c:extLst>
        </c:ser>
        <c:ser>
          <c:idx val="1"/>
          <c:order val="1"/>
          <c:tx>
            <c:strRef>
              <c:f>Sheet1!$C$1</c:f>
              <c:strCache>
                <c:ptCount val="1"/>
                <c:pt idx="0">
                  <c:v>Equity</c:v>
                </c:pt>
              </c:strCache>
            </c:strRef>
          </c:tx>
          <c:spPr>
            <a:solidFill>
              <a:schemeClr val="accent4"/>
            </a:solidFill>
            <a:ln>
              <a:noFill/>
            </a:ln>
            <a:effectLst/>
          </c:spPr>
          <c:invertIfNegative val="0"/>
          <c:dLbls>
            <c:dLbl>
              <c:idx val="1"/>
              <c:tx>
                <c:rich>
                  <a:bodyPr/>
                  <a:lstStyle/>
                  <a:p>
                    <a:fld id="{193A1670-CE0A-45F1-BCD3-EDCFE19C54C5}" type="SERIESNAME">
                      <a:rPr lang="en-US" sz="1100"/>
                      <a:pPr/>
                      <a:t>[SERIES NAME]</a:t>
                    </a:fld>
                    <a:r>
                      <a:rPr lang="en-US" sz="1100" baseline="0" dirty="0"/>
                      <a:t> 35%</a:t>
                    </a:r>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D486-46F0-9014-B3DCD73D782C}"/>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Legacy</c:v>
                </c:pt>
                <c:pt idx="1">
                  <c:v>Current</c:v>
                </c:pt>
              </c:strCache>
            </c:strRef>
          </c:cat>
          <c:val>
            <c:numRef>
              <c:f>Sheet1!$C$2:$C$3</c:f>
              <c:numCache>
                <c:formatCode>0%</c:formatCode>
                <c:ptCount val="2"/>
                <c:pt idx="0">
                  <c:v>0.25</c:v>
                </c:pt>
                <c:pt idx="1">
                  <c:v>7.0000000000000007E-2</c:v>
                </c:pt>
              </c:numCache>
            </c:numRef>
          </c:val>
          <c:extLst>
            <c:ext xmlns:c16="http://schemas.microsoft.com/office/drawing/2014/chart" uri="{C3380CC4-5D6E-409C-BE32-E72D297353CC}">
              <c16:uniqueId val="{00000004-D486-46F0-9014-B3DCD73D782C}"/>
            </c:ext>
          </c:extLst>
        </c:ser>
        <c:ser>
          <c:idx val="2"/>
          <c:order val="2"/>
          <c:tx>
            <c:strRef>
              <c:f>Sheet1!$D$1</c:f>
              <c:strCache>
                <c:ptCount val="1"/>
                <c:pt idx="0">
                  <c:v>Valuation Decline</c:v>
                </c:pt>
              </c:strCache>
            </c:strRef>
          </c:tx>
          <c:spPr>
            <a:noFill/>
            <a:ln w="9525">
              <a:solidFill>
                <a:schemeClr val="accent4"/>
              </a:solidFill>
              <a:prstDash val="dash"/>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D486-46F0-9014-B3DCD73D782C}"/>
                </c:ext>
              </c:extLst>
            </c:dLbl>
            <c:dLbl>
              <c:idx val="1"/>
              <c:tx>
                <c:rich>
                  <a:bodyPr/>
                  <a:lstStyle/>
                  <a:p>
                    <a:fld id="{E8297474-DC1B-4862-AC00-30AC35ACDC56}" type="SERIESNAME">
                      <a:rPr lang="en-US"/>
                      <a:pPr/>
                      <a:t>[SERIES NAME]</a:t>
                    </a:fld>
                    <a:r>
                      <a:rPr lang="en-US" baseline="0" dirty="0"/>
                      <a:t> ~</a:t>
                    </a:r>
                    <a:fld id="{055DABC0-5DDC-4F03-8176-48FB822FA903}" type="VALUE">
                      <a:rPr lang="en-US" baseline="0" smtClean="0"/>
                      <a:pPr/>
                      <a:t>[VALUE]</a:t>
                    </a:fld>
                    <a:endParaRPr lang="en-US" baseline="0" dirty="0"/>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6-D486-46F0-9014-B3DCD73D782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4"/>
                    </a:solidFill>
                    <a:latin typeface="+mn-lt"/>
                    <a:ea typeface="+mn-ea"/>
                    <a:cs typeface="+mn-cs"/>
                  </a:defRPr>
                </a:pPr>
                <a:endParaRPr lang="en-US"/>
              </a:p>
            </c:txPr>
            <c:showLegendKey val="0"/>
            <c:showVal val="0"/>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Legacy</c:v>
                </c:pt>
                <c:pt idx="1">
                  <c:v>Current</c:v>
                </c:pt>
              </c:strCache>
            </c:strRef>
          </c:cat>
          <c:val>
            <c:numRef>
              <c:f>Sheet1!$D$2:$D$3</c:f>
              <c:numCache>
                <c:formatCode>0%</c:formatCode>
                <c:ptCount val="2"/>
                <c:pt idx="0">
                  <c:v>0</c:v>
                </c:pt>
                <c:pt idx="1">
                  <c:v>0.8</c:v>
                </c:pt>
              </c:numCache>
            </c:numRef>
          </c:val>
          <c:extLst>
            <c:ext xmlns:c16="http://schemas.microsoft.com/office/drawing/2014/chart" uri="{C3380CC4-5D6E-409C-BE32-E72D297353CC}">
              <c16:uniqueId val="{00000007-D486-46F0-9014-B3DCD73D782C}"/>
            </c:ext>
          </c:extLst>
        </c:ser>
        <c:dLbls>
          <c:showLegendKey val="0"/>
          <c:showVal val="0"/>
          <c:showCatName val="0"/>
          <c:showSerName val="0"/>
          <c:showPercent val="0"/>
          <c:showBubbleSize val="0"/>
        </c:dLbls>
        <c:gapWidth val="100"/>
        <c:overlap val="100"/>
        <c:axId val="435215023"/>
        <c:axId val="435208303"/>
      </c:barChart>
      <c:catAx>
        <c:axId val="4352150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08303"/>
        <c:crosses val="autoZero"/>
        <c:auto val="1"/>
        <c:lblAlgn val="ctr"/>
        <c:lblOffset val="100"/>
        <c:noMultiLvlLbl val="0"/>
      </c:catAx>
      <c:valAx>
        <c:axId val="435208303"/>
        <c:scaling>
          <c:orientation val="minMax"/>
        </c:scaling>
        <c:delete val="0"/>
        <c:axPos val="l"/>
        <c:majorGridlines>
          <c:spPr>
            <a:ln w="9525" cap="flat" cmpd="sng" algn="ctr">
              <a:solidFill>
                <a:schemeClr val="bg1">
                  <a:lumMod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1502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Percentage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E75-46D4-8B4B-DC618F57D82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E75-46D4-8B4B-DC618F57D82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E75-46D4-8B4B-DC618F57D82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E75-46D4-8B4B-DC618F57D826}"/>
              </c:ext>
            </c:extLst>
          </c:dPt>
          <c:cat>
            <c:strRef>
              <c:f>Sheet1!$A$2:$A$5</c:f>
              <c:strCache>
                <c:ptCount val="4"/>
                <c:pt idx="0">
                  <c:v>Project Finance (Data Centers)</c:v>
                </c:pt>
                <c:pt idx="1">
                  <c:v>Equipment Finance</c:v>
                </c:pt>
                <c:pt idx="2">
                  <c:v>Secondaries</c:v>
                </c:pt>
                <c:pt idx="3">
                  <c:v>Corporate Loans</c:v>
                </c:pt>
              </c:strCache>
            </c:strRef>
          </c:cat>
          <c:val>
            <c:numRef>
              <c:f>Sheet1!$B$2:$B$5</c:f>
              <c:numCache>
                <c:formatCode>General</c:formatCode>
                <c:ptCount val="4"/>
                <c:pt idx="0">
                  <c:v>60</c:v>
                </c:pt>
                <c:pt idx="1">
                  <c:v>15</c:v>
                </c:pt>
                <c:pt idx="2">
                  <c:v>5</c:v>
                </c:pt>
                <c:pt idx="3">
                  <c:v>20</c:v>
                </c:pt>
              </c:numCache>
            </c:numRef>
          </c:val>
          <c:extLst>
            <c:ext xmlns:c16="http://schemas.microsoft.com/office/drawing/2014/chart" uri="{C3380CC4-5D6E-409C-BE32-E72D297353CC}">
              <c16:uniqueId val="{00000008-2E75-46D4-8B4B-DC618F57D82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88D05C-A761-4A02-A9EF-357F8D7FA3F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66FA7F74-330E-4490-9A6F-1912DD87E154}">
      <dgm:prSet phldrT="[Text]" custT="1"/>
      <dgm:spPr>
        <a:solidFill>
          <a:schemeClr val="accent5">
            <a:lumMod val="20000"/>
            <a:lumOff val="80000"/>
          </a:schemeClr>
        </a:solidFill>
        <a:ln>
          <a:noFill/>
        </a:ln>
        <a:effectLst>
          <a:outerShdw blurRad="127000" dist="63500" dir="2700000" algn="tl" rotWithShape="0">
            <a:prstClr val="black">
              <a:alpha val="20000"/>
            </a:prstClr>
          </a:outerShdw>
        </a:effectLst>
      </dgm:spPr>
      <dgm:t>
        <a:bodyPr/>
        <a:lstStyle/>
        <a:p>
          <a:endParaRPr lang="en-US" sz="1800"/>
        </a:p>
      </dgm:t>
    </dgm:pt>
    <dgm:pt modelId="{8615A10E-1C42-4FA6-AA6C-3E674D2FF7F2}" type="parTrans" cxnId="{ED4CFB8C-12EE-4628-B5FE-4A5FE6ADB19C}">
      <dgm:prSet/>
      <dgm:spPr/>
      <dgm:t>
        <a:bodyPr/>
        <a:lstStyle/>
        <a:p>
          <a:endParaRPr lang="en-US"/>
        </a:p>
      </dgm:t>
    </dgm:pt>
    <dgm:pt modelId="{436FEEA6-2596-40F4-88C1-3AC6EC603D88}" type="sibTrans" cxnId="{ED4CFB8C-12EE-4628-B5FE-4A5FE6ADB19C}">
      <dgm:prSet/>
      <dgm:spPr/>
      <dgm:t>
        <a:bodyPr/>
        <a:lstStyle/>
        <a:p>
          <a:endParaRPr lang="en-US"/>
        </a:p>
      </dgm:t>
    </dgm:pt>
    <dgm:pt modelId="{304B7ACB-7B7F-4366-A28A-BB9B1A8A4D1D}">
      <dgm:prSet phldrT="[Text]" custT="1"/>
      <dgm:spPr>
        <a:solidFill>
          <a:schemeClr val="accent4"/>
        </a:solidFill>
        <a:ln>
          <a:noFill/>
        </a:ln>
        <a:effectLst>
          <a:outerShdw blurRad="127000" dist="63500" dir="2700000" algn="tl" rotWithShape="0">
            <a:prstClr val="black">
              <a:alpha val="20000"/>
            </a:prstClr>
          </a:outerShdw>
        </a:effectLst>
      </dgm:spPr>
      <dgm:t>
        <a:bodyPr/>
        <a:lstStyle/>
        <a:p>
          <a:pPr>
            <a:lnSpc>
              <a:spcPct val="100000"/>
            </a:lnSpc>
            <a:spcAft>
              <a:spcPts val="0"/>
            </a:spcAft>
          </a:pPr>
          <a:r>
            <a:rPr lang="en-US" sz="1200" b="1" dirty="0" err="1"/>
            <a:t>Firstname</a:t>
          </a:r>
          <a:r>
            <a:rPr lang="en-US" sz="1200" b="1" dirty="0"/>
            <a:t> </a:t>
          </a:r>
          <a:r>
            <a:rPr lang="en-US" sz="1200" b="1" dirty="0" err="1"/>
            <a:t>Lastname</a:t>
          </a:r>
          <a:br>
            <a:rPr lang="en-US" sz="1200" dirty="0"/>
          </a:br>
          <a:r>
            <a:rPr lang="en-US" sz="1200" dirty="0"/>
            <a:t>Title</a:t>
          </a:r>
        </a:p>
      </dgm:t>
    </dgm:pt>
    <dgm:pt modelId="{29372428-DC0C-451E-9176-AC0B3FD62BE3}" type="parTrans" cxnId="{C4E2A413-FABE-4F8A-B85A-66B74456AB4A}">
      <dgm:prSet/>
      <dgm:spPr>
        <a:ln w="9525">
          <a:solidFill>
            <a:schemeClr val="accent5"/>
          </a:solidFill>
        </a:ln>
      </dgm:spPr>
      <dgm:t>
        <a:bodyPr/>
        <a:lstStyle/>
        <a:p>
          <a:endParaRPr lang="en-US"/>
        </a:p>
      </dgm:t>
    </dgm:pt>
    <dgm:pt modelId="{B547A088-B1BE-4FFE-A84C-B904D2FAEBD3}" type="sibTrans" cxnId="{C4E2A413-FABE-4F8A-B85A-66B74456AB4A}">
      <dgm:prSet/>
      <dgm:spPr/>
      <dgm:t>
        <a:bodyPr/>
        <a:lstStyle/>
        <a:p>
          <a:endParaRPr lang="en-US"/>
        </a:p>
      </dgm:t>
    </dgm:pt>
    <dgm:pt modelId="{196FE434-84EF-4505-BDEC-6D19FB17CD05}">
      <dgm:prSet phldrT="[Text]" custT="1"/>
      <dgm:spPr>
        <a:solidFill>
          <a:schemeClr val="accent4"/>
        </a:solidFill>
        <a:ln>
          <a:noFill/>
        </a:ln>
        <a:effectLst>
          <a:outerShdw blurRad="127000" dist="63500" dir="2700000" algn="tl" rotWithShape="0">
            <a:prstClr val="black">
              <a:alpha val="20000"/>
            </a:prstClr>
          </a:outerShdw>
        </a:effectLst>
      </dgm:spPr>
      <dgm:t>
        <a:bodyPr/>
        <a:lstStyle/>
        <a:p>
          <a:pPr>
            <a:lnSpc>
              <a:spcPct val="100000"/>
            </a:lnSpc>
            <a:spcAft>
              <a:spcPts val="0"/>
            </a:spcAft>
          </a:pPr>
          <a:r>
            <a:rPr lang="en-US" sz="1200" b="1" dirty="0" err="1"/>
            <a:t>Firstname</a:t>
          </a:r>
          <a:r>
            <a:rPr lang="en-US" sz="1200" b="1" dirty="0"/>
            <a:t> </a:t>
          </a:r>
          <a:r>
            <a:rPr lang="en-US" sz="1200" b="1" dirty="0" err="1"/>
            <a:t>Lastname</a:t>
          </a:r>
          <a:br>
            <a:rPr lang="en-US" sz="1200" dirty="0"/>
          </a:br>
          <a:r>
            <a:rPr lang="en-US" sz="1200" dirty="0"/>
            <a:t>Title</a:t>
          </a:r>
        </a:p>
      </dgm:t>
    </dgm:pt>
    <dgm:pt modelId="{99AED21C-CBD5-4FFC-A820-E15DBF3F6508}" type="parTrans" cxnId="{C8C2D053-1CBD-4BDF-A923-A208D67A188E}">
      <dgm:prSet/>
      <dgm:spPr>
        <a:ln w="9525">
          <a:solidFill>
            <a:schemeClr val="accent5"/>
          </a:solidFill>
        </a:ln>
      </dgm:spPr>
      <dgm:t>
        <a:bodyPr/>
        <a:lstStyle/>
        <a:p>
          <a:endParaRPr lang="en-US"/>
        </a:p>
      </dgm:t>
    </dgm:pt>
    <dgm:pt modelId="{A41BF44E-077B-4F03-B09A-334D923786F0}" type="sibTrans" cxnId="{C8C2D053-1CBD-4BDF-A923-A208D67A188E}">
      <dgm:prSet/>
      <dgm:spPr/>
      <dgm:t>
        <a:bodyPr/>
        <a:lstStyle/>
        <a:p>
          <a:endParaRPr lang="en-US"/>
        </a:p>
      </dgm:t>
    </dgm:pt>
    <dgm:pt modelId="{9D31DC24-80DE-4A5A-8AFC-88A960343139}">
      <dgm:prSet phldrT="[Text]" custT="1"/>
      <dgm:spPr>
        <a:solidFill>
          <a:schemeClr val="accent4"/>
        </a:solidFill>
        <a:ln>
          <a:noFill/>
        </a:ln>
        <a:effectLst>
          <a:outerShdw blurRad="127000" dist="63500" dir="2700000" algn="tl" rotWithShape="0">
            <a:prstClr val="black">
              <a:alpha val="20000"/>
            </a:prstClr>
          </a:outerShdw>
        </a:effectLst>
      </dgm:spPr>
      <dgm:t>
        <a:bodyPr/>
        <a:lstStyle/>
        <a:p>
          <a:pPr>
            <a:lnSpc>
              <a:spcPct val="100000"/>
            </a:lnSpc>
            <a:spcAft>
              <a:spcPts val="0"/>
            </a:spcAft>
          </a:pPr>
          <a:r>
            <a:rPr lang="en-US" sz="1200" b="1" dirty="0" err="1"/>
            <a:t>Firstname</a:t>
          </a:r>
          <a:r>
            <a:rPr lang="en-US" sz="1200" b="1" dirty="0"/>
            <a:t> </a:t>
          </a:r>
          <a:r>
            <a:rPr lang="en-US" sz="1200" b="1" dirty="0" err="1"/>
            <a:t>Lastname</a:t>
          </a:r>
          <a:br>
            <a:rPr lang="en-US" sz="1200" dirty="0"/>
          </a:br>
          <a:r>
            <a:rPr lang="en-US" sz="1200" dirty="0"/>
            <a:t>Title</a:t>
          </a:r>
        </a:p>
      </dgm:t>
    </dgm:pt>
    <dgm:pt modelId="{CC6EEF38-1D0E-4FAD-B33B-3A0A5751A0AB}" type="parTrans" cxnId="{C3A6B7CB-F0B2-4513-8E78-76D5658F1C61}">
      <dgm:prSet/>
      <dgm:spPr>
        <a:ln w="9525">
          <a:solidFill>
            <a:schemeClr val="accent5"/>
          </a:solidFill>
        </a:ln>
      </dgm:spPr>
      <dgm:t>
        <a:bodyPr/>
        <a:lstStyle/>
        <a:p>
          <a:endParaRPr lang="en-US"/>
        </a:p>
      </dgm:t>
    </dgm:pt>
    <dgm:pt modelId="{3DDB2E07-BD36-4927-87D8-B5D090D746D7}" type="sibTrans" cxnId="{C3A6B7CB-F0B2-4513-8E78-76D5658F1C61}">
      <dgm:prSet/>
      <dgm:spPr/>
      <dgm:t>
        <a:bodyPr/>
        <a:lstStyle/>
        <a:p>
          <a:endParaRPr lang="en-US"/>
        </a:p>
      </dgm:t>
    </dgm:pt>
    <dgm:pt modelId="{1654B2BB-D9CC-43C3-AEA3-040EA2E9A7B6}">
      <dgm:prSet phldrT="[Text]" custT="1"/>
      <dgm:spPr>
        <a:solidFill>
          <a:schemeClr val="accent4">
            <a:lumMod val="60000"/>
            <a:lumOff val="40000"/>
          </a:schemeClr>
        </a:solidFill>
        <a:ln>
          <a:noFill/>
        </a:ln>
        <a:effectLst>
          <a:outerShdw blurRad="127000" dist="63500" dir="2700000" algn="tl" rotWithShape="0">
            <a:prstClr val="black">
              <a:alpha val="20000"/>
            </a:prstClr>
          </a:outerShdw>
        </a:effectLst>
      </dgm:spPr>
      <dgm:t>
        <a:bodyPr/>
        <a:lstStyle/>
        <a:p>
          <a:pPr>
            <a:lnSpc>
              <a:spcPct val="100000"/>
            </a:lnSpc>
            <a:spcAft>
              <a:spcPts val="0"/>
            </a:spcAft>
          </a:pPr>
          <a:r>
            <a:rPr lang="en-US" sz="1100" dirty="0">
              <a:solidFill>
                <a:schemeClr val="tx1"/>
              </a:solidFill>
            </a:rPr>
            <a:t>Responsibilities and function</a:t>
          </a:r>
        </a:p>
      </dgm:t>
    </dgm:pt>
    <dgm:pt modelId="{B5A86F5E-762F-4406-956F-9EF31FCF1A7C}" type="parTrans" cxnId="{DC88F004-4B9C-466F-901E-5AB9DA900C3F}">
      <dgm:prSet/>
      <dgm:spPr>
        <a:ln w="9525">
          <a:solidFill>
            <a:schemeClr val="accent5"/>
          </a:solidFill>
        </a:ln>
      </dgm:spPr>
      <dgm:t>
        <a:bodyPr/>
        <a:lstStyle/>
        <a:p>
          <a:endParaRPr lang="en-US"/>
        </a:p>
      </dgm:t>
    </dgm:pt>
    <dgm:pt modelId="{2CE615AA-860E-4441-BB1E-3FF23267A87C}" type="sibTrans" cxnId="{DC88F004-4B9C-466F-901E-5AB9DA900C3F}">
      <dgm:prSet/>
      <dgm:spPr/>
      <dgm:t>
        <a:bodyPr/>
        <a:lstStyle/>
        <a:p>
          <a:endParaRPr lang="en-US"/>
        </a:p>
      </dgm:t>
    </dgm:pt>
    <dgm:pt modelId="{F7129344-4D8D-4919-B150-51316E96B8B1}">
      <dgm:prSet phldrT="[Text]" custT="1"/>
      <dgm:spPr>
        <a:solidFill>
          <a:schemeClr val="accent4">
            <a:lumMod val="60000"/>
            <a:lumOff val="40000"/>
          </a:schemeClr>
        </a:solidFill>
        <a:ln>
          <a:noFill/>
        </a:ln>
        <a:effectLst>
          <a:outerShdw blurRad="127000" dist="63500" dir="2700000" algn="tl" rotWithShape="0">
            <a:prstClr val="black">
              <a:alpha val="20000"/>
            </a:prstClr>
          </a:outerShdw>
        </a:effectLst>
      </dgm:spPr>
      <dgm:t>
        <a:bodyPr/>
        <a:lstStyle/>
        <a:p>
          <a:pPr>
            <a:lnSpc>
              <a:spcPct val="100000"/>
            </a:lnSpc>
            <a:spcAft>
              <a:spcPts val="0"/>
            </a:spcAft>
          </a:pPr>
          <a:r>
            <a:rPr lang="en-US" sz="1100" dirty="0">
              <a:solidFill>
                <a:schemeClr val="tx1"/>
              </a:solidFill>
            </a:rPr>
            <a:t>Responsibilities and function</a:t>
          </a:r>
        </a:p>
      </dgm:t>
    </dgm:pt>
    <dgm:pt modelId="{BA5E5462-20F1-438F-8ED0-9B43B07E8FF3}" type="parTrans" cxnId="{C1EF5195-FA42-4D6A-B1A4-075E0C5A47E8}">
      <dgm:prSet/>
      <dgm:spPr>
        <a:ln w="9525">
          <a:solidFill>
            <a:schemeClr val="accent5"/>
          </a:solidFill>
        </a:ln>
      </dgm:spPr>
      <dgm:t>
        <a:bodyPr/>
        <a:lstStyle/>
        <a:p>
          <a:endParaRPr lang="en-US"/>
        </a:p>
      </dgm:t>
    </dgm:pt>
    <dgm:pt modelId="{C8AC2B4D-359F-4979-A33B-6CC6D9A7E98C}" type="sibTrans" cxnId="{C1EF5195-FA42-4D6A-B1A4-075E0C5A47E8}">
      <dgm:prSet/>
      <dgm:spPr/>
      <dgm:t>
        <a:bodyPr/>
        <a:lstStyle/>
        <a:p>
          <a:endParaRPr lang="en-US"/>
        </a:p>
      </dgm:t>
    </dgm:pt>
    <dgm:pt modelId="{8249AA9C-5784-49D9-B105-1D3A43B16269}">
      <dgm:prSet phldrT="[Text]" custT="1"/>
      <dgm:spPr>
        <a:solidFill>
          <a:schemeClr val="accent4">
            <a:lumMod val="60000"/>
            <a:lumOff val="40000"/>
          </a:schemeClr>
        </a:solidFill>
        <a:ln>
          <a:noFill/>
        </a:ln>
        <a:effectLst>
          <a:outerShdw blurRad="127000" dist="63500" dir="2700000" algn="tl" rotWithShape="0">
            <a:prstClr val="black">
              <a:alpha val="20000"/>
            </a:prstClr>
          </a:outerShdw>
        </a:effectLst>
      </dgm:spPr>
      <dgm:t>
        <a:bodyPr/>
        <a:lstStyle/>
        <a:p>
          <a:pPr>
            <a:lnSpc>
              <a:spcPct val="100000"/>
            </a:lnSpc>
            <a:spcAft>
              <a:spcPts val="0"/>
            </a:spcAft>
          </a:pPr>
          <a:r>
            <a:rPr lang="en-US" sz="1100" dirty="0">
              <a:solidFill>
                <a:schemeClr val="tx1"/>
              </a:solidFill>
            </a:rPr>
            <a:t>Responsibilities and function</a:t>
          </a:r>
        </a:p>
      </dgm:t>
    </dgm:pt>
    <dgm:pt modelId="{C4345BBD-8EEA-47E0-A4C9-DAC75E2305F2}" type="parTrans" cxnId="{907397DB-35FD-4E89-8990-7A831A745B48}">
      <dgm:prSet/>
      <dgm:spPr>
        <a:ln w="9525">
          <a:solidFill>
            <a:schemeClr val="accent5"/>
          </a:solidFill>
        </a:ln>
      </dgm:spPr>
      <dgm:t>
        <a:bodyPr/>
        <a:lstStyle/>
        <a:p>
          <a:endParaRPr lang="en-US"/>
        </a:p>
      </dgm:t>
    </dgm:pt>
    <dgm:pt modelId="{B57E0E37-57B4-4B3A-B249-18E4FAB33908}" type="sibTrans" cxnId="{907397DB-35FD-4E89-8990-7A831A745B48}">
      <dgm:prSet/>
      <dgm:spPr/>
      <dgm:t>
        <a:bodyPr/>
        <a:lstStyle/>
        <a:p>
          <a:endParaRPr lang="en-US"/>
        </a:p>
      </dgm:t>
    </dgm:pt>
    <dgm:pt modelId="{DB3068F4-C65C-4BE3-8CCB-E0B31C921DA4}">
      <dgm:prSet phldrT="[Text]" custT="1"/>
      <dgm:spPr>
        <a:solidFill>
          <a:schemeClr val="accent4">
            <a:lumMod val="20000"/>
            <a:lumOff val="80000"/>
          </a:schemeClr>
        </a:solidFill>
        <a:ln>
          <a:noFill/>
        </a:ln>
        <a:effectLst>
          <a:outerShdw blurRad="127000" dist="63500" dir="2700000" algn="tl" rotWithShape="0">
            <a:prstClr val="black">
              <a:alpha val="20000"/>
            </a:prstClr>
          </a:outerShdw>
        </a:effectLst>
      </dgm:spPr>
      <dgm:t>
        <a:bodyPr/>
        <a:lstStyle/>
        <a:p>
          <a:pPr>
            <a:lnSpc>
              <a:spcPct val="100000"/>
            </a:lnSpc>
            <a:spcAft>
              <a:spcPts val="0"/>
            </a:spcAft>
          </a:pPr>
          <a:r>
            <a:rPr lang="en-US" sz="1100" dirty="0">
              <a:solidFill>
                <a:schemeClr val="tx1"/>
              </a:solidFill>
            </a:rPr>
            <a:t>Responsibilities and function</a:t>
          </a:r>
        </a:p>
      </dgm:t>
    </dgm:pt>
    <dgm:pt modelId="{A76D16BF-2455-453F-A09D-1B5974ECE7EE}" type="parTrans" cxnId="{54E13820-B605-442D-A78D-CD081A5AAEE4}">
      <dgm:prSet/>
      <dgm:spPr>
        <a:ln w="9525">
          <a:solidFill>
            <a:schemeClr val="accent5"/>
          </a:solidFill>
        </a:ln>
      </dgm:spPr>
      <dgm:t>
        <a:bodyPr/>
        <a:lstStyle/>
        <a:p>
          <a:endParaRPr lang="en-US"/>
        </a:p>
      </dgm:t>
    </dgm:pt>
    <dgm:pt modelId="{D6061C1E-90D2-4514-9B85-CC3FE385AD73}" type="sibTrans" cxnId="{54E13820-B605-442D-A78D-CD081A5AAEE4}">
      <dgm:prSet/>
      <dgm:spPr/>
      <dgm:t>
        <a:bodyPr/>
        <a:lstStyle/>
        <a:p>
          <a:endParaRPr lang="en-US"/>
        </a:p>
      </dgm:t>
    </dgm:pt>
    <dgm:pt modelId="{EA39F8E5-AE51-4065-93C2-8F9195F6D049}">
      <dgm:prSet phldrT="[Text]" custT="1"/>
      <dgm:spPr>
        <a:solidFill>
          <a:schemeClr val="accent4">
            <a:lumMod val="60000"/>
            <a:lumOff val="40000"/>
          </a:schemeClr>
        </a:solidFill>
        <a:ln>
          <a:noFill/>
        </a:ln>
        <a:effectLst>
          <a:outerShdw blurRad="127000" dist="63500" dir="2700000" algn="tl" rotWithShape="0">
            <a:prstClr val="black">
              <a:alpha val="20000"/>
            </a:prstClr>
          </a:outerShdw>
        </a:effectLst>
      </dgm:spPr>
      <dgm:t>
        <a:bodyPr/>
        <a:lstStyle/>
        <a:p>
          <a:pPr>
            <a:lnSpc>
              <a:spcPct val="100000"/>
            </a:lnSpc>
            <a:spcAft>
              <a:spcPts val="0"/>
            </a:spcAft>
          </a:pPr>
          <a:r>
            <a:rPr lang="en-US" sz="1100" dirty="0">
              <a:solidFill>
                <a:schemeClr val="tx1"/>
              </a:solidFill>
            </a:rPr>
            <a:t>Responsibilities and function</a:t>
          </a:r>
        </a:p>
      </dgm:t>
    </dgm:pt>
    <dgm:pt modelId="{F4930ADD-7311-46A7-8019-0753E11BAAF9}" type="parTrans" cxnId="{ABEA6171-9273-4806-A980-879955291885}">
      <dgm:prSet/>
      <dgm:spPr>
        <a:ln w="9525">
          <a:solidFill>
            <a:schemeClr val="accent5"/>
          </a:solidFill>
        </a:ln>
      </dgm:spPr>
      <dgm:t>
        <a:bodyPr/>
        <a:lstStyle/>
        <a:p>
          <a:endParaRPr lang="en-US"/>
        </a:p>
      </dgm:t>
    </dgm:pt>
    <dgm:pt modelId="{4F2AD7C5-D223-4E1C-916B-5880A5D26F33}" type="sibTrans" cxnId="{ABEA6171-9273-4806-A980-879955291885}">
      <dgm:prSet/>
      <dgm:spPr/>
      <dgm:t>
        <a:bodyPr/>
        <a:lstStyle/>
        <a:p>
          <a:endParaRPr lang="en-US"/>
        </a:p>
      </dgm:t>
    </dgm:pt>
    <dgm:pt modelId="{7214F06E-4AEE-4116-89A8-639F773BB896}" type="pres">
      <dgm:prSet presAssocID="{3888D05C-A761-4A02-A9EF-357F8D7FA3F1}" presName="hierChild1" presStyleCnt="0">
        <dgm:presLayoutVars>
          <dgm:orgChart val="1"/>
          <dgm:chPref val="1"/>
          <dgm:dir/>
          <dgm:animOne val="branch"/>
          <dgm:animLvl val="lvl"/>
          <dgm:resizeHandles/>
        </dgm:presLayoutVars>
      </dgm:prSet>
      <dgm:spPr/>
    </dgm:pt>
    <dgm:pt modelId="{A8709635-B2F1-4B4B-9200-8951C7FAA4AE}" type="pres">
      <dgm:prSet presAssocID="{66FA7F74-330E-4490-9A6F-1912DD87E154}" presName="hierRoot1" presStyleCnt="0">
        <dgm:presLayoutVars>
          <dgm:hierBranch val="init"/>
        </dgm:presLayoutVars>
      </dgm:prSet>
      <dgm:spPr/>
    </dgm:pt>
    <dgm:pt modelId="{859ED227-43FC-4488-A489-E47E7C74044B}" type="pres">
      <dgm:prSet presAssocID="{66FA7F74-330E-4490-9A6F-1912DD87E154}" presName="rootComposite1" presStyleCnt="0"/>
      <dgm:spPr/>
    </dgm:pt>
    <dgm:pt modelId="{B094C4A1-1190-4D47-8DCB-3F436A22977D}" type="pres">
      <dgm:prSet presAssocID="{66FA7F74-330E-4490-9A6F-1912DD87E154}" presName="rootText1" presStyleLbl="node0" presStyleIdx="0" presStyleCnt="1" custScaleX="133886" custScaleY="124483" custLinFactNeighborY="-12577">
        <dgm:presLayoutVars>
          <dgm:chPref val="3"/>
        </dgm:presLayoutVars>
      </dgm:prSet>
      <dgm:spPr/>
    </dgm:pt>
    <dgm:pt modelId="{0DBF81F1-9153-4441-8F2B-E317AEEF823C}" type="pres">
      <dgm:prSet presAssocID="{66FA7F74-330E-4490-9A6F-1912DD87E154}" presName="rootConnector1" presStyleLbl="node1" presStyleIdx="0" presStyleCnt="0"/>
      <dgm:spPr/>
    </dgm:pt>
    <dgm:pt modelId="{1682B4C0-CF10-47C6-B3E4-467573D203AD}" type="pres">
      <dgm:prSet presAssocID="{66FA7F74-330E-4490-9A6F-1912DD87E154}" presName="hierChild2" presStyleCnt="0"/>
      <dgm:spPr/>
    </dgm:pt>
    <dgm:pt modelId="{62494083-CAD6-4B53-96FC-F6782A262340}" type="pres">
      <dgm:prSet presAssocID="{29372428-DC0C-451E-9176-AC0B3FD62BE3}" presName="Name37" presStyleLbl="parChTrans1D2" presStyleIdx="0" presStyleCnt="3"/>
      <dgm:spPr/>
    </dgm:pt>
    <dgm:pt modelId="{C019FF13-DBFD-4451-9FC3-114CF8AD4B6F}" type="pres">
      <dgm:prSet presAssocID="{304B7ACB-7B7F-4366-A28A-BB9B1A8A4D1D}" presName="hierRoot2" presStyleCnt="0">
        <dgm:presLayoutVars>
          <dgm:hierBranch val="init"/>
        </dgm:presLayoutVars>
      </dgm:prSet>
      <dgm:spPr/>
    </dgm:pt>
    <dgm:pt modelId="{AABCD978-8F69-4033-B371-7838A0CE06D4}" type="pres">
      <dgm:prSet presAssocID="{304B7ACB-7B7F-4366-A28A-BB9B1A8A4D1D}" presName="rootComposite" presStyleCnt="0"/>
      <dgm:spPr/>
    </dgm:pt>
    <dgm:pt modelId="{C142E4A9-39BE-441D-B286-6915D03B11A9}" type="pres">
      <dgm:prSet presAssocID="{304B7ACB-7B7F-4366-A28A-BB9B1A8A4D1D}" presName="rootText" presStyleLbl="node2" presStyleIdx="0" presStyleCnt="3" custScaleX="154101" custScaleY="69242">
        <dgm:presLayoutVars>
          <dgm:chPref val="3"/>
        </dgm:presLayoutVars>
      </dgm:prSet>
      <dgm:spPr/>
    </dgm:pt>
    <dgm:pt modelId="{16B94AD1-E05D-42F1-81F2-8449D7CC8CAD}" type="pres">
      <dgm:prSet presAssocID="{304B7ACB-7B7F-4366-A28A-BB9B1A8A4D1D}" presName="rootConnector" presStyleLbl="node2" presStyleIdx="0" presStyleCnt="3"/>
      <dgm:spPr/>
    </dgm:pt>
    <dgm:pt modelId="{0CD5CC1F-7A90-4E8C-A17D-AC9364463111}" type="pres">
      <dgm:prSet presAssocID="{304B7ACB-7B7F-4366-A28A-BB9B1A8A4D1D}" presName="hierChild4" presStyleCnt="0"/>
      <dgm:spPr/>
    </dgm:pt>
    <dgm:pt modelId="{DD1D8299-5A55-4523-884F-35158C34C47A}" type="pres">
      <dgm:prSet presAssocID="{304B7ACB-7B7F-4366-A28A-BB9B1A8A4D1D}" presName="hierChild5" presStyleCnt="0"/>
      <dgm:spPr/>
    </dgm:pt>
    <dgm:pt modelId="{D945C5B5-9DE3-48D4-998B-474D79B57A76}" type="pres">
      <dgm:prSet presAssocID="{99AED21C-CBD5-4FFC-A820-E15DBF3F6508}" presName="Name37" presStyleLbl="parChTrans1D2" presStyleIdx="1" presStyleCnt="3"/>
      <dgm:spPr/>
    </dgm:pt>
    <dgm:pt modelId="{87D7AA78-4050-4BA9-ABDA-10EA14173F43}" type="pres">
      <dgm:prSet presAssocID="{196FE434-84EF-4505-BDEC-6D19FB17CD05}" presName="hierRoot2" presStyleCnt="0">
        <dgm:presLayoutVars>
          <dgm:hierBranch val="init"/>
        </dgm:presLayoutVars>
      </dgm:prSet>
      <dgm:spPr/>
    </dgm:pt>
    <dgm:pt modelId="{9460D1A2-4A40-45F8-BF5B-6BD84CEB9890}" type="pres">
      <dgm:prSet presAssocID="{196FE434-84EF-4505-BDEC-6D19FB17CD05}" presName="rootComposite" presStyleCnt="0"/>
      <dgm:spPr/>
    </dgm:pt>
    <dgm:pt modelId="{180D25CD-602D-457D-8B54-1DF22CD9FA6A}" type="pres">
      <dgm:prSet presAssocID="{196FE434-84EF-4505-BDEC-6D19FB17CD05}" presName="rootText" presStyleLbl="node2" presStyleIdx="1" presStyleCnt="3" custScaleX="154101" custScaleY="69242">
        <dgm:presLayoutVars>
          <dgm:chPref val="3"/>
        </dgm:presLayoutVars>
      </dgm:prSet>
      <dgm:spPr/>
    </dgm:pt>
    <dgm:pt modelId="{DCD5255E-B6C1-4E65-94F2-7DAACC2649B6}" type="pres">
      <dgm:prSet presAssocID="{196FE434-84EF-4505-BDEC-6D19FB17CD05}" presName="rootConnector" presStyleLbl="node2" presStyleIdx="1" presStyleCnt="3"/>
      <dgm:spPr/>
    </dgm:pt>
    <dgm:pt modelId="{65D4C54B-10CC-4A7B-B487-DC84B5950BED}" type="pres">
      <dgm:prSet presAssocID="{196FE434-84EF-4505-BDEC-6D19FB17CD05}" presName="hierChild4" presStyleCnt="0"/>
      <dgm:spPr/>
    </dgm:pt>
    <dgm:pt modelId="{2D119FB5-F54A-4D6A-A123-3576F3D4C0E4}" type="pres">
      <dgm:prSet presAssocID="{B5A86F5E-762F-4406-956F-9EF31FCF1A7C}" presName="Name37" presStyleLbl="parChTrans1D3" presStyleIdx="0" presStyleCnt="4"/>
      <dgm:spPr/>
    </dgm:pt>
    <dgm:pt modelId="{18450C6D-ED49-49CA-AEF0-767CE53A8532}" type="pres">
      <dgm:prSet presAssocID="{1654B2BB-D9CC-43C3-AEA3-040EA2E9A7B6}" presName="hierRoot2" presStyleCnt="0">
        <dgm:presLayoutVars>
          <dgm:hierBranch val="init"/>
        </dgm:presLayoutVars>
      </dgm:prSet>
      <dgm:spPr/>
    </dgm:pt>
    <dgm:pt modelId="{E5DA698B-B00E-4000-BC20-0670708A8182}" type="pres">
      <dgm:prSet presAssocID="{1654B2BB-D9CC-43C3-AEA3-040EA2E9A7B6}" presName="rootComposite" presStyleCnt="0"/>
      <dgm:spPr/>
    </dgm:pt>
    <dgm:pt modelId="{E45168E8-46EA-4258-A6FB-13F32F48FCEF}" type="pres">
      <dgm:prSet presAssocID="{1654B2BB-D9CC-43C3-AEA3-040EA2E9A7B6}" presName="rootText" presStyleLbl="node3" presStyleIdx="0" presStyleCnt="4" custScaleX="108463" custScaleY="63915">
        <dgm:presLayoutVars>
          <dgm:chPref val="3"/>
        </dgm:presLayoutVars>
      </dgm:prSet>
      <dgm:spPr/>
    </dgm:pt>
    <dgm:pt modelId="{F054A876-8760-45EB-892C-76BD4760AA94}" type="pres">
      <dgm:prSet presAssocID="{1654B2BB-D9CC-43C3-AEA3-040EA2E9A7B6}" presName="rootConnector" presStyleLbl="node3" presStyleIdx="0" presStyleCnt="4"/>
      <dgm:spPr/>
    </dgm:pt>
    <dgm:pt modelId="{EECD9041-D00F-4A54-A985-AB0548C6F473}" type="pres">
      <dgm:prSet presAssocID="{1654B2BB-D9CC-43C3-AEA3-040EA2E9A7B6}" presName="hierChild4" presStyleCnt="0"/>
      <dgm:spPr/>
    </dgm:pt>
    <dgm:pt modelId="{46AC0F84-BF07-439F-BB54-AEAC037DAB36}" type="pres">
      <dgm:prSet presAssocID="{1654B2BB-D9CC-43C3-AEA3-040EA2E9A7B6}" presName="hierChild5" presStyleCnt="0"/>
      <dgm:spPr/>
    </dgm:pt>
    <dgm:pt modelId="{00AA96DE-1729-45C9-8570-30F4C39DE754}" type="pres">
      <dgm:prSet presAssocID="{BA5E5462-20F1-438F-8ED0-9B43B07E8FF3}" presName="Name37" presStyleLbl="parChTrans1D3" presStyleIdx="1" presStyleCnt="4"/>
      <dgm:spPr/>
    </dgm:pt>
    <dgm:pt modelId="{48155190-B548-4C21-9A06-E6947D3C3B03}" type="pres">
      <dgm:prSet presAssocID="{F7129344-4D8D-4919-B150-51316E96B8B1}" presName="hierRoot2" presStyleCnt="0">
        <dgm:presLayoutVars>
          <dgm:hierBranch val="init"/>
        </dgm:presLayoutVars>
      </dgm:prSet>
      <dgm:spPr/>
    </dgm:pt>
    <dgm:pt modelId="{CE939115-0EFC-4672-82DD-7A2E56413117}" type="pres">
      <dgm:prSet presAssocID="{F7129344-4D8D-4919-B150-51316E96B8B1}" presName="rootComposite" presStyleCnt="0"/>
      <dgm:spPr/>
    </dgm:pt>
    <dgm:pt modelId="{70C24245-6E1F-48AF-A757-771B035C9C91}" type="pres">
      <dgm:prSet presAssocID="{F7129344-4D8D-4919-B150-51316E96B8B1}" presName="rootText" presStyleLbl="node3" presStyleIdx="1" presStyleCnt="4" custScaleX="108463" custScaleY="63915">
        <dgm:presLayoutVars>
          <dgm:chPref val="3"/>
        </dgm:presLayoutVars>
      </dgm:prSet>
      <dgm:spPr/>
    </dgm:pt>
    <dgm:pt modelId="{B53A5B88-459C-4A9F-B533-80F574DAFABE}" type="pres">
      <dgm:prSet presAssocID="{F7129344-4D8D-4919-B150-51316E96B8B1}" presName="rootConnector" presStyleLbl="node3" presStyleIdx="1" presStyleCnt="4"/>
      <dgm:spPr/>
    </dgm:pt>
    <dgm:pt modelId="{77A18574-7E27-4C21-812B-81E7B0FA3846}" type="pres">
      <dgm:prSet presAssocID="{F7129344-4D8D-4919-B150-51316E96B8B1}" presName="hierChild4" presStyleCnt="0"/>
      <dgm:spPr/>
    </dgm:pt>
    <dgm:pt modelId="{05E90742-24CB-4A97-BB9D-11CBFCE231B2}" type="pres">
      <dgm:prSet presAssocID="{F7129344-4D8D-4919-B150-51316E96B8B1}" presName="hierChild5" presStyleCnt="0"/>
      <dgm:spPr/>
    </dgm:pt>
    <dgm:pt modelId="{5C28728A-6D7E-4ED4-A014-A42BA5C70D6A}" type="pres">
      <dgm:prSet presAssocID="{C4345BBD-8EEA-47E0-A4C9-DAC75E2305F2}" presName="Name37" presStyleLbl="parChTrans1D3" presStyleIdx="2" presStyleCnt="4"/>
      <dgm:spPr/>
    </dgm:pt>
    <dgm:pt modelId="{D37B0CB2-3AD9-40CA-9990-6A8D56C3A260}" type="pres">
      <dgm:prSet presAssocID="{8249AA9C-5784-49D9-B105-1D3A43B16269}" presName="hierRoot2" presStyleCnt="0">
        <dgm:presLayoutVars>
          <dgm:hierBranch val="init"/>
        </dgm:presLayoutVars>
      </dgm:prSet>
      <dgm:spPr/>
    </dgm:pt>
    <dgm:pt modelId="{BCD0B4DD-A0EC-4154-83FF-CF8FB820E914}" type="pres">
      <dgm:prSet presAssocID="{8249AA9C-5784-49D9-B105-1D3A43B16269}" presName="rootComposite" presStyleCnt="0"/>
      <dgm:spPr/>
    </dgm:pt>
    <dgm:pt modelId="{BB69B4C0-7DAD-4617-8220-8E1D49D87E9A}" type="pres">
      <dgm:prSet presAssocID="{8249AA9C-5784-49D9-B105-1D3A43B16269}" presName="rootText" presStyleLbl="node3" presStyleIdx="2" presStyleCnt="4" custScaleX="108463" custScaleY="63915">
        <dgm:presLayoutVars>
          <dgm:chPref val="3"/>
        </dgm:presLayoutVars>
      </dgm:prSet>
      <dgm:spPr/>
    </dgm:pt>
    <dgm:pt modelId="{DBAD0DD2-E1EE-4AA9-9826-78D0E8116A92}" type="pres">
      <dgm:prSet presAssocID="{8249AA9C-5784-49D9-B105-1D3A43B16269}" presName="rootConnector" presStyleLbl="node3" presStyleIdx="2" presStyleCnt="4"/>
      <dgm:spPr/>
    </dgm:pt>
    <dgm:pt modelId="{2595E708-1120-46D1-95D3-ECFE88D6AFAB}" type="pres">
      <dgm:prSet presAssocID="{8249AA9C-5784-49D9-B105-1D3A43B16269}" presName="hierChild4" presStyleCnt="0"/>
      <dgm:spPr/>
    </dgm:pt>
    <dgm:pt modelId="{FF8BF1E1-C661-4FD7-976F-329AA5CF117D}" type="pres">
      <dgm:prSet presAssocID="{A76D16BF-2455-453F-A09D-1B5974ECE7EE}" presName="Name37" presStyleLbl="parChTrans1D4" presStyleIdx="0" presStyleCnt="1"/>
      <dgm:spPr/>
    </dgm:pt>
    <dgm:pt modelId="{DFCA43E5-5C92-47F0-AE91-143DE9E8DF8E}" type="pres">
      <dgm:prSet presAssocID="{DB3068F4-C65C-4BE3-8CCB-E0B31C921DA4}" presName="hierRoot2" presStyleCnt="0">
        <dgm:presLayoutVars>
          <dgm:hierBranch val="init"/>
        </dgm:presLayoutVars>
      </dgm:prSet>
      <dgm:spPr/>
    </dgm:pt>
    <dgm:pt modelId="{9F5BF632-DA36-419E-868C-4FBFA396E3BA}" type="pres">
      <dgm:prSet presAssocID="{DB3068F4-C65C-4BE3-8CCB-E0B31C921DA4}" presName="rootComposite" presStyleCnt="0"/>
      <dgm:spPr/>
    </dgm:pt>
    <dgm:pt modelId="{B501DDC7-20F8-4E95-B02A-2CEC71C88837}" type="pres">
      <dgm:prSet presAssocID="{DB3068F4-C65C-4BE3-8CCB-E0B31C921DA4}" presName="rootText" presStyleLbl="node4" presStyleIdx="0" presStyleCnt="1" custScaleX="133157" custScaleY="53263" custLinFactNeighborY="-6060">
        <dgm:presLayoutVars>
          <dgm:chPref val="3"/>
        </dgm:presLayoutVars>
      </dgm:prSet>
      <dgm:spPr/>
    </dgm:pt>
    <dgm:pt modelId="{751D21C9-0DC9-403C-BB63-4ADD129FB06E}" type="pres">
      <dgm:prSet presAssocID="{DB3068F4-C65C-4BE3-8CCB-E0B31C921DA4}" presName="rootConnector" presStyleLbl="node4" presStyleIdx="0" presStyleCnt="1"/>
      <dgm:spPr/>
    </dgm:pt>
    <dgm:pt modelId="{81853271-1AA4-49CF-92DB-8787C50D7FA7}" type="pres">
      <dgm:prSet presAssocID="{DB3068F4-C65C-4BE3-8CCB-E0B31C921DA4}" presName="hierChild4" presStyleCnt="0"/>
      <dgm:spPr/>
    </dgm:pt>
    <dgm:pt modelId="{86430954-DE9C-4AF3-8281-545926BE7218}" type="pres">
      <dgm:prSet presAssocID="{DB3068F4-C65C-4BE3-8CCB-E0B31C921DA4}" presName="hierChild5" presStyleCnt="0"/>
      <dgm:spPr/>
    </dgm:pt>
    <dgm:pt modelId="{85505DF1-1DBF-46B4-A999-9DBC3B875F7B}" type="pres">
      <dgm:prSet presAssocID="{8249AA9C-5784-49D9-B105-1D3A43B16269}" presName="hierChild5" presStyleCnt="0"/>
      <dgm:spPr/>
    </dgm:pt>
    <dgm:pt modelId="{AF4C227A-EE19-43AC-9C54-3F2A8AD99697}" type="pres">
      <dgm:prSet presAssocID="{F4930ADD-7311-46A7-8019-0753E11BAAF9}" presName="Name37" presStyleLbl="parChTrans1D3" presStyleIdx="3" presStyleCnt="4"/>
      <dgm:spPr/>
    </dgm:pt>
    <dgm:pt modelId="{1E5A9B9A-FF83-42F5-9DFD-C2802C3A06D3}" type="pres">
      <dgm:prSet presAssocID="{EA39F8E5-AE51-4065-93C2-8F9195F6D049}" presName="hierRoot2" presStyleCnt="0">
        <dgm:presLayoutVars>
          <dgm:hierBranch val="init"/>
        </dgm:presLayoutVars>
      </dgm:prSet>
      <dgm:spPr/>
    </dgm:pt>
    <dgm:pt modelId="{96A97318-F6C5-4D6C-9B88-63F39F8E6F88}" type="pres">
      <dgm:prSet presAssocID="{EA39F8E5-AE51-4065-93C2-8F9195F6D049}" presName="rootComposite" presStyleCnt="0"/>
      <dgm:spPr/>
    </dgm:pt>
    <dgm:pt modelId="{3B1D61E7-6F24-4E76-9129-3F5AF5C87754}" type="pres">
      <dgm:prSet presAssocID="{EA39F8E5-AE51-4065-93C2-8F9195F6D049}" presName="rootText" presStyleLbl="node3" presStyleIdx="3" presStyleCnt="4" custScaleX="108463" custScaleY="63915">
        <dgm:presLayoutVars>
          <dgm:chPref val="3"/>
        </dgm:presLayoutVars>
      </dgm:prSet>
      <dgm:spPr/>
    </dgm:pt>
    <dgm:pt modelId="{CEB5BC29-A138-41E9-97F1-CD245F219C86}" type="pres">
      <dgm:prSet presAssocID="{EA39F8E5-AE51-4065-93C2-8F9195F6D049}" presName="rootConnector" presStyleLbl="node3" presStyleIdx="3" presStyleCnt="4"/>
      <dgm:spPr/>
    </dgm:pt>
    <dgm:pt modelId="{6D99A613-4BDD-4E0B-84AD-AEB5C4347274}" type="pres">
      <dgm:prSet presAssocID="{EA39F8E5-AE51-4065-93C2-8F9195F6D049}" presName="hierChild4" presStyleCnt="0"/>
      <dgm:spPr/>
    </dgm:pt>
    <dgm:pt modelId="{7E4FBBEA-C4ED-4680-8646-8A391E1EDBEF}" type="pres">
      <dgm:prSet presAssocID="{EA39F8E5-AE51-4065-93C2-8F9195F6D049}" presName="hierChild5" presStyleCnt="0"/>
      <dgm:spPr/>
    </dgm:pt>
    <dgm:pt modelId="{DACEA690-6F3A-4358-A3EE-EA0A67F4D077}" type="pres">
      <dgm:prSet presAssocID="{196FE434-84EF-4505-BDEC-6D19FB17CD05}" presName="hierChild5" presStyleCnt="0"/>
      <dgm:spPr/>
    </dgm:pt>
    <dgm:pt modelId="{D7879D91-75CB-4F10-9FAB-3733D7B9ED0F}" type="pres">
      <dgm:prSet presAssocID="{CC6EEF38-1D0E-4FAD-B33B-3A0A5751A0AB}" presName="Name37" presStyleLbl="parChTrans1D2" presStyleIdx="2" presStyleCnt="3"/>
      <dgm:spPr/>
    </dgm:pt>
    <dgm:pt modelId="{43AC1A13-371D-46AA-9AA8-F9A79EBA0961}" type="pres">
      <dgm:prSet presAssocID="{9D31DC24-80DE-4A5A-8AFC-88A960343139}" presName="hierRoot2" presStyleCnt="0">
        <dgm:presLayoutVars>
          <dgm:hierBranch val="init"/>
        </dgm:presLayoutVars>
      </dgm:prSet>
      <dgm:spPr/>
    </dgm:pt>
    <dgm:pt modelId="{CCF8DAB8-8393-4D37-B878-42B0810DBF60}" type="pres">
      <dgm:prSet presAssocID="{9D31DC24-80DE-4A5A-8AFC-88A960343139}" presName="rootComposite" presStyleCnt="0"/>
      <dgm:spPr/>
    </dgm:pt>
    <dgm:pt modelId="{284985D6-1231-45D5-9740-435E157F0ABE}" type="pres">
      <dgm:prSet presAssocID="{9D31DC24-80DE-4A5A-8AFC-88A960343139}" presName="rootText" presStyleLbl="node2" presStyleIdx="2" presStyleCnt="3" custScaleX="154101" custScaleY="69242">
        <dgm:presLayoutVars>
          <dgm:chPref val="3"/>
        </dgm:presLayoutVars>
      </dgm:prSet>
      <dgm:spPr/>
    </dgm:pt>
    <dgm:pt modelId="{1AC5CC0A-6CEC-41E4-8DC3-D3950682888B}" type="pres">
      <dgm:prSet presAssocID="{9D31DC24-80DE-4A5A-8AFC-88A960343139}" presName="rootConnector" presStyleLbl="node2" presStyleIdx="2" presStyleCnt="3"/>
      <dgm:spPr/>
    </dgm:pt>
    <dgm:pt modelId="{B183CE2F-275E-49B2-AF21-8A7F69F69049}" type="pres">
      <dgm:prSet presAssocID="{9D31DC24-80DE-4A5A-8AFC-88A960343139}" presName="hierChild4" presStyleCnt="0"/>
      <dgm:spPr/>
    </dgm:pt>
    <dgm:pt modelId="{01B31F75-77F9-47C0-A239-31A34E79F8CF}" type="pres">
      <dgm:prSet presAssocID="{9D31DC24-80DE-4A5A-8AFC-88A960343139}" presName="hierChild5" presStyleCnt="0"/>
      <dgm:spPr/>
    </dgm:pt>
    <dgm:pt modelId="{A01B2DB7-F660-458E-B274-51CF55D87BD9}" type="pres">
      <dgm:prSet presAssocID="{66FA7F74-330E-4490-9A6F-1912DD87E154}" presName="hierChild3" presStyleCnt="0"/>
      <dgm:spPr/>
    </dgm:pt>
  </dgm:ptLst>
  <dgm:cxnLst>
    <dgm:cxn modelId="{71A8B004-9C8B-4E3E-B6A1-F1677D827455}" type="presOf" srcId="{F7129344-4D8D-4919-B150-51316E96B8B1}" destId="{B53A5B88-459C-4A9F-B533-80F574DAFABE}" srcOrd="1" destOrd="0" presId="urn:microsoft.com/office/officeart/2005/8/layout/orgChart1"/>
    <dgm:cxn modelId="{DC88F004-4B9C-466F-901E-5AB9DA900C3F}" srcId="{196FE434-84EF-4505-BDEC-6D19FB17CD05}" destId="{1654B2BB-D9CC-43C3-AEA3-040EA2E9A7B6}" srcOrd="0" destOrd="0" parTransId="{B5A86F5E-762F-4406-956F-9EF31FCF1A7C}" sibTransId="{2CE615AA-860E-4441-BB1E-3FF23267A87C}"/>
    <dgm:cxn modelId="{DF6C1D0B-42C6-4E8B-B1E6-0111468843FD}" type="presOf" srcId="{66FA7F74-330E-4490-9A6F-1912DD87E154}" destId="{0DBF81F1-9153-4441-8F2B-E317AEEF823C}" srcOrd="1" destOrd="0" presId="urn:microsoft.com/office/officeart/2005/8/layout/orgChart1"/>
    <dgm:cxn modelId="{67B98C0C-69E9-4091-BC6E-737291A89DB7}" type="presOf" srcId="{BA5E5462-20F1-438F-8ED0-9B43B07E8FF3}" destId="{00AA96DE-1729-45C9-8570-30F4C39DE754}" srcOrd="0" destOrd="0" presId="urn:microsoft.com/office/officeart/2005/8/layout/orgChart1"/>
    <dgm:cxn modelId="{35E3D10F-3ECF-411B-8129-9B641BAF037E}" type="presOf" srcId="{EA39F8E5-AE51-4065-93C2-8F9195F6D049}" destId="{3B1D61E7-6F24-4E76-9129-3F5AF5C87754}" srcOrd="0" destOrd="0" presId="urn:microsoft.com/office/officeart/2005/8/layout/orgChart1"/>
    <dgm:cxn modelId="{C4E2A413-FABE-4F8A-B85A-66B74456AB4A}" srcId="{66FA7F74-330E-4490-9A6F-1912DD87E154}" destId="{304B7ACB-7B7F-4366-A28A-BB9B1A8A4D1D}" srcOrd="0" destOrd="0" parTransId="{29372428-DC0C-451E-9176-AC0B3FD62BE3}" sibTransId="{B547A088-B1BE-4FFE-A84C-B904D2FAEBD3}"/>
    <dgm:cxn modelId="{FBB8FB14-D012-4E70-ACCF-10FD728A2882}" type="presOf" srcId="{C4345BBD-8EEA-47E0-A4C9-DAC75E2305F2}" destId="{5C28728A-6D7E-4ED4-A014-A42BA5C70D6A}" srcOrd="0" destOrd="0" presId="urn:microsoft.com/office/officeart/2005/8/layout/orgChart1"/>
    <dgm:cxn modelId="{2BF4A11F-69D3-4C78-ADB2-154C7EF9D7CA}" type="presOf" srcId="{B5A86F5E-762F-4406-956F-9EF31FCF1A7C}" destId="{2D119FB5-F54A-4D6A-A123-3576F3D4C0E4}" srcOrd="0" destOrd="0" presId="urn:microsoft.com/office/officeart/2005/8/layout/orgChart1"/>
    <dgm:cxn modelId="{54E13820-B605-442D-A78D-CD081A5AAEE4}" srcId="{8249AA9C-5784-49D9-B105-1D3A43B16269}" destId="{DB3068F4-C65C-4BE3-8CCB-E0B31C921DA4}" srcOrd="0" destOrd="0" parTransId="{A76D16BF-2455-453F-A09D-1B5974ECE7EE}" sibTransId="{D6061C1E-90D2-4514-9B85-CC3FE385AD73}"/>
    <dgm:cxn modelId="{D9086320-EA5B-4182-945D-C5C2F8B6C409}" type="presOf" srcId="{99AED21C-CBD5-4FFC-A820-E15DBF3F6508}" destId="{D945C5B5-9DE3-48D4-998B-474D79B57A76}" srcOrd="0" destOrd="0" presId="urn:microsoft.com/office/officeart/2005/8/layout/orgChart1"/>
    <dgm:cxn modelId="{91417427-A740-43B3-B0DA-17ECE16C3E70}" type="presOf" srcId="{3888D05C-A761-4A02-A9EF-357F8D7FA3F1}" destId="{7214F06E-4AEE-4116-89A8-639F773BB896}" srcOrd="0" destOrd="0" presId="urn:microsoft.com/office/officeart/2005/8/layout/orgChart1"/>
    <dgm:cxn modelId="{95B0EA2B-F38B-46E6-A0B2-9B57EA433494}" type="presOf" srcId="{F7129344-4D8D-4919-B150-51316E96B8B1}" destId="{70C24245-6E1F-48AF-A757-771B035C9C91}" srcOrd="0" destOrd="0" presId="urn:microsoft.com/office/officeart/2005/8/layout/orgChart1"/>
    <dgm:cxn modelId="{A615C02E-C98E-4B75-BDDA-8DF9E0935B5C}" type="presOf" srcId="{1654B2BB-D9CC-43C3-AEA3-040EA2E9A7B6}" destId="{F054A876-8760-45EB-892C-76BD4760AA94}" srcOrd="1" destOrd="0" presId="urn:microsoft.com/office/officeart/2005/8/layout/orgChart1"/>
    <dgm:cxn modelId="{B51A4A36-62AC-40B7-BDC1-8003C517896E}" type="presOf" srcId="{8249AA9C-5784-49D9-B105-1D3A43B16269}" destId="{BB69B4C0-7DAD-4617-8220-8E1D49D87E9A}" srcOrd="0" destOrd="0" presId="urn:microsoft.com/office/officeart/2005/8/layout/orgChart1"/>
    <dgm:cxn modelId="{94449C44-6E33-4710-AB52-CCC7A57109BE}" type="presOf" srcId="{F4930ADD-7311-46A7-8019-0753E11BAAF9}" destId="{AF4C227A-EE19-43AC-9C54-3F2A8AD99697}" srcOrd="0" destOrd="0" presId="urn:microsoft.com/office/officeart/2005/8/layout/orgChart1"/>
    <dgm:cxn modelId="{6FBF5266-F0AC-46DF-8F51-548170E5C320}" type="presOf" srcId="{304B7ACB-7B7F-4366-A28A-BB9B1A8A4D1D}" destId="{16B94AD1-E05D-42F1-81F2-8449D7CC8CAD}" srcOrd="1" destOrd="0" presId="urn:microsoft.com/office/officeart/2005/8/layout/orgChart1"/>
    <dgm:cxn modelId="{94302D48-052C-443F-9E2E-563A4E64C9DC}" type="presOf" srcId="{196FE434-84EF-4505-BDEC-6D19FB17CD05}" destId="{180D25CD-602D-457D-8B54-1DF22CD9FA6A}" srcOrd="0" destOrd="0" presId="urn:microsoft.com/office/officeart/2005/8/layout/orgChart1"/>
    <dgm:cxn modelId="{D8C7646C-F9C6-4AFD-AC3D-E3DD99270B4B}" type="presOf" srcId="{EA39F8E5-AE51-4065-93C2-8F9195F6D049}" destId="{CEB5BC29-A138-41E9-97F1-CD245F219C86}" srcOrd="1" destOrd="0" presId="urn:microsoft.com/office/officeart/2005/8/layout/orgChart1"/>
    <dgm:cxn modelId="{ABEA6171-9273-4806-A980-879955291885}" srcId="{196FE434-84EF-4505-BDEC-6D19FB17CD05}" destId="{EA39F8E5-AE51-4065-93C2-8F9195F6D049}" srcOrd="3" destOrd="0" parTransId="{F4930ADD-7311-46A7-8019-0753E11BAAF9}" sibTransId="{4F2AD7C5-D223-4E1C-916B-5880A5D26F33}"/>
    <dgm:cxn modelId="{C8C2D053-1CBD-4BDF-A923-A208D67A188E}" srcId="{66FA7F74-330E-4490-9A6F-1912DD87E154}" destId="{196FE434-84EF-4505-BDEC-6D19FB17CD05}" srcOrd="1" destOrd="0" parTransId="{99AED21C-CBD5-4FFC-A820-E15DBF3F6508}" sibTransId="{A41BF44E-077B-4F03-B09A-334D923786F0}"/>
    <dgm:cxn modelId="{C7B94256-4C0B-47CF-A7A3-131961AF1405}" type="presOf" srcId="{DB3068F4-C65C-4BE3-8CCB-E0B31C921DA4}" destId="{751D21C9-0DC9-403C-BB63-4ADD129FB06E}" srcOrd="1" destOrd="0" presId="urn:microsoft.com/office/officeart/2005/8/layout/orgChart1"/>
    <dgm:cxn modelId="{DBC48C82-6179-4BCD-A837-68B05035983F}" type="presOf" srcId="{9D31DC24-80DE-4A5A-8AFC-88A960343139}" destId="{1AC5CC0A-6CEC-41E4-8DC3-D3950682888B}" srcOrd="1" destOrd="0" presId="urn:microsoft.com/office/officeart/2005/8/layout/orgChart1"/>
    <dgm:cxn modelId="{ED4CFB8C-12EE-4628-B5FE-4A5FE6ADB19C}" srcId="{3888D05C-A761-4A02-A9EF-357F8D7FA3F1}" destId="{66FA7F74-330E-4490-9A6F-1912DD87E154}" srcOrd="0" destOrd="0" parTransId="{8615A10E-1C42-4FA6-AA6C-3E674D2FF7F2}" sibTransId="{436FEEA6-2596-40F4-88C1-3AC6EC603D88}"/>
    <dgm:cxn modelId="{9FC73390-7904-4B64-B4DF-5196A1C6D7EC}" type="presOf" srcId="{DB3068F4-C65C-4BE3-8CCB-E0B31C921DA4}" destId="{B501DDC7-20F8-4E95-B02A-2CEC71C88837}" srcOrd="0" destOrd="0" presId="urn:microsoft.com/office/officeart/2005/8/layout/orgChart1"/>
    <dgm:cxn modelId="{C1EF5195-FA42-4D6A-B1A4-075E0C5A47E8}" srcId="{196FE434-84EF-4505-BDEC-6D19FB17CD05}" destId="{F7129344-4D8D-4919-B150-51316E96B8B1}" srcOrd="1" destOrd="0" parTransId="{BA5E5462-20F1-438F-8ED0-9B43B07E8FF3}" sibTransId="{C8AC2B4D-359F-4979-A33B-6CC6D9A7E98C}"/>
    <dgm:cxn modelId="{68336EB7-4859-42B2-B952-67B60512800D}" type="presOf" srcId="{304B7ACB-7B7F-4366-A28A-BB9B1A8A4D1D}" destId="{C142E4A9-39BE-441D-B286-6915D03B11A9}" srcOrd="0" destOrd="0" presId="urn:microsoft.com/office/officeart/2005/8/layout/orgChart1"/>
    <dgm:cxn modelId="{C3A6B7CB-F0B2-4513-8E78-76D5658F1C61}" srcId="{66FA7F74-330E-4490-9A6F-1912DD87E154}" destId="{9D31DC24-80DE-4A5A-8AFC-88A960343139}" srcOrd="2" destOrd="0" parTransId="{CC6EEF38-1D0E-4FAD-B33B-3A0A5751A0AB}" sibTransId="{3DDB2E07-BD36-4927-87D8-B5D090D746D7}"/>
    <dgm:cxn modelId="{512F68CC-7672-4E80-B9EA-8FF97A732892}" type="presOf" srcId="{8249AA9C-5784-49D9-B105-1D3A43B16269}" destId="{DBAD0DD2-E1EE-4AA9-9826-78D0E8116A92}" srcOrd="1" destOrd="0" presId="urn:microsoft.com/office/officeart/2005/8/layout/orgChart1"/>
    <dgm:cxn modelId="{401ECCCC-42C8-4428-B549-4992DAC9297D}" type="presOf" srcId="{196FE434-84EF-4505-BDEC-6D19FB17CD05}" destId="{DCD5255E-B6C1-4E65-94F2-7DAACC2649B6}" srcOrd="1" destOrd="0" presId="urn:microsoft.com/office/officeart/2005/8/layout/orgChart1"/>
    <dgm:cxn modelId="{A4E248D1-7278-48C6-8BB7-25259488F542}" type="presOf" srcId="{1654B2BB-D9CC-43C3-AEA3-040EA2E9A7B6}" destId="{E45168E8-46EA-4258-A6FB-13F32F48FCEF}" srcOrd="0" destOrd="0" presId="urn:microsoft.com/office/officeart/2005/8/layout/orgChart1"/>
    <dgm:cxn modelId="{025BC0D3-DE6C-41CB-B3B0-B42D14B47D96}" type="presOf" srcId="{A76D16BF-2455-453F-A09D-1B5974ECE7EE}" destId="{FF8BF1E1-C661-4FD7-976F-329AA5CF117D}" srcOrd="0" destOrd="0" presId="urn:microsoft.com/office/officeart/2005/8/layout/orgChart1"/>
    <dgm:cxn modelId="{3BC7D2D7-4764-489C-8CD8-9F64F0A1F73C}" type="presOf" srcId="{66FA7F74-330E-4490-9A6F-1912DD87E154}" destId="{B094C4A1-1190-4D47-8DCB-3F436A22977D}" srcOrd="0" destOrd="0" presId="urn:microsoft.com/office/officeart/2005/8/layout/orgChart1"/>
    <dgm:cxn modelId="{907397DB-35FD-4E89-8990-7A831A745B48}" srcId="{196FE434-84EF-4505-BDEC-6D19FB17CD05}" destId="{8249AA9C-5784-49D9-B105-1D3A43B16269}" srcOrd="2" destOrd="0" parTransId="{C4345BBD-8EEA-47E0-A4C9-DAC75E2305F2}" sibTransId="{B57E0E37-57B4-4B3A-B249-18E4FAB33908}"/>
    <dgm:cxn modelId="{6343FCEF-EE1B-4ADC-810D-01EBADA59213}" type="presOf" srcId="{29372428-DC0C-451E-9176-AC0B3FD62BE3}" destId="{62494083-CAD6-4B53-96FC-F6782A262340}" srcOrd="0" destOrd="0" presId="urn:microsoft.com/office/officeart/2005/8/layout/orgChart1"/>
    <dgm:cxn modelId="{B1BAD2F4-5E3B-4FD4-B27C-96D451E2FE43}" type="presOf" srcId="{CC6EEF38-1D0E-4FAD-B33B-3A0A5751A0AB}" destId="{D7879D91-75CB-4F10-9FAB-3733D7B9ED0F}" srcOrd="0" destOrd="0" presId="urn:microsoft.com/office/officeart/2005/8/layout/orgChart1"/>
    <dgm:cxn modelId="{72B2CFF8-F17C-489F-89A8-9EAC2968D737}" type="presOf" srcId="{9D31DC24-80DE-4A5A-8AFC-88A960343139}" destId="{284985D6-1231-45D5-9740-435E157F0ABE}" srcOrd="0" destOrd="0" presId="urn:microsoft.com/office/officeart/2005/8/layout/orgChart1"/>
    <dgm:cxn modelId="{14E3002E-B402-479A-B713-51616289DF81}" type="presParOf" srcId="{7214F06E-4AEE-4116-89A8-639F773BB896}" destId="{A8709635-B2F1-4B4B-9200-8951C7FAA4AE}" srcOrd="0" destOrd="0" presId="urn:microsoft.com/office/officeart/2005/8/layout/orgChart1"/>
    <dgm:cxn modelId="{31B10F38-5A45-4308-BECC-E394B724DEA1}" type="presParOf" srcId="{A8709635-B2F1-4B4B-9200-8951C7FAA4AE}" destId="{859ED227-43FC-4488-A489-E47E7C74044B}" srcOrd="0" destOrd="0" presId="urn:microsoft.com/office/officeart/2005/8/layout/orgChart1"/>
    <dgm:cxn modelId="{D1167521-1B2B-4146-AAE2-958DFE74E4F1}" type="presParOf" srcId="{859ED227-43FC-4488-A489-E47E7C74044B}" destId="{B094C4A1-1190-4D47-8DCB-3F436A22977D}" srcOrd="0" destOrd="0" presId="urn:microsoft.com/office/officeart/2005/8/layout/orgChart1"/>
    <dgm:cxn modelId="{663B1984-59F0-497D-9549-029A1C5B52BC}" type="presParOf" srcId="{859ED227-43FC-4488-A489-E47E7C74044B}" destId="{0DBF81F1-9153-4441-8F2B-E317AEEF823C}" srcOrd="1" destOrd="0" presId="urn:microsoft.com/office/officeart/2005/8/layout/orgChart1"/>
    <dgm:cxn modelId="{D7766DF1-EF1C-4017-BB0F-EDD42872DDE8}" type="presParOf" srcId="{A8709635-B2F1-4B4B-9200-8951C7FAA4AE}" destId="{1682B4C0-CF10-47C6-B3E4-467573D203AD}" srcOrd="1" destOrd="0" presId="urn:microsoft.com/office/officeart/2005/8/layout/orgChart1"/>
    <dgm:cxn modelId="{F5C3BAAA-06CC-4150-BDD7-E40B5C2E82D0}" type="presParOf" srcId="{1682B4C0-CF10-47C6-B3E4-467573D203AD}" destId="{62494083-CAD6-4B53-96FC-F6782A262340}" srcOrd="0" destOrd="0" presId="urn:microsoft.com/office/officeart/2005/8/layout/orgChart1"/>
    <dgm:cxn modelId="{06F2C477-9548-4A40-A671-CD9F1774E4A4}" type="presParOf" srcId="{1682B4C0-CF10-47C6-B3E4-467573D203AD}" destId="{C019FF13-DBFD-4451-9FC3-114CF8AD4B6F}" srcOrd="1" destOrd="0" presId="urn:microsoft.com/office/officeart/2005/8/layout/orgChart1"/>
    <dgm:cxn modelId="{ACFD188C-B8C3-4D44-A6A0-40F7FFA60685}" type="presParOf" srcId="{C019FF13-DBFD-4451-9FC3-114CF8AD4B6F}" destId="{AABCD978-8F69-4033-B371-7838A0CE06D4}" srcOrd="0" destOrd="0" presId="urn:microsoft.com/office/officeart/2005/8/layout/orgChart1"/>
    <dgm:cxn modelId="{AB4D1712-8B43-4747-8F07-50F12E426674}" type="presParOf" srcId="{AABCD978-8F69-4033-B371-7838A0CE06D4}" destId="{C142E4A9-39BE-441D-B286-6915D03B11A9}" srcOrd="0" destOrd="0" presId="urn:microsoft.com/office/officeart/2005/8/layout/orgChart1"/>
    <dgm:cxn modelId="{5D673C23-00F9-4CA8-BBFC-23039EEE7810}" type="presParOf" srcId="{AABCD978-8F69-4033-B371-7838A0CE06D4}" destId="{16B94AD1-E05D-42F1-81F2-8449D7CC8CAD}" srcOrd="1" destOrd="0" presId="urn:microsoft.com/office/officeart/2005/8/layout/orgChart1"/>
    <dgm:cxn modelId="{8D59F4D9-08DD-40A7-8EC2-13B8C624D474}" type="presParOf" srcId="{C019FF13-DBFD-4451-9FC3-114CF8AD4B6F}" destId="{0CD5CC1F-7A90-4E8C-A17D-AC9364463111}" srcOrd="1" destOrd="0" presId="urn:microsoft.com/office/officeart/2005/8/layout/orgChart1"/>
    <dgm:cxn modelId="{9F30B71B-2390-4854-B620-F3B1E25D5D00}" type="presParOf" srcId="{C019FF13-DBFD-4451-9FC3-114CF8AD4B6F}" destId="{DD1D8299-5A55-4523-884F-35158C34C47A}" srcOrd="2" destOrd="0" presId="urn:microsoft.com/office/officeart/2005/8/layout/orgChart1"/>
    <dgm:cxn modelId="{49428EDC-1840-44E1-9F93-68382867654B}" type="presParOf" srcId="{1682B4C0-CF10-47C6-B3E4-467573D203AD}" destId="{D945C5B5-9DE3-48D4-998B-474D79B57A76}" srcOrd="2" destOrd="0" presId="urn:microsoft.com/office/officeart/2005/8/layout/orgChart1"/>
    <dgm:cxn modelId="{04F8D3C2-5F11-4B1D-896E-8F060C895F0D}" type="presParOf" srcId="{1682B4C0-CF10-47C6-B3E4-467573D203AD}" destId="{87D7AA78-4050-4BA9-ABDA-10EA14173F43}" srcOrd="3" destOrd="0" presId="urn:microsoft.com/office/officeart/2005/8/layout/orgChart1"/>
    <dgm:cxn modelId="{68EB9D1A-C601-4F77-9B6F-1DBCF464DEEB}" type="presParOf" srcId="{87D7AA78-4050-4BA9-ABDA-10EA14173F43}" destId="{9460D1A2-4A40-45F8-BF5B-6BD84CEB9890}" srcOrd="0" destOrd="0" presId="urn:microsoft.com/office/officeart/2005/8/layout/orgChart1"/>
    <dgm:cxn modelId="{854E8264-D504-4ABF-BBEA-8FBD97B62A03}" type="presParOf" srcId="{9460D1A2-4A40-45F8-BF5B-6BD84CEB9890}" destId="{180D25CD-602D-457D-8B54-1DF22CD9FA6A}" srcOrd="0" destOrd="0" presId="urn:microsoft.com/office/officeart/2005/8/layout/orgChart1"/>
    <dgm:cxn modelId="{EA843008-E21B-47B9-9D1D-750066C6B41E}" type="presParOf" srcId="{9460D1A2-4A40-45F8-BF5B-6BD84CEB9890}" destId="{DCD5255E-B6C1-4E65-94F2-7DAACC2649B6}" srcOrd="1" destOrd="0" presId="urn:microsoft.com/office/officeart/2005/8/layout/orgChart1"/>
    <dgm:cxn modelId="{07C9348A-D4C3-40C6-920A-E68564FBB184}" type="presParOf" srcId="{87D7AA78-4050-4BA9-ABDA-10EA14173F43}" destId="{65D4C54B-10CC-4A7B-B487-DC84B5950BED}" srcOrd="1" destOrd="0" presId="urn:microsoft.com/office/officeart/2005/8/layout/orgChart1"/>
    <dgm:cxn modelId="{776F1E38-AFA3-484E-9AAA-B5ABE95D4636}" type="presParOf" srcId="{65D4C54B-10CC-4A7B-B487-DC84B5950BED}" destId="{2D119FB5-F54A-4D6A-A123-3576F3D4C0E4}" srcOrd="0" destOrd="0" presId="urn:microsoft.com/office/officeart/2005/8/layout/orgChart1"/>
    <dgm:cxn modelId="{C5C146DA-726F-458D-A752-7782E4F142C4}" type="presParOf" srcId="{65D4C54B-10CC-4A7B-B487-DC84B5950BED}" destId="{18450C6D-ED49-49CA-AEF0-767CE53A8532}" srcOrd="1" destOrd="0" presId="urn:microsoft.com/office/officeart/2005/8/layout/orgChart1"/>
    <dgm:cxn modelId="{C7B06A8F-4666-4871-B30F-B36129535619}" type="presParOf" srcId="{18450C6D-ED49-49CA-AEF0-767CE53A8532}" destId="{E5DA698B-B00E-4000-BC20-0670708A8182}" srcOrd="0" destOrd="0" presId="urn:microsoft.com/office/officeart/2005/8/layout/orgChart1"/>
    <dgm:cxn modelId="{BB99F154-4427-4D56-9DF9-A8D06BFE4DBF}" type="presParOf" srcId="{E5DA698B-B00E-4000-BC20-0670708A8182}" destId="{E45168E8-46EA-4258-A6FB-13F32F48FCEF}" srcOrd="0" destOrd="0" presId="urn:microsoft.com/office/officeart/2005/8/layout/orgChart1"/>
    <dgm:cxn modelId="{AEEA8B55-9EE2-4767-AF4B-CF9C9A7D0AD1}" type="presParOf" srcId="{E5DA698B-B00E-4000-BC20-0670708A8182}" destId="{F054A876-8760-45EB-892C-76BD4760AA94}" srcOrd="1" destOrd="0" presId="urn:microsoft.com/office/officeart/2005/8/layout/orgChart1"/>
    <dgm:cxn modelId="{C01000C3-CC79-47DF-B1E4-4FEDC24F28A7}" type="presParOf" srcId="{18450C6D-ED49-49CA-AEF0-767CE53A8532}" destId="{EECD9041-D00F-4A54-A985-AB0548C6F473}" srcOrd="1" destOrd="0" presId="urn:microsoft.com/office/officeart/2005/8/layout/orgChart1"/>
    <dgm:cxn modelId="{CC0C65DD-F796-42EA-B4F7-C4EF281B3FDF}" type="presParOf" srcId="{18450C6D-ED49-49CA-AEF0-767CE53A8532}" destId="{46AC0F84-BF07-439F-BB54-AEAC037DAB36}" srcOrd="2" destOrd="0" presId="urn:microsoft.com/office/officeart/2005/8/layout/orgChart1"/>
    <dgm:cxn modelId="{11C0EBEA-90EB-472A-BC5C-ABF6740F05E7}" type="presParOf" srcId="{65D4C54B-10CC-4A7B-B487-DC84B5950BED}" destId="{00AA96DE-1729-45C9-8570-30F4C39DE754}" srcOrd="2" destOrd="0" presId="urn:microsoft.com/office/officeart/2005/8/layout/orgChart1"/>
    <dgm:cxn modelId="{FEDDB771-CD59-4212-B57F-0AAC683A386C}" type="presParOf" srcId="{65D4C54B-10CC-4A7B-B487-DC84B5950BED}" destId="{48155190-B548-4C21-9A06-E6947D3C3B03}" srcOrd="3" destOrd="0" presId="urn:microsoft.com/office/officeart/2005/8/layout/orgChart1"/>
    <dgm:cxn modelId="{30F3CF66-C42A-429A-8E73-E222ABF7A821}" type="presParOf" srcId="{48155190-B548-4C21-9A06-E6947D3C3B03}" destId="{CE939115-0EFC-4672-82DD-7A2E56413117}" srcOrd="0" destOrd="0" presId="urn:microsoft.com/office/officeart/2005/8/layout/orgChart1"/>
    <dgm:cxn modelId="{1FD8501F-2D57-45FB-9D47-0822A12E869B}" type="presParOf" srcId="{CE939115-0EFC-4672-82DD-7A2E56413117}" destId="{70C24245-6E1F-48AF-A757-771B035C9C91}" srcOrd="0" destOrd="0" presId="urn:microsoft.com/office/officeart/2005/8/layout/orgChart1"/>
    <dgm:cxn modelId="{6CC2D27D-7E38-4B2E-834A-03B4E3227D9A}" type="presParOf" srcId="{CE939115-0EFC-4672-82DD-7A2E56413117}" destId="{B53A5B88-459C-4A9F-B533-80F574DAFABE}" srcOrd="1" destOrd="0" presId="urn:microsoft.com/office/officeart/2005/8/layout/orgChart1"/>
    <dgm:cxn modelId="{1A9DDEB3-6296-4A26-9F25-60ADF680290E}" type="presParOf" srcId="{48155190-B548-4C21-9A06-E6947D3C3B03}" destId="{77A18574-7E27-4C21-812B-81E7B0FA3846}" srcOrd="1" destOrd="0" presId="urn:microsoft.com/office/officeart/2005/8/layout/orgChart1"/>
    <dgm:cxn modelId="{699279AD-F969-4B0F-BD57-4568ED254BD0}" type="presParOf" srcId="{48155190-B548-4C21-9A06-E6947D3C3B03}" destId="{05E90742-24CB-4A97-BB9D-11CBFCE231B2}" srcOrd="2" destOrd="0" presId="urn:microsoft.com/office/officeart/2005/8/layout/orgChart1"/>
    <dgm:cxn modelId="{49A12980-6A07-4849-856B-7A5FD72E3848}" type="presParOf" srcId="{65D4C54B-10CC-4A7B-B487-DC84B5950BED}" destId="{5C28728A-6D7E-4ED4-A014-A42BA5C70D6A}" srcOrd="4" destOrd="0" presId="urn:microsoft.com/office/officeart/2005/8/layout/orgChart1"/>
    <dgm:cxn modelId="{6A4A7EC3-013E-4C36-A6C7-44A977EC75DC}" type="presParOf" srcId="{65D4C54B-10CC-4A7B-B487-DC84B5950BED}" destId="{D37B0CB2-3AD9-40CA-9990-6A8D56C3A260}" srcOrd="5" destOrd="0" presId="urn:microsoft.com/office/officeart/2005/8/layout/orgChart1"/>
    <dgm:cxn modelId="{1716AFEC-6CBD-4EAE-A863-F7D414A89921}" type="presParOf" srcId="{D37B0CB2-3AD9-40CA-9990-6A8D56C3A260}" destId="{BCD0B4DD-A0EC-4154-83FF-CF8FB820E914}" srcOrd="0" destOrd="0" presId="urn:microsoft.com/office/officeart/2005/8/layout/orgChart1"/>
    <dgm:cxn modelId="{DEBBF8E4-46E5-4589-B574-D2DF799A21BD}" type="presParOf" srcId="{BCD0B4DD-A0EC-4154-83FF-CF8FB820E914}" destId="{BB69B4C0-7DAD-4617-8220-8E1D49D87E9A}" srcOrd="0" destOrd="0" presId="urn:microsoft.com/office/officeart/2005/8/layout/orgChart1"/>
    <dgm:cxn modelId="{1857C6A2-5C92-439B-9379-DFC8436C1873}" type="presParOf" srcId="{BCD0B4DD-A0EC-4154-83FF-CF8FB820E914}" destId="{DBAD0DD2-E1EE-4AA9-9826-78D0E8116A92}" srcOrd="1" destOrd="0" presId="urn:microsoft.com/office/officeart/2005/8/layout/orgChart1"/>
    <dgm:cxn modelId="{3CD43D9B-7C13-4155-9C42-FBDEF2662A87}" type="presParOf" srcId="{D37B0CB2-3AD9-40CA-9990-6A8D56C3A260}" destId="{2595E708-1120-46D1-95D3-ECFE88D6AFAB}" srcOrd="1" destOrd="0" presId="urn:microsoft.com/office/officeart/2005/8/layout/orgChart1"/>
    <dgm:cxn modelId="{E2074A72-B363-4BDC-A003-554CEB2100B3}" type="presParOf" srcId="{2595E708-1120-46D1-95D3-ECFE88D6AFAB}" destId="{FF8BF1E1-C661-4FD7-976F-329AA5CF117D}" srcOrd="0" destOrd="0" presId="urn:microsoft.com/office/officeart/2005/8/layout/orgChart1"/>
    <dgm:cxn modelId="{21E97E07-D86F-4D38-B87A-4C3BBE6EFCB9}" type="presParOf" srcId="{2595E708-1120-46D1-95D3-ECFE88D6AFAB}" destId="{DFCA43E5-5C92-47F0-AE91-143DE9E8DF8E}" srcOrd="1" destOrd="0" presId="urn:microsoft.com/office/officeart/2005/8/layout/orgChart1"/>
    <dgm:cxn modelId="{FD7647EC-6CAE-400E-B9A4-33ABE163B80D}" type="presParOf" srcId="{DFCA43E5-5C92-47F0-AE91-143DE9E8DF8E}" destId="{9F5BF632-DA36-419E-868C-4FBFA396E3BA}" srcOrd="0" destOrd="0" presId="urn:microsoft.com/office/officeart/2005/8/layout/orgChart1"/>
    <dgm:cxn modelId="{8FC126F2-EDBD-44B9-87CD-CED5C01FE98E}" type="presParOf" srcId="{9F5BF632-DA36-419E-868C-4FBFA396E3BA}" destId="{B501DDC7-20F8-4E95-B02A-2CEC71C88837}" srcOrd="0" destOrd="0" presId="urn:microsoft.com/office/officeart/2005/8/layout/orgChart1"/>
    <dgm:cxn modelId="{5AFB2BB5-7375-469B-B24A-357AE870B118}" type="presParOf" srcId="{9F5BF632-DA36-419E-868C-4FBFA396E3BA}" destId="{751D21C9-0DC9-403C-BB63-4ADD129FB06E}" srcOrd="1" destOrd="0" presId="urn:microsoft.com/office/officeart/2005/8/layout/orgChart1"/>
    <dgm:cxn modelId="{6AB2FC97-1BDA-44CF-84D2-EBE5FEE5916D}" type="presParOf" srcId="{DFCA43E5-5C92-47F0-AE91-143DE9E8DF8E}" destId="{81853271-1AA4-49CF-92DB-8787C50D7FA7}" srcOrd="1" destOrd="0" presId="urn:microsoft.com/office/officeart/2005/8/layout/orgChart1"/>
    <dgm:cxn modelId="{FC23FDDC-40CA-4B1E-B788-C5290111BC02}" type="presParOf" srcId="{DFCA43E5-5C92-47F0-AE91-143DE9E8DF8E}" destId="{86430954-DE9C-4AF3-8281-545926BE7218}" srcOrd="2" destOrd="0" presId="urn:microsoft.com/office/officeart/2005/8/layout/orgChart1"/>
    <dgm:cxn modelId="{94D98C57-E768-4C33-8DAB-D602B866EE1A}" type="presParOf" srcId="{D37B0CB2-3AD9-40CA-9990-6A8D56C3A260}" destId="{85505DF1-1DBF-46B4-A999-9DBC3B875F7B}" srcOrd="2" destOrd="0" presId="urn:microsoft.com/office/officeart/2005/8/layout/orgChart1"/>
    <dgm:cxn modelId="{3E485480-0EF3-4A40-8634-27ABF2C3E1E8}" type="presParOf" srcId="{65D4C54B-10CC-4A7B-B487-DC84B5950BED}" destId="{AF4C227A-EE19-43AC-9C54-3F2A8AD99697}" srcOrd="6" destOrd="0" presId="urn:microsoft.com/office/officeart/2005/8/layout/orgChart1"/>
    <dgm:cxn modelId="{21133280-8850-4EB2-9C97-DBF836F71AFA}" type="presParOf" srcId="{65D4C54B-10CC-4A7B-B487-DC84B5950BED}" destId="{1E5A9B9A-FF83-42F5-9DFD-C2802C3A06D3}" srcOrd="7" destOrd="0" presId="urn:microsoft.com/office/officeart/2005/8/layout/orgChart1"/>
    <dgm:cxn modelId="{A1324D64-1E2B-4E1F-9015-B37F56D675F6}" type="presParOf" srcId="{1E5A9B9A-FF83-42F5-9DFD-C2802C3A06D3}" destId="{96A97318-F6C5-4D6C-9B88-63F39F8E6F88}" srcOrd="0" destOrd="0" presId="urn:microsoft.com/office/officeart/2005/8/layout/orgChart1"/>
    <dgm:cxn modelId="{7EBE24A6-8865-4C8F-A539-25EC4E500981}" type="presParOf" srcId="{96A97318-F6C5-4D6C-9B88-63F39F8E6F88}" destId="{3B1D61E7-6F24-4E76-9129-3F5AF5C87754}" srcOrd="0" destOrd="0" presId="urn:microsoft.com/office/officeart/2005/8/layout/orgChart1"/>
    <dgm:cxn modelId="{4C4C08A7-8EAF-4D41-A072-436EE9C10379}" type="presParOf" srcId="{96A97318-F6C5-4D6C-9B88-63F39F8E6F88}" destId="{CEB5BC29-A138-41E9-97F1-CD245F219C86}" srcOrd="1" destOrd="0" presId="urn:microsoft.com/office/officeart/2005/8/layout/orgChart1"/>
    <dgm:cxn modelId="{410D4157-8047-4009-8A69-5678DD7FE4A6}" type="presParOf" srcId="{1E5A9B9A-FF83-42F5-9DFD-C2802C3A06D3}" destId="{6D99A613-4BDD-4E0B-84AD-AEB5C4347274}" srcOrd="1" destOrd="0" presId="urn:microsoft.com/office/officeart/2005/8/layout/orgChart1"/>
    <dgm:cxn modelId="{185E97AD-A083-4FD6-A608-870F2F4BFEB9}" type="presParOf" srcId="{1E5A9B9A-FF83-42F5-9DFD-C2802C3A06D3}" destId="{7E4FBBEA-C4ED-4680-8646-8A391E1EDBEF}" srcOrd="2" destOrd="0" presId="urn:microsoft.com/office/officeart/2005/8/layout/orgChart1"/>
    <dgm:cxn modelId="{499A2384-11B5-468A-9273-38CB542AE421}" type="presParOf" srcId="{87D7AA78-4050-4BA9-ABDA-10EA14173F43}" destId="{DACEA690-6F3A-4358-A3EE-EA0A67F4D077}" srcOrd="2" destOrd="0" presId="urn:microsoft.com/office/officeart/2005/8/layout/orgChart1"/>
    <dgm:cxn modelId="{6B45C2DD-A72F-4C93-9AF1-BE5BE8B542D5}" type="presParOf" srcId="{1682B4C0-CF10-47C6-B3E4-467573D203AD}" destId="{D7879D91-75CB-4F10-9FAB-3733D7B9ED0F}" srcOrd="4" destOrd="0" presId="urn:microsoft.com/office/officeart/2005/8/layout/orgChart1"/>
    <dgm:cxn modelId="{6FB972CB-6875-40D1-A041-AF2111044E06}" type="presParOf" srcId="{1682B4C0-CF10-47C6-B3E4-467573D203AD}" destId="{43AC1A13-371D-46AA-9AA8-F9A79EBA0961}" srcOrd="5" destOrd="0" presId="urn:microsoft.com/office/officeart/2005/8/layout/orgChart1"/>
    <dgm:cxn modelId="{2E8C98BD-EF96-4A48-AB27-3344D2859E21}" type="presParOf" srcId="{43AC1A13-371D-46AA-9AA8-F9A79EBA0961}" destId="{CCF8DAB8-8393-4D37-B878-42B0810DBF60}" srcOrd="0" destOrd="0" presId="urn:microsoft.com/office/officeart/2005/8/layout/orgChart1"/>
    <dgm:cxn modelId="{24A1122A-C65F-41CD-8636-0A5E318BFD55}" type="presParOf" srcId="{CCF8DAB8-8393-4D37-B878-42B0810DBF60}" destId="{284985D6-1231-45D5-9740-435E157F0ABE}" srcOrd="0" destOrd="0" presId="urn:microsoft.com/office/officeart/2005/8/layout/orgChart1"/>
    <dgm:cxn modelId="{C0235079-6A33-40B6-A6BC-04D1DC0707DF}" type="presParOf" srcId="{CCF8DAB8-8393-4D37-B878-42B0810DBF60}" destId="{1AC5CC0A-6CEC-41E4-8DC3-D3950682888B}" srcOrd="1" destOrd="0" presId="urn:microsoft.com/office/officeart/2005/8/layout/orgChart1"/>
    <dgm:cxn modelId="{3E7B0E58-FD52-4B62-A6DF-2870552592E1}" type="presParOf" srcId="{43AC1A13-371D-46AA-9AA8-F9A79EBA0961}" destId="{B183CE2F-275E-49B2-AF21-8A7F69F69049}" srcOrd="1" destOrd="0" presId="urn:microsoft.com/office/officeart/2005/8/layout/orgChart1"/>
    <dgm:cxn modelId="{4AA10C00-D393-4CC8-A26C-CAA6038D8A7B}" type="presParOf" srcId="{43AC1A13-371D-46AA-9AA8-F9A79EBA0961}" destId="{01B31F75-77F9-47C0-A239-31A34E79F8CF}" srcOrd="2" destOrd="0" presId="urn:microsoft.com/office/officeart/2005/8/layout/orgChart1"/>
    <dgm:cxn modelId="{AF4910EC-5604-4D91-AE87-6E7B300C503D}" type="presParOf" srcId="{A8709635-B2F1-4B4B-9200-8951C7FAA4AE}" destId="{A01B2DB7-F660-458E-B274-51CF55D87BD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79D91-75CB-4F10-9FAB-3733D7B9ED0F}">
      <dsp:nvSpPr>
        <dsp:cNvPr id="0" name=""/>
        <dsp:cNvSpPr/>
      </dsp:nvSpPr>
      <dsp:spPr>
        <a:xfrm>
          <a:off x="4533900" y="1117832"/>
          <a:ext cx="3144744" cy="403823"/>
        </a:xfrm>
        <a:custGeom>
          <a:avLst/>
          <a:gdLst/>
          <a:ahLst/>
          <a:cxnLst/>
          <a:rect l="0" t="0" r="0" b="0"/>
          <a:pathLst>
            <a:path>
              <a:moveTo>
                <a:pt x="0" y="0"/>
              </a:moveTo>
              <a:lnTo>
                <a:pt x="0" y="215247"/>
              </a:lnTo>
              <a:lnTo>
                <a:pt x="3144744" y="215247"/>
              </a:lnTo>
              <a:lnTo>
                <a:pt x="3144744" y="403823"/>
              </a:lnTo>
            </a:path>
          </a:pathLst>
        </a:custGeom>
        <a:noFill/>
        <a:ln w="9525" cap="flat" cmpd="sng" algn="ctr">
          <a:solidFill>
            <a:schemeClr val="accent5"/>
          </a:solidFill>
          <a:prstDash val="solid"/>
        </a:ln>
        <a:effectLst/>
      </dsp:spPr>
      <dsp:style>
        <a:lnRef idx="2">
          <a:scrgbClr r="0" g="0" b="0"/>
        </a:lnRef>
        <a:fillRef idx="0">
          <a:scrgbClr r="0" g="0" b="0"/>
        </a:fillRef>
        <a:effectRef idx="0">
          <a:scrgbClr r="0" g="0" b="0"/>
        </a:effectRef>
        <a:fontRef idx="minor"/>
      </dsp:style>
    </dsp:sp>
    <dsp:sp modelId="{AF4C227A-EE19-43AC-9C54-3F2A8AD99697}">
      <dsp:nvSpPr>
        <dsp:cNvPr id="0" name=""/>
        <dsp:cNvSpPr/>
      </dsp:nvSpPr>
      <dsp:spPr>
        <a:xfrm>
          <a:off x="4533900" y="2143435"/>
          <a:ext cx="3487655" cy="377151"/>
        </a:xfrm>
        <a:custGeom>
          <a:avLst/>
          <a:gdLst/>
          <a:ahLst/>
          <a:cxnLst/>
          <a:rect l="0" t="0" r="0" b="0"/>
          <a:pathLst>
            <a:path>
              <a:moveTo>
                <a:pt x="0" y="0"/>
              </a:moveTo>
              <a:lnTo>
                <a:pt x="0" y="188575"/>
              </a:lnTo>
              <a:lnTo>
                <a:pt x="3487655" y="188575"/>
              </a:lnTo>
              <a:lnTo>
                <a:pt x="3487655" y="377151"/>
              </a:lnTo>
            </a:path>
          </a:pathLst>
        </a:custGeom>
        <a:noFill/>
        <a:ln w="9525" cap="flat" cmpd="sng" algn="ctr">
          <a:solidFill>
            <a:schemeClr val="accent5"/>
          </a:solidFill>
          <a:prstDash val="solid"/>
        </a:ln>
        <a:effectLst/>
      </dsp:spPr>
      <dsp:style>
        <a:lnRef idx="2">
          <a:scrgbClr r="0" g="0" b="0"/>
        </a:lnRef>
        <a:fillRef idx="0">
          <a:scrgbClr r="0" g="0" b="0"/>
        </a:fillRef>
        <a:effectRef idx="0">
          <a:scrgbClr r="0" g="0" b="0"/>
        </a:effectRef>
        <a:fontRef idx="minor"/>
      </dsp:style>
    </dsp:sp>
    <dsp:sp modelId="{FF8BF1E1-C661-4FD7-976F-329AA5CF117D}">
      <dsp:nvSpPr>
        <dsp:cNvPr id="0" name=""/>
        <dsp:cNvSpPr/>
      </dsp:nvSpPr>
      <dsp:spPr>
        <a:xfrm>
          <a:off x="4917271" y="3094531"/>
          <a:ext cx="292192" cy="561879"/>
        </a:xfrm>
        <a:custGeom>
          <a:avLst/>
          <a:gdLst/>
          <a:ahLst/>
          <a:cxnLst/>
          <a:rect l="0" t="0" r="0" b="0"/>
          <a:pathLst>
            <a:path>
              <a:moveTo>
                <a:pt x="0" y="0"/>
              </a:moveTo>
              <a:lnTo>
                <a:pt x="0" y="561879"/>
              </a:lnTo>
              <a:lnTo>
                <a:pt x="292192" y="561879"/>
              </a:lnTo>
            </a:path>
          </a:pathLst>
        </a:custGeom>
        <a:noFill/>
        <a:ln w="9525" cap="flat" cmpd="sng" algn="ctr">
          <a:solidFill>
            <a:schemeClr val="accent5"/>
          </a:solidFill>
          <a:prstDash val="solid"/>
        </a:ln>
        <a:effectLst/>
      </dsp:spPr>
      <dsp:style>
        <a:lnRef idx="2">
          <a:scrgbClr r="0" g="0" b="0"/>
        </a:lnRef>
        <a:fillRef idx="0">
          <a:scrgbClr r="0" g="0" b="0"/>
        </a:fillRef>
        <a:effectRef idx="0">
          <a:scrgbClr r="0" g="0" b="0"/>
        </a:effectRef>
        <a:fontRef idx="minor"/>
      </dsp:style>
    </dsp:sp>
    <dsp:sp modelId="{5C28728A-6D7E-4ED4-A014-A42BA5C70D6A}">
      <dsp:nvSpPr>
        <dsp:cNvPr id="0" name=""/>
        <dsp:cNvSpPr/>
      </dsp:nvSpPr>
      <dsp:spPr>
        <a:xfrm>
          <a:off x="4533900" y="2143435"/>
          <a:ext cx="1162551" cy="377151"/>
        </a:xfrm>
        <a:custGeom>
          <a:avLst/>
          <a:gdLst/>
          <a:ahLst/>
          <a:cxnLst/>
          <a:rect l="0" t="0" r="0" b="0"/>
          <a:pathLst>
            <a:path>
              <a:moveTo>
                <a:pt x="0" y="0"/>
              </a:moveTo>
              <a:lnTo>
                <a:pt x="0" y="188575"/>
              </a:lnTo>
              <a:lnTo>
                <a:pt x="1162551" y="188575"/>
              </a:lnTo>
              <a:lnTo>
                <a:pt x="1162551" y="377151"/>
              </a:lnTo>
            </a:path>
          </a:pathLst>
        </a:custGeom>
        <a:noFill/>
        <a:ln w="9525" cap="flat" cmpd="sng" algn="ctr">
          <a:solidFill>
            <a:schemeClr val="accent5"/>
          </a:solidFill>
          <a:prstDash val="solid"/>
        </a:ln>
        <a:effectLst/>
      </dsp:spPr>
      <dsp:style>
        <a:lnRef idx="2">
          <a:scrgbClr r="0" g="0" b="0"/>
        </a:lnRef>
        <a:fillRef idx="0">
          <a:scrgbClr r="0" g="0" b="0"/>
        </a:fillRef>
        <a:effectRef idx="0">
          <a:scrgbClr r="0" g="0" b="0"/>
        </a:effectRef>
        <a:fontRef idx="minor"/>
      </dsp:style>
    </dsp:sp>
    <dsp:sp modelId="{00AA96DE-1729-45C9-8570-30F4C39DE754}">
      <dsp:nvSpPr>
        <dsp:cNvPr id="0" name=""/>
        <dsp:cNvSpPr/>
      </dsp:nvSpPr>
      <dsp:spPr>
        <a:xfrm>
          <a:off x="3371348" y="2143435"/>
          <a:ext cx="1162551" cy="377151"/>
        </a:xfrm>
        <a:custGeom>
          <a:avLst/>
          <a:gdLst/>
          <a:ahLst/>
          <a:cxnLst/>
          <a:rect l="0" t="0" r="0" b="0"/>
          <a:pathLst>
            <a:path>
              <a:moveTo>
                <a:pt x="1162551" y="0"/>
              </a:moveTo>
              <a:lnTo>
                <a:pt x="1162551" y="188575"/>
              </a:lnTo>
              <a:lnTo>
                <a:pt x="0" y="188575"/>
              </a:lnTo>
              <a:lnTo>
                <a:pt x="0" y="377151"/>
              </a:lnTo>
            </a:path>
          </a:pathLst>
        </a:custGeom>
        <a:noFill/>
        <a:ln w="9525" cap="flat" cmpd="sng" algn="ctr">
          <a:solidFill>
            <a:schemeClr val="accent5"/>
          </a:solidFill>
          <a:prstDash val="solid"/>
        </a:ln>
        <a:effectLst/>
      </dsp:spPr>
      <dsp:style>
        <a:lnRef idx="2">
          <a:scrgbClr r="0" g="0" b="0"/>
        </a:lnRef>
        <a:fillRef idx="0">
          <a:scrgbClr r="0" g="0" b="0"/>
        </a:fillRef>
        <a:effectRef idx="0">
          <a:scrgbClr r="0" g="0" b="0"/>
        </a:effectRef>
        <a:fontRef idx="minor"/>
      </dsp:style>
    </dsp:sp>
    <dsp:sp modelId="{2D119FB5-F54A-4D6A-A123-3576F3D4C0E4}">
      <dsp:nvSpPr>
        <dsp:cNvPr id="0" name=""/>
        <dsp:cNvSpPr/>
      </dsp:nvSpPr>
      <dsp:spPr>
        <a:xfrm>
          <a:off x="1046244" y="2143435"/>
          <a:ext cx="3487655" cy="377151"/>
        </a:xfrm>
        <a:custGeom>
          <a:avLst/>
          <a:gdLst/>
          <a:ahLst/>
          <a:cxnLst/>
          <a:rect l="0" t="0" r="0" b="0"/>
          <a:pathLst>
            <a:path>
              <a:moveTo>
                <a:pt x="3487655" y="0"/>
              </a:moveTo>
              <a:lnTo>
                <a:pt x="3487655" y="188575"/>
              </a:lnTo>
              <a:lnTo>
                <a:pt x="0" y="188575"/>
              </a:lnTo>
              <a:lnTo>
                <a:pt x="0" y="377151"/>
              </a:lnTo>
            </a:path>
          </a:pathLst>
        </a:custGeom>
        <a:noFill/>
        <a:ln w="9525" cap="flat" cmpd="sng" algn="ctr">
          <a:solidFill>
            <a:schemeClr val="accent5"/>
          </a:solidFill>
          <a:prstDash val="solid"/>
        </a:ln>
        <a:effectLst/>
      </dsp:spPr>
      <dsp:style>
        <a:lnRef idx="2">
          <a:scrgbClr r="0" g="0" b="0"/>
        </a:lnRef>
        <a:fillRef idx="0">
          <a:scrgbClr r="0" g="0" b="0"/>
        </a:fillRef>
        <a:effectRef idx="0">
          <a:scrgbClr r="0" g="0" b="0"/>
        </a:effectRef>
        <a:fontRef idx="minor"/>
      </dsp:style>
    </dsp:sp>
    <dsp:sp modelId="{D945C5B5-9DE3-48D4-998B-474D79B57A76}">
      <dsp:nvSpPr>
        <dsp:cNvPr id="0" name=""/>
        <dsp:cNvSpPr/>
      </dsp:nvSpPr>
      <dsp:spPr>
        <a:xfrm>
          <a:off x="4488180" y="1117832"/>
          <a:ext cx="91440" cy="403823"/>
        </a:xfrm>
        <a:custGeom>
          <a:avLst/>
          <a:gdLst/>
          <a:ahLst/>
          <a:cxnLst/>
          <a:rect l="0" t="0" r="0" b="0"/>
          <a:pathLst>
            <a:path>
              <a:moveTo>
                <a:pt x="45720" y="0"/>
              </a:moveTo>
              <a:lnTo>
                <a:pt x="45720" y="403823"/>
              </a:lnTo>
            </a:path>
          </a:pathLst>
        </a:custGeom>
        <a:noFill/>
        <a:ln w="9525" cap="flat" cmpd="sng" algn="ctr">
          <a:solidFill>
            <a:schemeClr val="accent5"/>
          </a:solidFill>
          <a:prstDash val="solid"/>
        </a:ln>
        <a:effectLst/>
      </dsp:spPr>
      <dsp:style>
        <a:lnRef idx="2">
          <a:scrgbClr r="0" g="0" b="0"/>
        </a:lnRef>
        <a:fillRef idx="0">
          <a:scrgbClr r="0" g="0" b="0"/>
        </a:fillRef>
        <a:effectRef idx="0">
          <a:scrgbClr r="0" g="0" b="0"/>
        </a:effectRef>
        <a:fontRef idx="minor"/>
      </dsp:style>
    </dsp:sp>
    <dsp:sp modelId="{62494083-CAD6-4B53-96FC-F6782A262340}">
      <dsp:nvSpPr>
        <dsp:cNvPr id="0" name=""/>
        <dsp:cNvSpPr/>
      </dsp:nvSpPr>
      <dsp:spPr>
        <a:xfrm>
          <a:off x="1389155" y="1117832"/>
          <a:ext cx="3144744" cy="403823"/>
        </a:xfrm>
        <a:custGeom>
          <a:avLst/>
          <a:gdLst/>
          <a:ahLst/>
          <a:cxnLst/>
          <a:rect l="0" t="0" r="0" b="0"/>
          <a:pathLst>
            <a:path>
              <a:moveTo>
                <a:pt x="3144744" y="0"/>
              </a:moveTo>
              <a:lnTo>
                <a:pt x="3144744" y="215247"/>
              </a:lnTo>
              <a:lnTo>
                <a:pt x="0" y="215247"/>
              </a:lnTo>
              <a:lnTo>
                <a:pt x="0" y="403823"/>
              </a:lnTo>
            </a:path>
          </a:pathLst>
        </a:custGeom>
        <a:noFill/>
        <a:ln w="9525" cap="flat" cmpd="sng" algn="ctr">
          <a:solidFill>
            <a:schemeClr val="accent5"/>
          </a:solidFill>
          <a:prstDash val="solid"/>
        </a:ln>
        <a:effectLst/>
      </dsp:spPr>
      <dsp:style>
        <a:lnRef idx="2">
          <a:scrgbClr r="0" g="0" b="0"/>
        </a:lnRef>
        <a:fillRef idx="0">
          <a:scrgbClr r="0" g="0" b="0"/>
        </a:fillRef>
        <a:effectRef idx="0">
          <a:scrgbClr r="0" g="0" b="0"/>
        </a:effectRef>
        <a:fontRef idx="minor"/>
      </dsp:style>
    </dsp:sp>
    <dsp:sp modelId="{B094C4A1-1190-4D47-8DCB-3F436A22977D}">
      <dsp:nvSpPr>
        <dsp:cNvPr id="0" name=""/>
        <dsp:cNvSpPr/>
      </dsp:nvSpPr>
      <dsp:spPr>
        <a:xfrm>
          <a:off x="3331630" y="0"/>
          <a:ext cx="2404539" cy="1117832"/>
        </a:xfrm>
        <a:prstGeom prst="rect">
          <a:avLst/>
        </a:prstGeom>
        <a:solidFill>
          <a:schemeClr val="accent5">
            <a:lumMod val="20000"/>
            <a:lumOff val="80000"/>
          </a:schemeClr>
        </a:solidFill>
        <a:ln w="25400" cap="flat" cmpd="sng" algn="ctr">
          <a:noFill/>
          <a:prstDash val="solid"/>
        </a:ln>
        <a:effectLst>
          <a:outerShdw blurRad="127000" dist="63500" dir="2700000" algn="tl" rotWithShape="0">
            <a:prstClr val="black">
              <a:alpha val="2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331630" y="0"/>
        <a:ext cx="2404539" cy="1117832"/>
      </dsp:txXfrm>
    </dsp:sp>
    <dsp:sp modelId="{C142E4A9-39BE-441D-B286-6915D03B11A9}">
      <dsp:nvSpPr>
        <dsp:cNvPr id="0" name=""/>
        <dsp:cNvSpPr/>
      </dsp:nvSpPr>
      <dsp:spPr>
        <a:xfrm>
          <a:off x="5359" y="1521656"/>
          <a:ext cx="2767592" cy="621779"/>
        </a:xfrm>
        <a:prstGeom prst="rect">
          <a:avLst/>
        </a:prstGeom>
        <a:solidFill>
          <a:schemeClr val="accent4"/>
        </a:solidFill>
        <a:ln w="25400" cap="flat" cmpd="sng" algn="ctr">
          <a:noFill/>
          <a:prstDash val="solid"/>
        </a:ln>
        <a:effectLst>
          <a:outerShdw blurRad="127000" dist="63500" dir="2700000" algn="tl" rotWithShape="0">
            <a:prstClr val="black">
              <a:alpha val="2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100000"/>
            </a:lnSpc>
            <a:spcBef>
              <a:spcPct val="0"/>
            </a:spcBef>
            <a:spcAft>
              <a:spcPts val="0"/>
            </a:spcAft>
            <a:buNone/>
          </a:pPr>
          <a:r>
            <a:rPr lang="en-US" sz="1200" b="1" kern="1200" dirty="0" err="1"/>
            <a:t>Firstname</a:t>
          </a:r>
          <a:r>
            <a:rPr lang="en-US" sz="1200" b="1" kern="1200" dirty="0"/>
            <a:t> </a:t>
          </a:r>
          <a:r>
            <a:rPr lang="en-US" sz="1200" b="1" kern="1200" dirty="0" err="1"/>
            <a:t>Lastname</a:t>
          </a:r>
          <a:br>
            <a:rPr lang="en-US" sz="1200" kern="1200" dirty="0"/>
          </a:br>
          <a:r>
            <a:rPr lang="en-US" sz="1200" kern="1200" dirty="0"/>
            <a:t>Title</a:t>
          </a:r>
        </a:p>
      </dsp:txBody>
      <dsp:txXfrm>
        <a:off x="5359" y="1521656"/>
        <a:ext cx="2767592" cy="621779"/>
      </dsp:txXfrm>
    </dsp:sp>
    <dsp:sp modelId="{180D25CD-602D-457D-8B54-1DF22CD9FA6A}">
      <dsp:nvSpPr>
        <dsp:cNvPr id="0" name=""/>
        <dsp:cNvSpPr/>
      </dsp:nvSpPr>
      <dsp:spPr>
        <a:xfrm>
          <a:off x="3150103" y="1521656"/>
          <a:ext cx="2767592" cy="621779"/>
        </a:xfrm>
        <a:prstGeom prst="rect">
          <a:avLst/>
        </a:prstGeom>
        <a:solidFill>
          <a:schemeClr val="accent4"/>
        </a:solidFill>
        <a:ln w="25400" cap="flat" cmpd="sng" algn="ctr">
          <a:noFill/>
          <a:prstDash val="solid"/>
        </a:ln>
        <a:effectLst>
          <a:outerShdw blurRad="127000" dist="63500" dir="2700000" algn="tl" rotWithShape="0">
            <a:prstClr val="black">
              <a:alpha val="2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100000"/>
            </a:lnSpc>
            <a:spcBef>
              <a:spcPct val="0"/>
            </a:spcBef>
            <a:spcAft>
              <a:spcPts val="0"/>
            </a:spcAft>
            <a:buNone/>
          </a:pPr>
          <a:r>
            <a:rPr lang="en-US" sz="1200" b="1" kern="1200" dirty="0" err="1"/>
            <a:t>Firstname</a:t>
          </a:r>
          <a:r>
            <a:rPr lang="en-US" sz="1200" b="1" kern="1200" dirty="0"/>
            <a:t> </a:t>
          </a:r>
          <a:r>
            <a:rPr lang="en-US" sz="1200" b="1" kern="1200" dirty="0" err="1"/>
            <a:t>Lastname</a:t>
          </a:r>
          <a:br>
            <a:rPr lang="en-US" sz="1200" kern="1200" dirty="0"/>
          </a:br>
          <a:r>
            <a:rPr lang="en-US" sz="1200" kern="1200" dirty="0"/>
            <a:t>Title</a:t>
          </a:r>
        </a:p>
      </dsp:txBody>
      <dsp:txXfrm>
        <a:off x="3150103" y="1521656"/>
        <a:ext cx="2767592" cy="621779"/>
      </dsp:txXfrm>
    </dsp:sp>
    <dsp:sp modelId="{E45168E8-46EA-4258-A6FB-13F32F48FCEF}">
      <dsp:nvSpPr>
        <dsp:cNvPr id="0" name=""/>
        <dsp:cNvSpPr/>
      </dsp:nvSpPr>
      <dsp:spPr>
        <a:xfrm>
          <a:off x="72268" y="2520587"/>
          <a:ext cx="1947952" cy="573943"/>
        </a:xfrm>
        <a:prstGeom prst="rect">
          <a:avLst/>
        </a:prstGeom>
        <a:solidFill>
          <a:schemeClr val="accent4">
            <a:lumMod val="60000"/>
            <a:lumOff val="40000"/>
          </a:schemeClr>
        </a:solidFill>
        <a:ln w="25400" cap="flat" cmpd="sng" algn="ctr">
          <a:noFill/>
          <a:prstDash val="solid"/>
        </a:ln>
        <a:effectLst>
          <a:outerShdw blurRad="127000" dist="63500" dir="2700000" algn="tl" rotWithShape="0">
            <a:prstClr val="black">
              <a:alpha val="2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100000"/>
            </a:lnSpc>
            <a:spcBef>
              <a:spcPct val="0"/>
            </a:spcBef>
            <a:spcAft>
              <a:spcPts val="0"/>
            </a:spcAft>
            <a:buNone/>
          </a:pPr>
          <a:r>
            <a:rPr lang="en-US" sz="1100" kern="1200" dirty="0">
              <a:solidFill>
                <a:schemeClr val="tx1"/>
              </a:solidFill>
            </a:rPr>
            <a:t>Responsibilities and function</a:t>
          </a:r>
        </a:p>
      </dsp:txBody>
      <dsp:txXfrm>
        <a:off x="72268" y="2520587"/>
        <a:ext cx="1947952" cy="573943"/>
      </dsp:txXfrm>
    </dsp:sp>
    <dsp:sp modelId="{70C24245-6E1F-48AF-A757-771B035C9C91}">
      <dsp:nvSpPr>
        <dsp:cNvPr id="0" name=""/>
        <dsp:cNvSpPr/>
      </dsp:nvSpPr>
      <dsp:spPr>
        <a:xfrm>
          <a:off x="2397371" y="2520587"/>
          <a:ext cx="1947952" cy="573943"/>
        </a:xfrm>
        <a:prstGeom prst="rect">
          <a:avLst/>
        </a:prstGeom>
        <a:solidFill>
          <a:schemeClr val="accent4">
            <a:lumMod val="60000"/>
            <a:lumOff val="40000"/>
          </a:schemeClr>
        </a:solidFill>
        <a:ln w="25400" cap="flat" cmpd="sng" algn="ctr">
          <a:noFill/>
          <a:prstDash val="solid"/>
        </a:ln>
        <a:effectLst>
          <a:outerShdw blurRad="127000" dist="63500" dir="2700000" algn="tl" rotWithShape="0">
            <a:prstClr val="black">
              <a:alpha val="2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100000"/>
            </a:lnSpc>
            <a:spcBef>
              <a:spcPct val="0"/>
            </a:spcBef>
            <a:spcAft>
              <a:spcPts val="0"/>
            </a:spcAft>
            <a:buNone/>
          </a:pPr>
          <a:r>
            <a:rPr lang="en-US" sz="1100" kern="1200" dirty="0">
              <a:solidFill>
                <a:schemeClr val="tx1"/>
              </a:solidFill>
            </a:rPr>
            <a:t>Responsibilities and function</a:t>
          </a:r>
        </a:p>
      </dsp:txBody>
      <dsp:txXfrm>
        <a:off x="2397371" y="2520587"/>
        <a:ext cx="1947952" cy="573943"/>
      </dsp:txXfrm>
    </dsp:sp>
    <dsp:sp modelId="{BB69B4C0-7DAD-4617-8220-8E1D49D87E9A}">
      <dsp:nvSpPr>
        <dsp:cNvPr id="0" name=""/>
        <dsp:cNvSpPr/>
      </dsp:nvSpPr>
      <dsp:spPr>
        <a:xfrm>
          <a:off x="4722475" y="2520587"/>
          <a:ext cx="1947952" cy="573943"/>
        </a:xfrm>
        <a:prstGeom prst="rect">
          <a:avLst/>
        </a:prstGeom>
        <a:solidFill>
          <a:schemeClr val="accent4">
            <a:lumMod val="60000"/>
            <a:lumOff val="40000"/>
          </a:schemeClr>
        </a:solidFill>
        <a:ln w="25400" cap="flat" cmpd="sng" algn="ctr">
          <a:noFill/>
          <a:prstDash val="solid"/>
        </a:ln>
        <a:effectLst>
          <a:outerShdw blurRad="127000" dist="63500" dir="2700000" algn="tl" rotWithShape="0">
            <a:prstClr val="black">
              <a:alpha val="2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100000"/>
            </a:lnSpc>
            <a:spcBef>
              <a:spcPct val="0"/>
            </a:spcBef>
            <a:spcAft>
              <a:spcPts val="0"/>
            </a:spcAft>
            <a:buNone/>
          </a:pPr>
          <a:r>
            <a:rPr lang="en-US" sz="1100" kern="1200" dirty="0">
              <a:solidFill>
                <a:schemeClr val="tx1"/>
              </a:solidFill>
            </a:rPr>
            <a:t>Responsibilities and function</a:t>
          </a:r>
        </a:p>
      </dsp:txBody>
      <dsp:txXfrm>
        <a:off x="4722475" y="2520587"/>
        <a:ext cx="1947952" cy="573943"/>
      </dsp:txXfrm>
    </dsp:sp>
    <dsp:sp modelId="{B501DDC7-20F8-4E95-B02A-2CEC71C88837}">
      <dsp:nvSpPr>
        <dsp:cNvPr id="0" name=""/>
        <dsp:cNvSpPr/>
      </dsp:nvSpPr>
      <dsp:spPr>
        <a:xfrm>
          <a:off x="5209463" y="3417265"/>
          <a:ext cx="2391446" cy="478291"/>
        </a:xfrm>
        <a:prstGeom prst="rect">
          <a:avLst/>
        </a:prstGeom>
        <a:solidFill>
          <a:schemeClr val="accent4">
            <a:lumMod val="20000"/>
            <a:lumOff val="80000"/>
          </a:schemeClr>
        </a:solidFill>
        <a:ln w="25400" cap="flat" cmpd="sng" algn="ctr">
          <a:noFill/>
          <a:prstDash val="solid"/>
        </a:ln>
        <a:effectLst>
          <a:outerShdw blurRad="127000" dist="63500" dir="2700000" algn="tl" rotWithShape="0">
            <a:prstClr val="black">
              <a:alpha val="2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100000"/>
            </a:lnSpc>
            <a:spcBef>
              <a:spcPct val="0"/>
            </a:spcBef>
            <a:spcAft>
              <a:spcPts val="0"/>
            </a:spcAft>
            <a:buNone/>
          </a:pPr>
          <a:r>
            <a:rPr lang="en-US" sz="1100" kern="1200" dirty="0">
              <a:solidFill>
                <a:schemeClr val="tx1"/>
              </a:solidFill>
            </a:rPr>
            <a:t>Responsibilities and function</a:t>
          </a:r>
        </a:p>
      </dsp:txBody>
      <dsp:txXfrm>
        <a:off x="5209463" y="3417265"/>
        <a:ext cx="2391446" cy="478291"/>
      </dsp:txXfrm>
    </dsp:sp>
    <dsp:sp modelId="{3B1D61E7-6F24-4E76-9129-3F5AF5C87754}">
      <dsp:nvSpPr>
        <dsp:cNvPr id="0" name=""/>
        <dsp:cNvSpPr/>
      </dsp:nvSpPr>
      <dsp:spPr>
        <a:xfrm>
          <a:off x="7047579" y="2520587"/>
          <a:ext cx="1947952" cy="573943"/>
        </a:xfrm>
        <a:prstGeom prst="rect">
          <a:avLst/>
        </a:prstGeom>
        <a:solidFill>
          <a:schemeClr val="accent4">
            <a:lumMod val="60000"/>
            <a:lumOff val="40000"/>
          </a:schemeClr>
        </a:solidFill>
        <a:ln w="25400" cap="flat" cmpd="sng" algn="ctr">
          <a:noFill/>
          <a:prstDash val="solid"/>
        </a:ln>
        <a:effectLst>
          <a:outerShdw blurRad="127000" dist="63500" dir="2700000" algn="tl" rotWithShape="0">
            <a:prstClr val="black">
              <a:alpha val="2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100000"/>
            </a:lnSpc>
            <a:spcBef>
              <a:spcPct val="0"/>
            </a:spcBef>
            <a:spcAft>
              <a:spcPts val="0"/>
            </a:spcAft>
            <a:buNone/>
          </a:pPr>
          <a:r>
            <a:rPr lang="en-US" sz="1100" kern="1200" dirty="0">
              <a:solidFill>
                <a:schemeClr val="tx1"/>
              </a:solidFill>
            </a:rPr>
            <a:t>Responsibilities and function</a:t>
          </a:r>
        </a:p>
      </dsp:txBody>
      <dsp:txXfrm>
        <a:off x="7047579" y="2520587"/>
        <a:ext cx="1947952" cy="573943"/>
      </dsp:txXfrm>
    </dsp:sp>
    <dsp:sp modelId="{284985D6-1231-45D5-9740-435E157F0ABE}">
      <dsp:nvSpPr>
        <dsp:cNvPr id="0" name=""/>
        <dsp:cNvSpPr/>
      </dsp:nvSpPr>
      <dsp:spPr>
        <a:xfrm>
          <a:off x="6294847" y="1521656"/>
          <a:ext cx="2767592" cy="621779"/>
        </a:xfrm>
        <a:prstGeom prst="rect">
          <a:avLst/>
        </a:prstGeom>
        <a:solidFill>
          <a:schemeClr val="accent4"/>
        </a:solidFill>
        <a:ln w="25400" cap="flat" cmpd="sng" algn="ctr">
          <a:noFill/>
          <a:prstDash val="solid"/>
        </a:ln>
        <a:effectLst>
          <a:outerShdw blurRad="127000" dist="63500" dir="2700000" algn="tl" rotWithShape="0">
            <a:prstClr val="black">
              <a:alpha val="2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100000"/>
            </a:lnSpc>
            <a:spcBef>
              <a:spcPct val="0"/>
            </a:spcBef>
            <a:spcAft>
              <a:spcPts val="0"/>
            </a:spcAft>
            <a:buNone/>
          </a:pPr>
          <a:r>
            <a:rPr lang="en-US" sz="1200" b="1" kern="1200" dirty="0" err="1"/>
            <a:t>Firstname</a:t>
          </a:r>
          <a:r>
            <a:rPr lang="en-US" sz="1200" b="1" kern="1200" dirty="0"/>
            <a:t> </a:t>
          </a:r>
          <a:r>
            <a:rPr lang="en-US" sz="1200" b="1" kern="1200" dirty="0" err="1"/>
            <a:t>Lastname</a:t>
          </a:r>
          <a:br>
            <a:rPr lang="en-US" sz="1200" kern="1200" dirty="0"/>
          </a:br>
          <a:r>
            <a:rPr lang="en-US" sz="1200" kern="1200" dirty="0"/>
            <a:t>Title</a:t>
          </a:r>
        </a:p>
      </dsp:txBody>
      <dsp:txXfrm>
        <a:off x="6294847" y="1521656"/>
        <a:ext cx="2767592" cy="62177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67F8391-52E1-EA49-8FB9-1EED57E4370D}"/>
              </a:ext>
            </a:extLst>
          </p:cNvPr>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C9A6267-87E2-CE4B-B3FB-B59C15A4411E}"/>
              </a:ext>
            </a:extLst>
          </p:cNvPr>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0CED969F-506A-8143-921A-8183598B2345}" type="datetimeFigureOut">
              <a:rPr lang="en-US" smtClean="0"/>
              <a:t>5/19/2024</a:t>
            </a:fld>
            <a:endParaRPr lang="en-US"/>
          </a:p>
        </p:txBody>
      </p:sp>
      <p:sp>
        <p:nvSpPr>
          <p:cNvPr id="4" name="Footer Placeholder 3">
            <a:extLst>
              <a:ext uri="{FF2B5EF4-FFF2-40B4-BE49-F238E27FC236}">
                <a16:creationId xmlns:a16="http://schemas.microsoft.com/office/drawing/2014/main" id="{9E99419D-C369-8C49-B75A-4C489508C7CE}"/>
              </a:ext>
            </a:extLst>
          </p:cNvPr>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BBB0D9C-39B8-954B-9BD7-0C0B33D6E783}"/>
              </a:ext>
            </a:extLst>
          </p:cNvPr>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CD269B31-569D-4548-B30A-803443ACED81}" type="slidenum">
              <a:rPr lang="en-US" smtClean="0"/>
              <a:t>‹#›</a:t>
            </a:fld>
            <a:endParaRPr lang="en-US"/>
          </a:p>
        </p:txBody>
      </p:sp>
    </p:spTree>
    <p:extLst>
      <p:ext uri="{BB962C8B-B14F-4D97-AF65-F5344CB8AC3E}">
        <p14:creationId xmlns:p14="http://schemas.microsoft.com/office/powerpoint/2010/main" val="12121928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6" name="Shape 126"/>
          <p:cNvSpPr>
            <a:spLocks noGrp="1" noRot="1" noChangeAspect="1"/>
          </p:cNvSpPr>
          <p:nvPr>
            <p:ph type="sldImg"/>
          </p:nvPr>
        </p:nvSpPr>
        <p:spPr>
          <a:xfrm>
            <a:off x="90488" y="744538"/>
            <a:ext cx="6616700" cy="3722687"/>
          </a:xfrm>
          <a:prstGeom prst="rect">
            <a:avLst/>
          </a:prstGeom>
        </p:spPr>
        <p:txBody>
          <a:bodyPr/>
          <a:lstStyle/>
          <a:p>
            <a:endParaRPr/>
          </a:p>
        </p:txBody>
      </p:sp>
      <p:sp>
        <p:nvSpPr>
          <p:cNvPr id="127" name="Shape 127"/>
          <p:cNvSpPr>
            <a:spLocks noGrp="1"/>
          </p:cNvSpPr>
          <p:nvPr>
            <p:ph type="body" sz="quarter" idx="1"/>
          </p:nvPr>
        </p:nvSpPr>
        <p:spPr>
          <a:xfrm>
            <a:off x="906357" y="4715907"/>
            <a:ext cx="4984962" cy="4467701"/>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400">
        <a:latin typeface="+mj-lt"/>
        <a:ea typeface="+mj-ea"/>
        <a:cs typeface="+mj-cs"/>
        <a:sym typeface="Arial"/>
      </a:defRPr>
    </a:lvl1pPr>
    <a:lvl2pPr indent="228600" latinLnBrk="0">
      <a:defRPr sz="1400">
        <a:latin typeface="+mj-lt"/>
        <a:ea typeface="+mj-ea"/>
        <a:cs typeface="+mj-cs"/>
        <a:sym typeface="Arial"/>
      </a:defRPr>
    </a:lvl2pPr>
    <a:lvl3pPr indent="457200" latinLnBrk="0">
      <a:defRPr sz="1400">
        <a:latin typeface="+mj-lt"/>
        <a:ea typeface="+mj-ea"/>
        <a:cs typeface="+mj-cs"/>
        <a:sym typeface="Arial"/>
      </a:defRPr>
    </a:lvl3pPr>
    <a:lvl4pPr indent="685800" latinLnBrk="0">
      <a:defRPr sz="1400">
        <a:latin typeface="+mj-lt"/>
        <a:ea typeface="+mj-ea"/>
        <a:cs typeface="+mj-cs"/>
        <a:sym typeface="Arial"/>
      </a:defRPr>
    </a:lvl4pPr>
    <a:lvl5pPr indent="914400" latinLnBrk="0">
      <a:defRPr sz="1400">
        <a:latin typeface="+mj-lt"/>
        <a:ea typeface="+mj-ea"/>
        <a:cs typeface="+mj-cs"/>
        <a:sym typeface="Arial"/>
      </a:defRPr>
    </a:lvl5pPr>
    <a:lvl6pPr indent="1143000" latinLnBrk="0">
      <a:defRPr sz="1400">
        <a:latin typeface="+mj-lt"/>
        <a:ea typeface="+mj-ea"/>
        <a:cs typeface="+mj-cs"/>
        <a:sym typeface="Arial"/>
      </a:defRPr>
    </a:lvl6pPr>
    <a:lvl7pPr indent="1371600" latinLnBrk="0">
      <a:defRPr sz="1400">
        <a:latin typeface="+mj-lt"/>
        <a:ea typeface="+mj-ea"/>
        <a:cs typeface="+mj-cs"/>
        <a:sym typeface="Arial"/>
      </a:defRPr>
    </a:lvl7pPr>
    <a:lvl8pPr indent="1600200" latinLnBrk="0">
      <a:defRPr sz="1400">
        <a:latin typeface="+mj-lt"/>
        <a:ea typeface="+mj-ea"/>
        <a:cs typeface="+mj-cs"/>
        <a:sym typeface="Arial"/>
      </a:defRPr>
    </a:lvl8pPr>
    <a:lvl9pPr indent="1828800" latinLnBrk="0">
      <a:defRPr sz="1400">
        <a:latin typeface="+mj-lt"/>
        <a:ea typeface="+mj-ea"/>
        <a:cs typeface="+mj-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p:txBody>
      </p:sp>
    </p:spTree>
    <p:extLst>
      <p:ext uri="{BB962C8B-B14F-4D97-AF65-F5344CB8AC3E}">
        <p14:creationId xmlns:p14="http://schemas.microsoft.com/office/powerpoint/2010/main" val="2370820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D6ED61B-2D3F-4C9F-9D5F-7C95281014B8}"/>
              </a:ext>
            </a:extLst>
          </p:cNvPr>
          <p:cNvSpPr>
            <a:spLocks noGrp="1" noChangeArrowheads="1"/>
          </p:cNvSpPr>
          <p:nvPr>
            <p:ph type="sldNum" sz="quarter" idx="5"/>
          </p:nvPr>
        </p:nvSpPr>
        <p:spPr>
          <a:ln/>
        </p:spPr>
        <p:txBody>
          <a:bodyPr/>
          <a:lstStyle/>
          <a:p>
            <a:fld id="{5CB11A9F-1B95-4179-8FE2-E1BD30407A7F}" type="slidenum">
              <a:rPr lang="en-US" altLang="en-US"/>
              <a:pPr/>
              <a:t>2</a:t>
            </a:fld>
            <a:endParaRPr lang="en-US" altLang="en-US"/>
          </a:p>
        </p:txBody>
      </p:sp>
      <p:sp>
        <p:nvSpPr>
          <p:cNvPr id="1424386" name="Rectangle 2">
            <a:extLst>
              <a:ext uri="{FF2B5EF4-FFF2-40B4-BE49-F238E27FC236}">
                <a16:creationId xmlns:a16="http://schemas.microsoft.com/office/drawing/2014/main" id="{0F3CA6CE-D861-497D-BDA9-27ACEED8D69D}"/>
              </a:ext>
            </a:extLst>
          </p:cNvPr>
          <p:cNvSpPr>
            <a:spLocks noGrp="1" noRot="1" noChangeAspect="1" noChangeArrowheads="1" noTextEdit="1"/>
          </p:cNvSpPr>
          <p:nvPr>
            <p:ph type="sldImg"/>
          </p:nvPr>
        </p:nvSpPr>
        <p:spPr>
          <a:xfrm>
            <a:off x="2360613" y="547688"/>
            <a:ext cx="4867275" cy="2738437"/>
          </a:xfrm>
          <a:ln/>
        </p:spPr>
      </p:sp>
      <p:sp>
        <p:nvSpPr>
          <p:cNvPr id="1424387" name="Rectangle 3">
            <a:extLst>
              <a:ext uri="{FF2B5EF4-FFF2-40B4-BE49-F238E27FC236}">
                <a16:creationId xmlns:a16="http://schemas.microsoft.com/office/drawing/2014/main" id="{6DB68C43-F681-4B5B-A0A5-BEC455D5BCC4}"/>
              </a:ext>
            </a:extLst>
          </p:cNvPr>
          <p:cNvSpPr>
            <a:spLocks noGrp="1" noChangeArrowheads="1"/>
          </p:cNvSpPr>
          <p:nvPr>
            <p:ph type="body" idx="1"/>
          </p:nvPr>
        </p:nvSpPr>
        <p:spPr>
          <a:xfrm>
            <a:off x="958850" y="3468688"/>
            <a:ext cx="7670800" cy="3286125"/>
          </a:xfrm>
        </p:spPr>
        <p:txBody>
          <a:bodyPr/>
          <a:lstStyle/>
          <a:p>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72FC23D-8B0E-4361-8863-86660D82D3AE}"/>
              </a:ext>
            </a:extLst>
          </p:cNvPr>
          <p:cNvSpPr>
            <a:spLocks noGrp="1" noChangeArrowheads="1"/>
          </p:cNvSpPr>
          <p:nvPr>
            <p:ph type="sldNum" sz="quarter" idx="5"/>
          </p:nvPr>
        </p:nvSpPr>
        <p:spPr>
          <a:ln/>
        </p:spPr>
        <p:txBody>
          <a:bodyPr/>
          <a:lstStyle/>
          <a:p>
            <a:fld id="{CE019C13-419D-4E92-B5AC-F16360871D16}" type="slidenum">
              <a:rPr lang="en-US" altLang="en-US"/>
              <a:pPr/>
              <a:t>12</a:t>
            </a:fld>
            <a:endParaRPr lang="en-US" altLang="en-US"/>
          </a:p>
        </p:txBody>
      </p:sp>
      <p:sp>
        <p:nvSpPr>
          <p:cNvPr id="1216514" name="Rectangle 2">
            <a:extLst>
              <a:ext uri="{FF2B5EF4-FFF2-40B4-BE49-F238E27FC236}">
                <a16:creationId xmlns:a16="http://schemas.microsoft.com/office/drawing/2014/main" id="{CCAD45B5-C3F8-4131-AF40-D8E79F571E82}"/>
              </a:ext>
            </a:extLst>
          </p:cNvPr>
          <p:cNvSpPr>
            <a:spLocks noGrp="1" noRot="1" noChangeAspect="1" noChangeArrowheads="1" noTextEdit="1"/>
          </p:cNvSpPr>
          <p:nvPr>
            <p:ph type="sldImg"/>
          </p:nvPr>
        </p:nvSpPr>
        <p:spPr>
          <a:xfrm>
            <a:off x="2371725" y="531813"/>
            <a:ext cx="4937125" cy="2778125"/>
          </a:xfrm>
          <a:ln/>
        </p:spPr>
      </p:sp>
      <p:sp>
        <p:nvSpPr>
          <p:cNvPr id="1216515" name="Rectangle 3">
            <a:extLst>
              <a:ext uri="{FF2B5EF4-FFF2-40B4-BE49-F238E27FC236}">
                <a16:creationId xmlns:a16="http://schemas.microsoft.com/office/drawing/2014/main" id="{D26D5996-AEED-42DF-88E0-637E0C121B66}"/>
              </a:ext>
            </a:extLst>
          </p:cNvPr>
          <p:cNvSpPr>
            <a:spLocks noGrp="1" noChangeArrowheads="1"/>
          </p:cNvSpPr>
          <p:nvPr>
            <p:ph type="body" idx="1"/>
          </p:nvPr>
        </p:nvSpPr>
        <p:spPr>
          <a:xfrm>
            <a:off x="1231900" y="3490913"/>
            <a:ext cx="7077075" cy="3248025"/>
          </a:xfrm>
        </p:spPr>
        <p:txBody>
          <a:bodyPr lIns="94212" tIns="47106" rIns="94212" bIns="47106"/>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87DC4C-C161-A131-F682-E583E8E1822C}"/>
              </a:ext>
            </a:extLst>
          </p:cNvPr>
          <p:cNvPicPr>
            <a:picLocks noChangeAspect="1"/>
          </p:cNvPicPr>
          <p:nvPr userDrawn="1"/>
        </p:nvPicPr>
        <p:blipFill rotWithShape="1">
          <a:blip r:embed="rId2" cstate="print">
            <a:alphaModFix amt="85000"/>
            <a:extLst>
              <a:ext uri="{28A0092B-C50C-407E-A947-70E740481C1C}">
                <a14:useLocalDpi xmlns:a14="http://schemas.microsoft.com/office/drawing/2010/main" val="0"/>
              </a:ext>
            </a:extLst>
          </a:blip>
          <a:srcRect l="29213" r="1480"/>
          <a:stretch/>
        </p:blipFill>
        <p:spPr>
          <a:xfrm>
            <a:off x="3668716" y="0"/>
            <a:ext cx="8523284" cy="6858000"/>
          </a:xfrm>
          <a:prstGeom prst="rect">
            <a:avLst/>
          </a:prstGeom>
        </p:spPr>
      </p:pic>
      <p:sp>
        <p:nvSpPr>
          <p:cNvPr id="3" name="Rectangle 2">
            <a:extLst>
              <a:ext uri="{FF2B5EF4-FFF2-40B4-BE49-F238E27FC236}">
                <a16:creationId xmlns:a16="http://schemas.microsoft.com/office/drawing/2014/main" id="{AEBEE450-9605-A115-554F-E02470502D1D}"/>
              </a:ext>
            </a:extLst>
          </p:cNvPr>
          <p:cNvSpPr/>
          <p:nvPr userDrawn="1"/>
        </p:nvSpPr>
        <p:spPr>
          <a:xfrm>
            <a:off x="0" y="0"/>
            <a:ext cx="7315200" cy="6858000"/>
          </a:xfrm>
          <a:prstGeom prst="rect">
            <a:avLst/>
          </a:prstGeom>
          <a:gradFill flip="none" rotWithShape="1">
            <a:gsLst>
              <a:gs pos="15000">
                <a:schemeClr val="bg1"/>
              </a:gs>
              <a:gs pos="32000">
                <a:schemeClr val="bg1">
                  <a:alpha val="40000"/>
                </a:schemeClr>
              </a:gs>
              <a:gs pos="68000">
                <a:schemeClr val="bg1">
                  <a:alpha val="0"/>
                </a:schemeClr>
              </a:gs>
            </a:gsLst>
            <a:lin ang="0" scaled="1"/>
            <a:tileRect/>
          </a:gra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marL="0" marR="0" indent="0" algn="l" defTabSz="754380" rtl="0" fontAlgn="auto" latinLnBrk="0" hangingPunct="0">
              <a:lnSpc>
                <a:spcPct val="100000"/>
              </a:lnSpc>
              <a:spcBef>
                <a:spcPts val="0"/>
              </a:spcBef>
              <a:spcAft>
                <a:spcPts val="0"/>
              </a:spcAft>
              <a:buClrTx/>
              <a:buSzTx/>
              <a:buFontTx/>
              <a:buNone/>
              <a:tabLst/>
            </a:pPr>
            <a:endParaRPr kumimoji="0" lang="en-US" sz="1155" b="0" i="0" u="none" strike="noStrike" cap="none" spc="0" normalizeH="0" baseline="0">
              <a:ln>
                <a:noFill/>
              </a:ln>
              <a:solidFill>
                <a:srgbClr val="000000"/>
              </a:solidFill>
              <a:effectLst/>
              <a:uFillTx/>
              <a:latin typeface="+mj-lt"/>
              <a:ea typeface="+mj-ea"/>
              <a:cs typeface="+mj-cs"/>
              <a:sym typeface="Arial"/>
            </a:endParaRPr>
          </a:p>
        </p:txBody>
      </p:sp>
      <p:sp>
        <p:nvSpPr>
          <p:cNvPr id="37" name="Rectangle 36">
            <a:extLst>
              <a:ext uri="{FF2B5EF4-FFF2-40B4-BE49-F238E27FC236}">
                <a16:creationId xmlns:a16="http://schemas.microsoft.com/office/drawing/2014/main" id="{06D4FFF7-9F32-AB28-4AD7-E10AD46077DA}"/>
              </a:ext>
            </a:extLst>
          </p:cNvPr>
          <p:cNvSpPr/>
          <p:nvPr userDrawn="1"/>
        </p:nvSpPr>
        <p:spPr>
          <a:xfrm>
            <a:off x="388937" y="6121388"/>
            <a:ext cx="1691640" cy="356616"/>
          </a:xfrm>
          <a:prstGeom prst="rect">
            <a:avLst/>
          </a:prstGeom>
          <a:solidFill>
            <a:srgbClr val="25AAD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400" b="0" i="0" u="none" strike="noStrike" cap="none" spc="0" normalizeH="0" baseline="0">
              <a:ln>
                <a:noFill/>
              </a:ln>
              <a:solidFill>
                <a:srgbClr val="000000"/>
              </a:solidFill>
              <a:effectLst/>
              <a:uFillTx/>
              <a:latin typeface="+mj-lt"/>
              <a:ea typeface="+mj-ea"/>
              <a:cs typeface="+mj-cs"/>
              <a:sym typeface="Arial"/>
            </a:endParaRPr>
          </a:p>
        </p:txBody>
      </p:sp>
      <p:sp>
        <p:nvSpPr>
          <p:cNvPr id="33" name="Text Placeholder 32">
            <a:extLst>
              <a:ext uri="{FF2B5EF4-FFF2-40B4-BE49-F238E27FC236}">
                <a16:creationId xmlns:a16="http://schemas.microsoft.com/office/drawing/2014/main" id="{1337D0ED-E0D4-4D9B-9D8F-A74D120227BA}"/>
              </a:ext>
            </a:extLst>
          </p:cNvPr>
          <p:cNvSpPr>
            <a:spLocks noGrp="1"/>
          </p:cNvSpPr>
          <p:nvPr userDrawn="1">
            <p:ph type="body" sz="quarter" idx="10"/>
          </p:nvPr>
        </p:nvSpPr>
        <p:spPr>
          <a:xfrm>
            <a:off x="376965" y="6126613"/>
            <a:ext cx="1691640" cy="347472"/>
          </a:xfrm>
          <a:solidFill>
            <a:schemeClr val="accent1"/>
          </a:solidFill>
        </p:spPr>
        <p:txBody>
          <a:bodyPr wrap="none" anchor="ctr" anchorCtr="0">
            <a:noAutofit/>
          </a:bodyPr>
          <a:lstStyle>
            <a:lvl1pPr algn="ctr">
              <a:lnSpc>
                <a:spcPct val="90000"/>
              </a:lnSpc>
              <a:spcBef>
                <a:spcPts val="0"/>
              </a:spcBef>
              <a:defRPr sz="1400" b="1">
                <a:solidFill>
                  <a:schemeClr val="tx1"/>
                </a:solidFill>
              </a:defRPr>
            </a:lvl1pPr>
            <a:lvl2pPr>
              <a:defRPr sz="1600"/>
            </a:lvl2pPr>
            <a:lvl3pPr>
              <a:defRPr sz="1600"/>
            </a:lvl3pPr>
            <a:lvl4pPr>
              <a:defRPr sz="1600"/>
            </a:lvl4pPr>
            <a:lvl5pPr>
              <a:defRPr sz="1600"/>
            </a:lvl5pPr>
          </a:lstStyle>
          <a:p>
            <a:pPr lvl="0"/>
            <a:r>
              <a:rPr lang="en-US" dirty="0"/>
              <a:t>Click to edit Master text styles</a:t>
            </a:r>
          </a:p>
        </p:txBody>
      </p:sp>
      <p:sp>
        <p:nvSpPr>
          <p:cNvPr id="36" name="Text Placeholder 35">
            <a:extLst>
              <a:ext uri="{FF2B5EF4-FFF2-40B4-BE49-F238E27FC236}">
                <a16:creationId xmlns:a16="http://schemas.microsoft.com/office/drawing/2014/main" id="{8633B940-0EF0-5E48-FC46-9A9B6E62D89A}"/>
              </a:ext>
            </a:extLst>
          </p:cNvPr>
          <p:cNvSpPr>
            <a:spLocks noGrp="1"/>
          </p:cNvSpPr>
          <p:nvPr userDrawn="1">
            <p:ph type="body" sz="quarter" idx="11"/>
          </p:nvPr>
        </p:nvSpPr>
        <p:spPr>
          <a:xfrm>
            <a:off x="388937" y="5473327"/>
            <a:ext cx="2926080" cy="240579"/>
          </a:xfrm>
        </p:spPr>
        <p:txBody>
          <a:bodyPr wrap="square" anchor="b" anchorCtr="0">
            <a:spAutoFit/>
          </a:bodyPr>
          <a:lstStyle>
            <a:lvl1pPr algn="l">
              <a:defRPr sz="1600" b="0">
                <a:solidFill>
                  <a:schemeClr val="tx1"/>
                </a:solidFill>
              </a:defRPr>
            </a:lvl1pPr>
          </a:lstStyle>
          <a:p>
            <a:pPr lvl="0"/>
            <a:r>
              <a:rPr lang="en-US" dirty="0"/>
              <a:t>Click to edit Master text styles</a:t>
            </a:r>
          </a:p>
        </p:txBody>
      </p:sp>
      <p:pic>
        <p:nvPicPr>
          <p:cNvPr id="6" name="Picture 5">
            <a:extLst>
              <a:ext uri="{FF2B5EF4-FFF2-40B4-BE49-F238E27FC236}">
                <a16:creationId xmlns:a16="http://schemas.microsoft.com/office/drawing/2014/main" id="{92EE6EA5-B2F9-8332-261B-F4748E4CF85B}"/>
              </a:ext>
            </a:extLst>
          </p:cNvPr>
          <p:cNvPicPr>
            <a:picLocks noChangeAspect="1"/>
          </p:cNvPicPr>
          <p:nvPr userDrawn="1"/>
        </p:nvPicPr>
        <p:blipFill>
          <a:blip r:embed="rId3"/>
          <a:stretch>
            <a:fillRect/>
          </a:stretch>
        </p:blipFill>
        <p:spPr>
          <a:xfrm>
            <a:off x="389026" y="739302"/>
            <a:ext cx="2492215" cy="1239223"/>
          </a:xfrm>
          <a:prstGeom prst="rect">
            <a:avLst/>
          </a:prstGeom>
        </p:spPr>
      </p:pic>
    </p:spTree>
    <p:extLst>
      <p:ext uri="{BB962C8B-B14F-4D97-AF65-F5344CB8AC3E}">
        <p14:creationId xmlns:p14="http://schemas.microsoft.com/office/powerpoint/2010/main" val="4086219246"/>
      </p:ext>
    </p:extLst>
  </p:cSld>
  <p:clrMapOvr>
    <a:overrideClrMapping bg1="dk1" tx1="lt1" bg2="dk2" tx2="lt2" accent1="accent1" accent2="accent2" accent3="accent3" accent4="accent4" accent5="accent5" accent6="accent6" hlink="hlink" folHlink="folHlink"/>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claimer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29E20-15A1-9C27-FC15-9E3A33F181D6}"/>
              </a:ext>
            </a:extLst>
          </p:cNvPr>
          <p:cNvSpPr>
            <a:spLocks noGrp="1"/>
          </p:cNvSpPr>
          <p:nvPr>
            <p:ph type="title"/>
          </p:nvPr>
        </p:nvSpPr>
        <p:spPr/>
        <p:txBody>
          <a:bodyPr/>
          <a:lstStyle/>
          <a:p>
            <a:r>
              <a:rPr lang="en-US"/>
              <a:t>Click to edit Master title style</a:t>
            </a:r>
          </a:p>
        </p:txBody>
      </p:sp>
      <p:sp>
        <p:nvSpPr>
          <p:cNvPr id="3" name="Text Placeholder 3">
            <a:extLst>
              <a:ext uri="{FF2B5EF4-FFF2-40B4-BE49-F238E27FC236}">
                <a16:creationId xmlns:a16="http://schemas.microsoft.com/office/drawing/2014/main" id="{CF83F30A-01A9-988E-7E57-73229B23F8A8}"/>
              </a:ext>
            </a:extLst>
          </p:cNvPr>
          <p:cNvSpPr>
            <a:spLocks noGrp="1"/>
          </p:cNvSpPr>
          <p:nvPr>
            <p:ph type="body" sz="quarter" idx="10"/>
          </p:nvPr>
        </p:nvSpPr>
        <p:spPr>
          <a:xfrm>
            <a:off x="381000" y="1142999"/>
            <a:ext cx="5486400" cy="5029200"/>
          </a:xfrm>
          <a:solidFill>
            <a:schemeClr val="bg1">
              <a:lumMod val="95000"/>
            </a:schemeClr>
          </a:solidFill>
        </p:spPr>
        <p:txBody>
          <a:bodyPr lIns="182880" tIns="137160" rIns="91440" bIns="91440"/>
          <a:lstStyle>
            <a:lvl1pPr marL="0" indent="0">
              <a:lnSpc>
                <a:spcPct val="110000"/>
              </a:lnSpc>
              <a:spcBef>
                <a:spcPts val="300"/>
              </a:spcBef>
              <a:spcAft>
                <a:spcPts val="0"/>
              </a:spcAft>
              <a:defRPr sz="700" b="1">
                <a:solidFill>
                  <a:schemeClr val="tx1"/>
                </a:solidFill>
              </a:defRPr>
            </a:lvl1pPr>
            <a:lvl2pPr marL="0" indent="0">
              <a:lnSpc>
                <a:spcPct val="110000"/>
              </a:lnSpc>
              <a:spcBef>
                <a:spcPts val="0"/>
              </a:spcBef>
              <a:spcAft>
                <a:spcPts val="600"/>
              </a:spcAft>
              <a:buNone/>
              <a:defRPr sz="700">
                <a:solidFill>
                  <a:schemeClr val="tx1"/>
                </a:solidFill>
              </a:defRPr>
            </a:lvl2pPr>
            <a:lvl3pPr marL="0" indent="0">
              <a:lnSpc>
                <a:spcPct val="110000"/>
              </a:lnSpc>
              <a:spcBef>
                <a:spcPts val="0"/>
              </a:spcBef>
              <a:spcAft>
                <a:spcPts val="600"/>
              </a:spcAft>
              <a:buNone/>
              <a:defRPr sz="700" i="0" cap="all" baseline="0">
                <a:solidFill>
                  <a:schemeClr val="tx1"/>
                </a:solidFill>
              </a:defRPr>
            </a:lvl3pPr>
            <a:lvl4pPr marL="117475" indent="-117475">
              <a:lnSpc>
                <a:spcPct val="110000"/>
              </a:lnSpc>
              <a:spcBef>
                <a:spcPts val="0"/>
              </a:spcBef>
              <a:spcAft>
                <a:spcPts val="600"/>
              </a:spcAft>
              <a:buFont typeface="Arial" panose="020B0604020202020204" pitchFamily="34" charset="0"/>
              <a:buChar char="•"/>
              <a:defRPr sz="700">
                <a:solidFill>
                  <a:schemeClr val="tx1"/>
                </a:solidFill>
              </a:defRPr>
            </a:lvl4pPr>
            <a:lvl5pPr marL="228600" indent="-190500">
              <a:spcBef>
                <a:spcPts val="400"/>
              </a:spcBef>
              <a:buClr>
                <a:schemeClr val="tx1">
                  <a:lumMod val="50000"/>
                  <a:lumOff val="50000"/>
                </a:schemeClr>
              </a:buClr>
              <a:buFont typeface="Arial" panose="020B0604020202020204" pitchFamily="34" charset="0"/>
              <a:buChar char="•"/>
              <a:defRPr sz="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Text Placeholder 3">
            <a:extLst>
              <a:ext uri="{FF2B5EF4-FFF2-40B4-BE49-F238E27FC236}">
                <a16:creationId xmlns:a16="http://schemas.microsoft.com/office/drawing/2014/main" id="{1A9491B9-9EB3-B896-CFCF-0F24D01976D6}"/>
              </a:ext>
            </a:extLst>
          </p:cNvPr>
          <p:cNvSpPr>
            <a:spLocks noGrp="1"/>
          </p:cNvSpPr>
          <p:nvPr>
            <p:ph type="body" sz="quarter" idx="11"/>
          </p:nvPr>
        </p:nvSpPr>
        <p:spPr>
          <a:xfrm>
            <a:off x="6022395" y="1142999"/>
            <a:ext cx="5486400" cy="5029200"/>
          </a:xfrm>
          <a:solidFill>
            <a:schemeClr val="bg1">
              <a:lumMod val="95000"/>
            </a:schemeClr>
          </a:solidFill>
        </p:spPr>
        <p:txBody>
          <a:bodyPr lIns="182880" tIns="137160" rIns="91440" bIns="91440"/>
          <a:lstStyle>
            <a:lvl1pPr marL="0" indent="0">
              <a:lnSpc>
                <a:spcPct val="110000"/>
              </a:lnSpc>
              <a:spcBef>
                <a:spcPts val="300"/>
              </a:spcBef>
              <a:spcAft>
                <a:spcPts val="0"/>
              </a:spcAft>
              <a:defRPr sz="700" b="1">
                <a:solidFill>
                  <a:schemeClr val="tx1"/>
                </a:solidFill>
              </a:defRPr>
            </a:lvl1pPr>
            <a:lvl2pPr marL="0" indent="0">
              <a:lnSpc>
                <a:spcPct val="110000"/>
              </a:lnSpc>
              <a:spcBef>
                <a:spcPts val="0"/>
              </a:spcBef>
              <a:spcAft>
                <a:spcPts val="600"/>
              </a:spcAft>
              <a:buNone/>
              <a:defRPr sz="700">
                <a:solidFill>
                  <a:schemeClr val="tx1"/>
                </a:solidFill>
              </a:defRPr>
            </a:lvl2pPr>
            <a:lvl3pPr marL="0" indent="0">
              <a:lnSpc>
                <a:spcPct val="110000"/>
              </a:lnSpc>
              <a:spcBef>
                <a:spcPts val="0"/>
              </a:spcBef>
              <a:spcAft>
                <a:spcPts val="600"/>
              </a:spcAft>
              <a:buNone/>
              <a:defRPr sz="700" i="0" cap="all" baseline="0">
                <a:solidFill>
                  <a:schemeClr val="tx1"/>
                </a:solidFill>
              </a:defRPr>
            </a:lvl3pPr>
            <a:lvl4pPr marL="117475" indent="-117475">
              <a:lnSpc>
                <a:spcPct val="110000"/>
              </a:lnSpc>
              <a:spcBef>
                <a:spcPts val="0"/>
              </a:spcBef>
              <a:spcAft>
                <a:spcPts val="600"/>
              </a:spcAft>
              <a:buFont typeface="Arial" panose="020B0604020202020204" pitchFamily="34" charset="0"/>
              <a:buChar char="•"/>
              <a:defRPr sz="700">
                <a:solidFill>
                  <a:schemeClr val="tx1"/>
                </a:solidFill>
              </a:defRPr>
            </a:lvl4pPr>
            <a:lvl5pPr marL="228600" indent="-190500">
              <a:spcBef>
                <a:spcPts val="400"/>
              </a:spcBef>
              <a:buClr>
                <a:schemeClr val="tx1">
                  <a:lumMod val="50000"/>
                  <a:lumOff val="50000"/>
                </a:schemeClr>
              </a:buClr>
              <a:buFont typeface="Arial" panose="020B0604020202020204" pitchFamily="34" charset="0"/>
              <a:buChar char="•"/>
              <a:defRPr sz="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686631107"/>
      </p:ext>
    </p:extLst>
  </p:cSld>
  <p:clrMapOvr>
    <a:overrideClrMapping bg1="lt1" tx1="dk1" bg2="lt2" tx2="dk2" accent1="accent1" accent2="accent2" accent3="accent3" accent4="accent4" accent5="accent5" accent6="accent6" hlink="hlink" folHlink="folHlink"/>
  </p:clrMapOvr>
  <p:transition spd="med"/>
  <p:extLst>
    <p:ext uri="{DCECCB84-F9BA-43D5-87BE-67443E8EF086}">
      <p15:sldGuideLst xmlns:p15="http://schemas.microsoft.com/office/powerpoint/2012/main">
        <p15:guide id="1" pos="480">
          <p15:clr>
            <a:srgbClr val="FBAE40"/>
          </p15:clr>
        </p15:guide>
        <p15:guide id="2" pos="597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Content">
    <p:bg>
      <p:bgRef idx="1001">
        <a:schemeClr val="bg1"/>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6096FF-7F95-C227-1F30-B6B468A4FA2C}"/>
              </a:ext>
            </a:extLst>
          </p:cNvPr>
          <p:cNvSpPr>
            <a:spLocks noGrp="1"/>
          </p:cNvSpPr>
          <p:nvPr>
            <p:ph type="title"/>
          </p:nvPr>
        </p:nvSpPr>
        <p:spPr/>
        <p:txBody>
          <a:bodyPr/>
          <a:lstStyle/>
          <a:p>
            <a:r>
              <a:rPr lang="en-US" dirty="0"/>
              <a:t>Click to edit Master title style</a:t>
            </a:r>
          </a:p>
        </p:txBody>
      </p:sp>
      <p:sp>
        <p:nvSpPr>
          <p:cNvPr id="4" name="Text Placeholder 3">
            <a:extLst>
              <a:ext uri="{FF2B5EF4-FFF2-40B4-BE49-F238E27FC236}">
                <a16:creationId xmlns:a16="http://schemas.microsoft.com/office/drawing/2014/main" id="{B8DBF672-116A-31BE-368D-E35377501705}"/>
              </a:ext>
            </a:extLst>
          </p:cNvPr>
          <p:cNvSpPr>
            <a:spLocks noGrp="1"/>
          </p:cNvSpPr>
          <p:nvPr>
            <p:ph type="body" sz="quarter" idx="10"/>
          </p:nvPr>
        </p:nvSpPr>
        <p:spPr>
          <a:xfrm>
            <a:off x="381000" y="1371601"/>
            <a:ext cx="11125200" cy="4343399"/>
          </a:xfrm>
        </p:spPr>
        <p:txBody>
          <a:bodyPr/>
          <a:lstStyle>
            <a:lvl1pPr>
              <a:lnSpc>
                <a:spcPct val="105000"/>
              </a:lnSpc>
              <a:defRPr sz="1400"/>
            </a:lvl1pPr>
            <a:lvl2pPr>
              <a:lnSpc>
                <a:spcPct val="105000"/>
              </a:lnSpc>
              <a:defRPr sz="1300"/>
            </a:lvl2pPr>
            <a:lvl3pPr>
              <a:lnSpc>
                <a:spcPct val="105000"/>
              </a:lnSpc>
              <a:defRPr sz="1200"/>
            </a:lvl3pPr>
            <a:lvl4pPr>
              <a:lnSpc>
                <a:spcPct val="105000"/>
              </a:lnSpc>
              <a:defRPr sz="1200"/>
            </a:lvl4pPr>
            <a:lvl5pPr>
              <a:lnSpc>
                <a:spcPct val="105000"/>
              </a:lnSpc>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 Placeholder 5">
            <a:extLst>
              <a:ext uri="{FF2B5EF4-FFF2-40B4-BE49-F238E27FC236}">
                <a16:creationId xmlns:a16="http://schemas.microsoft.com/office/drawing/2014/main" id="{6C325F88-9F14-BD4B-EBD1-7DE047460DAC}"/>
              </a:ext>
            </a:extLst>
          </p:cNvPr>
          <p:cNvSpPr>
            <a:spLocks noGrp="1"/>
          </p:cNvSpPr>
          <p:nvPr>
            <p:ph type="body" sz="quarter" idx="12"/>
          </p:nvPr>
        </p:nvSpPr>
        <p:spPr>
          <a:xfrm>
            <a:off x="381000" y="5715000"/>
            <a:ext cx="11125200" cy="470343"/>
          </a:xfrm>
        </p:spPr>
        <p:txBody>
          <a:bodyPr anchor="b"/>
          <a:lstStyle>
            <a:lvl1pPr>
              <a:lnSpc>
                <a:spcPct val="90000"/>
              </a:lnSpc>
              <a:spcBef>
                <a:spcPts val="176"/>
              </a:spcBef>
              <a:defRPr sz="800"/>
            </a:lvl1pPr>
            <a:lvl2pPr marL="1156" indent="0">
              <a:lnSpc>
                <a:spcPct val="90000"/>
              </a:lnSpc>
              <a:spcBef>
                <a:spcPts val="176"/>
              </a:spcBef>
              <a:buNone/>
              <a:defRPr sz="800"/>
            </a:lvl2pPr>
            <a:lvl3pPr marL="209176" indent="0">
              <a:buNone/>
              <a:defRPr/>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50780932"/>
      </p:ext>
    </p:extLst>
  </p:cSld>
  <p:clrMapOvr>
    <a:overrideClrMapping bg1="lt1" tx1="dk1" bg2="lt2" tx2="dk2" accent1="accent1" accent2="accent2" accent3="accent3" accent4="accent4" accent5="accent5" accent6="accent6" hlink="hlink" folHlink="folHlink"/>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Content">
    <p:bg>
      <p:bgRef idx="1001">
        <a:schemeClr val="bg1"/>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6096FF-7F95-C227-1F30-B6B468A4FA2C}"/>
              </a:ext>
            </a:extLst>
          </p:cNvPr>
          <p:cNvSpPr>
            <a:spLocks noGrp="1"/>
          </p:cNvSpPr>
          <p:nvPr>
            <p:ph type="title"/>
          </p:nvPr>
        </p:nvSpPr>
        <p:spPr/>
        <p:txBody>
          <a:bodyPr/>
          <a:lstStyle/>
          <a:p>
            <a:r>
              <a:rPr lang="en-US" dirty="0"/>
              <a:t>Click to edit Master title style</a:t>
            </a:r>
          </a:p>
        </p:txBody>
      </p:sp>
      <p:sp>
        <p:nvSpPr>
          <p:cNvPr id="4" name="Text Placeholder 3">
            <a:extLst>
              <a:ext uri="{FF2B5EF4-FFF2-40B4-BE49-F238E27FC236}">
                <a16:creationId xmlns:a16="http://schemas.microsoft.com/office/drawing/2014/main" id="{B8DBF672-116A-31BE-368D-E35377501705}"/>
              </a:ext>
            </a:extLst>
          </p:cNvPr>
          <p:cNvSpPr>
            <a:spLocks noGrp="1"/>
          </p:cNvSpPr>
          <p:nvPr>
            <p:ph type="body" sz="quarter" idx="10"/>
          </p:nvPr>
        </p:nvSpPr>
        <p:spPr>
          <a:xfrm>
            <a:off x="381000" y="1079024"/>
            <a:ext cx="11125200" cy="451901"/>
          </a:xfrm>
        </p:spPr>
        <p:txBody>
          <a:bodyPr lIns="0" tIns="0" rIns="0" anchor="t" anchorCtr="0"/>
          <a:lstStyle>
            <a:lvl1pPr>
              <a:lnSpc>
                <a:spcPct val="90000"/>
              </a:lnSpc>
              <a:spcBef>
                <a:spcPts val="0"/>
              </a:spcBef>
              <a:defRPr sz="1800">
                <a:solidFill>
                  <a:schemeClr val="accent1"/>
                </a:solidFill>
              </a:defRPr>
            </a:lvl1pPr>
            <a:lvl2pPr>
              <a:defRPr sz="1019"/>
            </a:lvl2pPr>
            <a:lvl3pPr>
              <a:defRPr sz="1019"/>
            </a:lvl3pPr>
            <a:lvl4pPr>
              <a:defRPr sz="1019"/>
            </a:lvl4pPr>
            <a:lvl5pPr>
              <a:defRPr sz="1019"/>
            </a:lvl5pPr>
          </a:lstStyle>
          <a:p>
            <a:pPr lvl="0"/>
            <a:r>
              <a:rPr lang="en-US" dirty="0"/>
              <a:t>Click to edit Master text styles</a:t>
            </a:r>
          </a:p>
        </p:txBody>
      </p:sp>
      <p:sp>
        <p:nvSpPr>
          <p:cNvPr id="5" name="Text Placeholder 4">
            <a:extLst>
              <a:ext uri="{FF2B5EF4-FFF2-40B4-BE49-F238E27FC236}">
                <a16:creationId xmlns:a16="http://schemas.microsoft.com/office/drawing/2014/main" id="{871BA51E-9135-95D0-7C6C-57A9BA16D3EB}"/>
              </a:ext>
            </a:extLst>
          </p:cNvPr>
          <p:cNvSpPr>
            <a:spLocks noGrp="1"/>
          </p:cNvSpPr>
          <p:nvPr>
            <p:ph type="body" sz="quarter" idx="11"/>
          </p:nvPr>
        </p:nvSpPr>
        <p:spPr>
          <a:xfrm>
            <a:off x="381001" y="1530927"/>
            <a:ext cx="11125200" cy="4184073"/>
          </a:xfrm>
        </p:spPr>
        <p:txBody>
          <a:bodyPr/>
          <a:lstStyle>
            <a:lvl1pPr>
              <a:lnSpc>
                <a:spcPct val="105000"/>
              </a:lnSpc>
              <a:defRPr/>
            </a:lvl1pPr>
            <a:lvl2pPr>
              <a:lnSpc>
                <a:spcPct val="105000"/>
              </a:lnSpc>
              <a:defRPr/>
            </a:lvl2pPr>
            <a:lvl3pPr>
              <a:lnSpc>
                <a:spcPct val="105000"/>
              </a:lnSpc>
              <a:defRPr/>
            </a:lvl3pPr>
            <a:lvl4pPr>
              <a:lnSpc>
                <a:spcPct val="105000"/>
              </a:lnSpc>
              <a:defRPr/>
            </a:lvl4pPr>
            <a:lvl5pPr>
              <a:lnSpc>
                <a:spcPct val="105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a:extLst>
              <a:ext uri="{FF2B5EF4-FFF2-40B4-BE49-F238E27FC236}">
                <a16:creationId xmlns:a16="http://schemas.microsoft.com/office/drawing/2014/main" id="{3E4CA4FB-15B2-E2F7-71F1-C78DEE44CA3B}"/>
              </a:ext>
            </a:extLst>
          </p:cNvPr>
          <p:cNvSpPr>
            <a:spLocks noGrp="1"/>
          </p:cNvSpPr>
          <p:nvPr>
            <p:ph type="body" sz="quarter" idx="12"/>
          </p:nvPr>
        </p:nvSpPr>
        <p:spPr>
          <a:xfrm>
            <a:off x="381000" y="5715000"/>
            <a:ext cx="11125200" cy="470343"/>
          </a:xfrm>
        </p:spPr>
        <p:txBody>
          <a:bodyPr anchor="b"/>
          <a:lstStyle>
            <a:lvl1pPr>
              <a:lnSpc>
                <a:spcPct val="90000"/>
              </a:lnSpc>
              <a:spcBef>
                <a:spcPts val="176"/>
              </a:spcBef>
              <a:defRPr sz="800"/>
            </a:lvl1pPr>
            <a:lvl2pPr marL="1156" indent="0">
              <a:lnSpc>
                <a:spcPct val="90000"/>
              </a:lnSpc>
              <a:spcBef>
                <a:spcPts val="176"/>
              </a:spcBef>
              <a:buNone/>
              <a:defRPr sz="800"/>
            </a:lvl2pPr>
            <a:lvl3pPr marL="209176" indent="0">
              <a:buNone/>
              <a:defRPr/>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983716"/>
      </p:ext>
    </p:extLst>
  </p:cSld>
  <p:clrMapOvr>
    <a:overrideClrMapping bg1="lt1" tx1="dk1" bg2="lt2" tx2="dk2" accent1="accent1" accent2="accent2" accent3="accent3" accent4="accent4" accent5="accent5" accent6="accent6" hlink="hlink" folHlink="folHlink"/>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6096FF-7F95-C227-1F30-B6B468A4FA2C}"/>
              </a:ext>
            </a:extLst>
          </p:cNvPr>
          <p:cNvSpPr>
            <a:spLocks noGrp="1"/>
          </p:cNvSpPr>
          <p:nvPr>
            <p:ph type="title"/>
          </p:nvPr>
        </p:nvSpPr>
        <p:spPr/>
        <p:txBody>
          <a:bodyPr/>
          <a:lstStyle/>
          <a:p>
            <a:r>
              <a:rPr lang="en-US" dirty="0"/>
              <a:t>Click to edit Master title style</a:t>
            </a:r>
          </a:p>
        </p:txBody>
      </p:sp>
      <p:sp>
        <p:nvSpPr>
          <p:cNvPr id="4" name="Text Placeholder 3">
            <a:extLst>
              <a:ext uri="{FF2B5EF4-FFF2-40B4-BE49-F238E27FC236}">
                <a16:creationId xmlns:a16="http://schemas.microsoft.com/office/drawing/2014/main" id="{B8DBF672-116A-31BE-368D-E35377501705}"/>
              </a:ext>
            </a:extLst>
          </p:cNvPr>
          <p:cNvSpPr>
            <a:spLocks noGrp="1"/>
          </p:cNvSpPr>
          <p:nvPr>
            <p:ph type="body" sz="quarter" idx="10"/>
          </p:nvPr>
        </p:nvSpPr>
        <p:spPr>
          <a:xfrm>
            <a:off x="381000" y="1079024"/>
            <a:ext cx="11125200" cy="451901"/>
          </a:xfrm>
        </p:spPr>
        <p:txBody>
          <a:bodyPr lIns="0" tIns="0" rIns="0" anchor="t" anchorCtr="0"/>
          <a:lstStyle>
            <a:lvl1pPr>
              <a:lnSpc>
                <a:spcPct val="90000"/>
              </a:lnSpc>
              <a:spcBef>
                <a:spcPts val="0"/>
              </a:spcBef>
              <a:defRPr sz="1800">
                <a:solidFill>
                  <a:schemeClr val="accent1"/>
                </a:solidFill>
              </a:defRPr>
            </a:lvl1pPr>
            <a:lvl2pPr>
              <a:defRPr sz="1019"/>
            </a:lvl2pPr>
            <a:lvl3pPr>
              <a:defRPr sz="1019"/>
            </a:lvl3pPr>
            <a:lvl4pPr>
              <a:defRPr sz="1019"/>
            </a:lvl4pPr>
            <a:lvl5pPr>
              <a:defRPr sz="1019"/>
            </a:lvl5pPr>
          </a:lstStyle>
          <a:p>
            <a:pPr lvl="0"/>
            <a:r>
              <a:rPr lang="en-US" dirty="0"/>
              <a:t>Click to edit Master text styles</a:t>
            </a:r>
          </a:p>
        </p:txBody>
      </p:sp>
      <p:sp>
        <p:nvSpPr>
          <p:cNvPr id="6" name="Text Placeholder 5">
            <a:extLst>
              <a:ext uri="{FF2B5EF4-FFF2-40B4-BE49-F238E27FC236}">
                <a16:creationId xmlns:a16="http://schemas.microsoft.com/office/drawing/2014/main" id="{ECC3C771-D443-FF6C-CE05-A90C0DE0EBB1}"/>
              </a:ext>
            </a:extLst>
          </p:cNvPr>
          <p:cNvSpPr>
            <a:spLocks noGrp="1"/>
          </p:cNvSpPr>
          <p:nvPr>
            <p:ph type="body" sz="quarter" idx="12"/>
          </p:nvPr>
        </p:nvSpPr>
        <p:spPr>
          <a:xfrm>
            <a:off x="381000" y="5715000"/>
            <a:ext cx="11125200" cy="470343"/>
          </a:xfrm>
        </p:spPr>
        <p:txBody>
          <a:bodyPr anchor="b"/>
          <a:lstStyle>
            <a:lvl1pPr>
              <a:lnSpc>
                <a:spcPct val="90000"/>
              </a:lnSpc>
              <a:spcBef>
                <a:spcPts val="176"/>
              </a:spcBef>
              <a:defRPr sz="800"/>
            </a:lvl1pPr>
            <a:lvl2pPr marL="1156" indent="0">
              <a:lnSpc>
                <a:spcPct val="90000"/>
              </a:lnSpc>
              <a:spcBef>
                <a:spcPts val="176"/>
              </a:spcBef>
              <a:buNone/>
              <a:defRPr sz="800"/>
            </a:lvl2pPr>
            <a:lvl3pPr marL="209176" indent="0">
              <a:buNone/>
              <a:defRPr/>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24065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16pt content gray background">
    <p:bg>
      <p:bgRef idx="1001">
        <a:schemeClr val="bg1"/>
      </p:bgRef>
    </p:bg>
    <p:spTree>
      <p:nvGrpSpPr>
        <p:cNvPr id="1" name=""/>
        <p:cNvGrpSpPr/>
        <p:nvPr/>
      </p:nvGrpSpPr>
      <p:grpSpPr>
        <a:xfrm>
          <a:off x="0" y="0"/>
          <a:ext cx="0" cy="0"/>
          <a:chOff x="0" y="0"/>
          <a:chExt cx="0" cy="0"/>
        </a:xfrm>
      </p:grpSpPr>
      <p:sp>
        <p:nvSpPr>
          <p:cNvPr id="2" name="Rectangle: Single Corner Snipped 1">
            <a:extLst>
              <a:ext uri="{FF2B5EF4-FFF2-40B4-BE49-F238E27FC236}">
                <a16:creationId xmlns:a16="http://schemas.microsoft.com/office/drawing/2014/main" id="{00BC8E93-B396-9366-82A0-17624D682E59}"/>
              </a:ext>
            </a:extLst>
          </p:cNvPr>
          <p:cNvSpPr/>
          <p:nvPr userDrawn="1"/>
        </p:nvSpPr>
        <p:spPr>
          <a:xfrm>
            <a:off x="381000" y="1364671"/>
            <a:ext cx="11140959" cy="4462272"/>
          </a:xfrm>
          <a:prstGeom prst="snip1Rect">
            <a:avLst>
              <a:gd name="adj" fmla="val 2908"/>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marL="0" marR="0" indent="0" algn="l" defTabSz="806867" rtl="0" fontAlgn="auto" latinLnBrk="0" hangingPunct="0">
              <a:lnSpc>
                <a:spcPct val="100000"/>
              </a:lnSpc>
              <a:spcBef>
                <a:spcPts val="0"/>
              </a:spcBef>
              <a:spcAft>
                <a:spcPts val="0"/>
              </a:spcAft>
              <a:buClrTx/>
              <a:buSzTx/>
              <a:buFontTx/>
              <a:buNone/>
              <a:tabLst/>
            </a:pPr>
            <a:endParaRPr kumimoji="0" lang="en-US" sz="1235" b="0" i="0" u="none" strike="noStrike" cap="none" spc="0" normalizeH="0" baseline="0">
              <a:ln>
                <a:noFill/>
              </a:ln>
              <a:solidFill>
                <a:srgbClr val="000000"/>
              </a:solidFill>
              <a:effectLst/>
              <a:uFillTx/>
              <a:latin typeface="+mj-lt"/>
              <a:ea typeface="+mj-ea"/>
              <a:cs typeface="+mj-cs"/>
              <a:sym typeface="Arial"/>
            </a:endParaRPr>
          </a:p>
        </p:txBody>
      </p:sp>
      <p:sp>
        <p:nvSpPr>
          <p:cNvPr id="3" name="Title 2">
            <a:extLst>
              <a:ext uri="{FF2B5EF4-FFF2-40B4-BE49-F238E27FC236}">
                <a16:creationId xmlns:a16="http://schemas.microsoft.com/office/drawing/2014/main" id="{196096FF-7F95-C227-1F30-B6B468A4FA2C}"/>
              </a:ext>
            </a:extLst>
          </p:cNvPr>
          <p:cNvSpPr>
            <a:spLocks noGrp="1"/>
          </p:cNvSpPr>
          <p:nvPr>
            <p:ph type="title"/>
          </p:nvPr>
        </p:nvSpPr>
        <p:spPr/>
        <p:txBody>
          <a:bodyPr/>
          <a:lstStyle/>
          <a:p>
            <a:r>
              <a:rPr lang="en-US" dirty="0"/>
              <a:t>Click to edit Master title style</a:t>
            </a:r>
          </a:p>
        </p:txBody>
      </p:sp>
      <p:sp>
        <p:nvSpPr>
          <p:cNvPr id="4" name="Text Placeholder 3">
            <a:extLst>
              <a:ext uri="{FF2B5EF4-FFF2-40B4-BE49-F238E27FC236}">
                <a16:creationId xmlns:a16="http://schemas.microsoft.com/office/drawing/2014/main" id="{B8DBF672-116A-31BE-368D-E35377501705}"/>
              </a:ext>
            </a:extLst>
          </p:cNvPr>
          <p:cNvSpPr>
            <a:spLocks noGrp="1"/>
          </p:cNvSpPr>
          <p:nvPr>
            <p:ph type="body" sz="quarter" idx="10"/>
          </p:nvPr>
        </p:nvSpPr>
        <p:spPr>
          <a:xfrm>
            <a:off x="647699" y="1556535"/>
            <a:ext cx="10671048" cy="4158466"/>
          </a:xfrm>
        </p:spPr>
        <p:txBody>
          <a:bodyPr/>
          <a:lstStyle>
            <a:lvl1pPr>
              <a:lnSpc>
                <a:spcPct val="105000"/>
              </a:lnSpc>
              <a:spcBef>
                <a:spcPts val="1059"/>
              </a:spcBef>
              <a:defRPr sz="1600"/>
            </a:lvl1pPr>
            <a:lvl2pPr marL="203118" indent="-201717">
              <a:lnSpc>
                <a:spcPct val="105000"/>
              </a:lnSpc>
              <a:spcBef>
                <a:spcPts val="1059"/>
              </a:spcBef>
              <a:buClr>
                <a:schemeClr val="tx1">
                  <a:lumMod val="50000"/>
                  <a:lumOff val="50000"/>
                </a:schemeClr>
              </a:buClr>
              <a:defRPr sz="1600"/>
            </a:lvl2pPr>
            <a:lvl3pPr marL="452462" indent="-203118">
              <a:lnSpc>
                <a:spcPct val="105000"/>
              </a:lnSpc>
              <a:spcBef>
                <a:spcPts val="794"/>
              </a:spcBef>
              <a:buClr>
                <a:schemeClr val="tx1">
                  <a:lumMod val="50000"/>
                  <a:lumOff val="50000"/>
                </a:schemeClr>
              </a:buClr>
              <a:defRPr sz="1600"/>
            </a:lvl3pPr>
            <a:lvl4pPr marL="707409" indent="-203118">
              <a:lnSpc>
                <a:spcPct val="105000"/>
              </a:lnSpc>
              <a:spcBef>
                <a:spcPts val="794"/>
              </a:spcBef>
              <a:buClr>
                <a:schemeClr val="tx1">
                  <a:lumMod val="50000"/>
                  <a:lumOff val="50000"/>
                </a:schemeClr>
              </a:buClr>
              <a:defRPr sz="1600"/>
            </a:lvl4pPr>
            <a:lvl5pPr marL="958154" indent="-203118">
              <a:lnSpc>
                <a:spcPct val="105000"/>
              </a:lnSpc>
              <a:spcBef>
                <a:spcPts val="794"/>
              </a:spcBef>
              <a:buClr>
                <a:schemeClr val="tx1">
                  <a:lumMod val="50000"/>
                  <a:lumOff val="50000"/>
                </a:schemeClr>
              </a:buCl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5">
            <a:extLst>
              <a:ext uri="{FF2B5EF4-FFF2-40B4-BE49-F238E27FC236}">
                <a16:creationId xmlns:a16="http://schemas.microsoft.com/office/drawing/2014/main" id="{513BE07F-8867-074D-658A-0D6FCFB813F5}"/>
              </a:ext>
            </a:extLst>
          </p:cNvPr>
          <p:cNvSpPr>
            <a:spLocks noGrp="1"/>
          </p:cNvSpPr>
          <p:nvPr>
            <p:ph type="body" sz="quarter" idx="12"/>
          </p:nvPr>
        </p:nvSpPr>
        <p:spPr>
          <a:xfrm>
            <a:off x="381000" y="5715000"/>
            <a:ext cx="11125200" cy="470343"/>
          </a:xfrm>
        </p:spPr>
        <p:txBody>
          <a:bodyPr anchor="b"/>
          <a:lstStyle>
            <a:lvl1pPr>
              <a:lnSpc>
                <a:spcPct val="90000"/>
              </a:lnSpc>
              <a:spcBef>
                <a:spcPts val="176"/>
              </a:spcBef>
              <a:defRPr sz="800"/>
            </a:lvl1pPr>
            <a:lvl2pPr marL="1156" indent="0">
              <a:lnSpc>
                <a:spcPct val="90000"/>
              </a:lnSpc>
              <a:spcBef>
                <a:spcPts val="176"/>
              </a:spcBef>
              <a:buNone/>
              <a:defRPr sz="800"/>
            </a:lvl2pPr>
            <a:lvl3pPr marL="209176" indent="0">
              <a:buNone/>
              <a:defRPr/>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663577050"/>
      </p:ext>
    </p:extLst>
  </p:cSld>
  <p:clrMapOvr>
    <a:overrideClrMapping bg1="lt1" tx1="dk1" bg2="lt2" tx2="dk2" accent1="accent1" accent2="accent2" accent3="accent3" accent4="accent4" accent5="accent5" accent6="accent6" hlink="hlink" folHlink="folHlink"/>
  </p:clrMapOvr>
  <p:transition spd="med"/>
  <p:extLst>
    <p:ext uri="{DCECCB84-F9BA-43D5-87BE-67443E8EF086}">
      <p15:sldGuideLst xmlns:p15="http://schemas.microsoft.com/office/powerpoint/2012/main">
        <p15:guide id="1" pos="40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Left Graphic Right">
    <p:bg>
      <p:bgRef idx="1001">
        <a:schemeClr val="bg1"/>
      </p:bgRef>
    </p:bg>
    <p:spTree>
      <p:nvGrpSpPr>
        <p:cNvPr id="1" name=""/>
        <p:cNvGrpSpPr/>
        <p:nvPr/>
      </p:nvGrpSpPr>
      <p:grpSpPr>
        <a:xfrm>
          <a:off x="0" y="0"/>
          <a:ext cx="0" cy="0"/>
          <a:chOff x="0" y="0"/>
          <a:chExt cx="0" cy="0"/>
        </a:xfrm>
      </p:grpSpPr>
      <p:sp>
        <p:nvSpPr>
          <p:cNvPr id="6" name="Rectangle: Single Corner Snipped 5">
            <a:extLst>
              <a:ext uri="{FF2B5EF4-FFF2-40B4-BE49-F238E27FC236}">
                <a16:creationId xmlns:a16="http://schemas.microsoft.com/office/drawing/2014/main" id="{5CEA533D-89EF-CD93-8C99-6613161230F6}"/>
              </a:ext>
            </a:extLst>
          </p:cNvPr>
          <p:cNvSpPr/>
          <p:nvPr userDrawn="1"/>
        </p:nvSpPr>
        <p:spPr>
          <a:xfrm>
            <a:off x="381000" y="1364671"/>
            <a:ext cx="4741718" cy="4462272"/>
          </a:xfrm>
          <a:prstGeom prst="snip1Rect">
            <a:avLst>
              <a:gd name="adj" fmla="val 3707"/>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marL="0" marR="0" indent="0" algn="l" defTabSz="806867" rtl="0" fontAlgn="auto" latinLnBrk="0" hangingPunct="0">
              <a:lnSpc>
                <a:spcPct val="100000"/>
              </a:lnSpc>
              <a:spcBef>
                <a:spcPts val="0"/>
              </a:spcBef>
              <a:spcAft>
                <a:spcPts val="0"/>
              </a:spcAft>
              <a:buClrTx/>
              <a:buSzTx/>
              <a:buFontTx/>
              <a:buNone/>
              <a:tabLst/>
            </a:pPr>
            <a:endParaRPr kumimoji="0" lang="en-US" sz="1235" b="0" i="0" u="none" strike="noStrike" cap="none" spc="0" normalizeH="0" baseline="0">
              <a:ln>
                <a:noFill/>
              </a:ln>
              <a:solidFill>
                <a:srgbClr val="000000"/>
              </a:solidFill>
              <a:effectLst/>
              <a:uFillTx/>
              <a:latin typeface="+mj-lt"/>
              <a:ea typeface="+mj-ea"/>
              <a:cs typeface="+mj-cs"/>
              <a:sym typeface="Arial"/>
            </a:endParaRPr>
          </a:p>
        </p:txBody>
      </p:sp>
      <p:sp>
        <p:nvSpPr>
          <p:cNvPr id="3" name="Title 2">
            <a:extLst>
              <a:ext uri="{FF2B5EF4-FFF2-40B4-BE49-F238E27FC236}">
                <a16:creationId xmlns:a16="http://schemas.microsoft.com/office/drawing/2014/main" id="{196096FF-7F95-C227-1F30-B6B468A4FA2C}"/>
              </a:ext>
            </a:extLst>
          </p:cNvPr>
          <p:cNvSpPr>
            <a:spLocks noGrp="1"/>
          </p:cNvSpPr>
          <p:nvPr>
            <p:ph type="title"/>
          </p:nvPr>
        </p:nvSpPr>
        <p:spPr/>
        <p:txBody>
          <a:bodyPr/>
          <a:lstStyle/>
          <a:p>
            <a:r>
              <a:rPr lang="en-US" dirty="0"/>
              <a:t>Click to edit Master title style</a:t>
            </a:r>
          </a:p>
        </p:txBody>
      </p:sp>
      <p:sp>
        <p:nvSpPr>
          <p:cNvPr id="4" name="Text Placeholder 3">
            <a:extLst>
              <a:ext uri="{FF2B5EF4-FFF2-40B4-BE49-F238E27FC236}">
                <a16:creationId xmlns:a16="http://schemas.microsoft.com/office/drawing/2014/main" id="{B8DBF672-116A-31BE-368D-E35377501705}"/>
              </a:ext>
            </a:extLst>
          </p:cNvPr>
          <p:cNvSpPr>
            <a:spLocks noGrp="1"/>
          </p:cNvSpPr>
          <p:nvPr>
            <p:ph type="body" sz="quarter" idx="10"/>
          </p:nvPr>
        </p:nvSpPr>
        <p:spPr>
          <a:xfrm>
            <a:off x="647701" y="1513170"/>
            <a:ext cx="4233672" cy="4201830"/>
          </a:xfrm>
        </p:spPr>
        <p:txBody>
          <a:bodyPr/>
          <a:lstStyle>
            <a:lvl1pPr>
              <a:lnSpc>
                <a:spcPct val="105000"/>
              </a:lnSpc>
              <a:spcBef>
                <a:spcPts val="1059"/>
              </a:spcBef>
              <a:defRPr sz="1400"/>
            </a:lvl1pPr>
            <a:lvl2pPr marL="203118" indent="-201717">
              <a:lnSpc>
                <a:spcPct val="105000"/>
              </a:lnSpc>
              <a:spcBef>
                <a:spcPts val="529"/>
              </a:spcBef>
              <a:buClr>
                <a:schemeClr val="tx1">
                  <a:lumMod val="50000"/>
                  <a:lumOff val="50000"/>
                </a:schemeClr>
              </a:buClr>
              <a:defRPr sz="1300"/>
            </a:lvl2pPr>
            <a:lvl3pPr marL="452462" indent="-203118">
              <a:lnSpc>
                <a:spcPct val="105000"/>
              </a:lnSpc>
              <a:spcBef>
                <a:spcPts val="529"/>
              </a:spcBef>
              <a:buClr>
                <a:schemeClr val="tx1">
                  <a:lumMod val="50000"/>
                  <a:lumOff val="50000"/>
                </a:schemeClr>
              </a:buClr>
              <a:defRPr sz="1300"/>
            </a:lvl3pPr>
            <a:lvl4pPr marL="707409" indent="-203118">
              <a:lnSpc>
                <a:spcPct val="105000"/>
              </a:lnSpc>
              <a:spcBef>
                <a:spcPts val="529"/>
              </a:spcBef>
              <a:buClr>
                <a:schemeClr val="tx1">
                  <a:lumMod val="50000"/>
                  <a:lumOff val="50000"/>
                </a:schemeClr>
              </a:buClr>
              <a:defRPr sz="1300"/>
            </a:lvl4pPr>
            <a:lvl5pPr marL="958154" indent="-203118">
              <a:lnSpc>
                <a:spcPct val="105000"/>
              </a:lnSpc>
              <a:spcBef>
                <a:spcPts val="529"/>
              </a:spcBef>
              <a:buClr>
                <a:schemeClr val="tx1">
                  <a:lumMod val="50000"/>
                  <a:lumOff val="50000"/>
                </a:schemeClr>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5">
            <a:extLst>
              <a:ext uri="{FF2B5EF4-FFF2-40B4-BE49-F238E27FC236}">
                <a16:creationId xmlns:a16="http://schemas.microsoft.com/office/drawing/2014/main" id="{146A752C-D41B-2360-2575-BC67AF0115CD}"/>
              </a:ext>
            </a:extLst>
          </p:cNvPr>
          <p:cNvSpPr>
            <a:spLocks noGrp="1"/>
          </p:cNvSpPr>
          <p:nvPr>
            <p:ph type="body" sz="quarter" idx="12"/>
          </p:nvPr>
        </p:nvSpPr>
        <p:spPr>
          <a:xfrm>
            <a:off x="381000" y="5715000"/>
            <a:ext cx="11125200" cy="470343"/>
          </a:xfrm>
        </p:spPr>
        <p:txBody>
          <a:bodyPr anchor="b"/>
          <a:lstStyle>
            <a:lvl1pPr>
              <a:lnSpc>
                <a:spcPct val="90000"/>
              </a:lnSpc>
              <a:spcBef>
                <a:spcPts val="176"/>
              </a:spcBef>
              <a:defRPr sz="800"/>
            </a:lvl1pPr>
            <a:lvl2pPr marL="1156" indent="0">
              <a:lnSpc>
                <a:spcPct val="90000"/>
              </a:lnSpc>
              <a:spcBef>
                <a:spcPts val="176"/>
              </a:spcBef>
              <a:buNone/>
              <a:defRPr sz="800"/>
            </a:lvl2pPr>
            <a:lvl3pPr marL="209176" indent="0">
              <a:buNone/>
              <a:defRPr/>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91227917"/>
      </p:ext>
    </p:extLst>
  </p:cSld>
  <p:clrMapOvr>
    <a:overrideClrMapping bg1="lt1" tx1="dk1" bg2="lt2" tx2="dk2" accent1="accent1" accent2="accent2" accent3="accent3" accent4="accent4" accent5="accent5" accent6="accent6" hlink="hlink" folHlink="folHlink"/>
  </p:clrMapOvr>
  <p:transition spd="med"/>
  <p:extLst>
    <p:ext uri="{DCECCB84-F9BA-43D5-87BE-67443E8EF086}">
      <p15:sldGuideLst xmlns:p15="http://schemas.microsoft.com/office/powerpoint/2012/main">
        <p15:guide id="1" pos="40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bg>
      <p:bgRef idx="1001">
        <a:schemeClr val="bg1"/>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6096FF-7F95-C227-1F30-B6B468A4FA2C}"/>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148002388"/>
      </p:ext>
    </p:extLst>
  </p:cSld>
  <p:clrMapOvr>
    <a:overrideClrMapping bg1="lt1" tx1="dk1" bg2="lt2" tx2="dk2" accent1="accent1" accent2="accent2" accent3="accent3" accent4="accent4" accent5="accent5" accent6="accent6" hlink="hlink" folHlink="folHlink"/>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os">
    <p:bg>
      <p:bgRef idx="1001">
        <a:schemeClr val="bg1"/>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6096FF-7F95-C227-1F30-B6B468A4FA2C}"/>
              </a:ext>
            </a:extLst>
          </p:cNvPr>
          <p:cNvSpPr>
            <a:spLocks noGrp="1"/>
          </p:cNvSpPr>
          <p:nvPr>
            <p:ph type="title"/>
          </p:nvPr>
        </p:nvSpPr>
        <p:spPr>
          <a:xfrm>
            <a:off x="381000" y="2"/>
            <a:ext cx="11430000" cy="1005840"/>
          </a:xfrm>
        </p:spPr>
        <p:txBody>
          <a:bodyPr/>
          <a:lstStyle/>
          <a:p>
            <a:r>
              <a:rPr lang="en-US" dirty="0"/>
              <a:t>Click to edit Master title style</a:t>
            </a:r>
          </a:p>
        </p:txBody>
      </p:sp>
      <p:sp>
        <p:nvSpPr>
          <p:cNvPr id="4" name="Text Placeholder 3">
            <a:extLst>
              <a:ext uri="{FF2B5EF4-FFF2-40B4-BE49-F238E27FC236}">
                <a16:creationId xmlns:a16="http://schemas.microsoft.com/office/drawing/2014/main" id="{A39B62B4-FF22-2FC5-9B22-DDDFCA0B1AA5}"/>
              </a:ext>
            </a:extLst>
          </p:cNvPr>
          <p:cNvSpPr>
            <a:spLocks noGrp="1"/>
          </p:cNvSpPr>
          <p:nvPr>
            <p:ph type="body" sz="quarter" idx="10"/>
          </p:nvPr>
        </p:nvSpPr>
        <p:spPr>
          <a:xfrm>
            <a:off x="381000" y="1254211"/>
            <a:ext cx="5532120" cy="4892040"/>
          </a:xfrm>
          <a:solidFill>
            <a:schemeClr val="bg1">
              <a:lumMod val="95000"/>
            </a:schemeClr>
          </a:solidFill>
        </p:spPr>
        <p:txBody>
          <a:bodyPr lIns="137160" tIns="109728" rIns="109728" bIns="91440"/>
          <a:lstStyle>
            <a:lvl1pPr marL="0" indent="0">
              <a:lnSpc>
                <a:spcPct val="105000"/>
              </a:lnSpc>
              <a:spcBef>
                <a:spcPts val="0"/>
              </a:spcBef>
              <a:defRPr sz="1400" b="1">
                <a:solidFill>
                  <a:schemeClr val="accent4"/>
                </a:solidFill>
              </a:defRPr>
            </a:lvl1pPr>
            <a:lvl2pPr marL="0" indent="0">
              <a:lnSpc>
                <a:spcPct val="105000"/>
              </a:lnSpc>
              <a:spcBef>
                <a:spcPts val="0"/>
              </a:spcBef>
              <a:spcAft>
                <a:spcPts val="0"/>
              </a:spcAft>
              <a:buNone/>
              <a:defRPr sz="1200"/>
            </a:lvl2pPr>
            <a:lvl3pPr marL="0" indent="0">
              <a:lnSpc>
                <a:spcPct val="105000"/>
              </a:lnSpc>
              <a:spcBef>
                <a:spcPts val="400"/>
              </a:spcBef>
              <a:buNone/>
              <a:defRPr sz="1050" i="0"/>
            </a:lvl3pPr>
            <a:lvl4pPr marL="0" indent="0">
              <a:spcBef>
                <a:spcPts val="900"/>
              </a:spcBef>
              <a:buNone/>
              <a:defRPr sz="1000"/>
            </a:lvl4pPr>
            <a:lvl5pPr marL="228600" indent="-190500">
              <a:spcBef>
                <a:spcPts val="400"/>
              </a:spcBef>
              <a:buClr>
                <a:schemeClr val="tx1">
                  <a:lumMod val="50000"/>
                  <a:lumOff val="50000"/>
                </a:schemeClr>
              </a:buClr>
              <a:buFont typeface="Arial" panose="020B0604020202020204" pitchFamily="34" charset="0"/>
              <a:buChar char="•"/>
              <a:defRPr sz="1000"/>
            </a:lvl5pPr>
          </a:lstStyle>
          <a:p>
            <a:pPr lvl="0"/>
            <a:r>
              <a:rPr lang="en-US" dirty="0"/>
              <a:t>Click to edit Master text styles</a:t>
            </a:r>
          </a:p>
          <a:p>
            <a:pPr lvl="1"/>
            <a:r>
              <a:rPr lang="en-US" dirty="0"/>
              <a:t>Second level</a:t>
            </a:r>
          </a:p>
          <a:p>
            <a:pPr lvl="2"/>
            <a:r>
              <a:rPr lang="en-US" dirty="0"/>
              <a:t>Third level</a:t>
            </a:r>
          </a:p>
        </p:txBody>
      </p:sp>
      <p:sp>
        <p:nvSpPr>
          <p:cNvPr id="5" name="Text Placeholder 3">
            <a:extLst>
              <a:ext uri="{FF2B5EF4-FFF2-40B4-BE49-F238E27FC236}">
                <a16:creationId xmlns:a16="http://schemas.microsoft.com/office/drawing/2014/main" id="{9E6653A8-BEDD-570B-075A-89BBAB627302}"/>
              </a:ext>
            </a:extLst>
          </p:cNvPr>
          <p:cNvSpPr>
            <a:spLocks noGrp="1"/>
          </p:cNvSpPr>
          <p:nvPr>
            <p:ph type="body" sz="quarter" idx="11"/>
          </p:nvPr>
        </p:nvSpPr>
        <p:spPr>
          <a:xfrm>
            <a:off x="6281356" y="1254211"/>
            <a:ext cx="5532120" cy="4892040"/>
          </a:xfrm>
          <a:solidFill>
            <a:schemeClr val="bg1">
              <a:lumMod val="95000"/>
            </a:schemeClr>
          </a:solidFill>
        </p:spPr>
        <p:txBody>
          <a:bodyPr lIns="137160" tIns="109728" rIns="109728" bIns="91440"/>
          <a:lstStyle>
            <a:lvl1pPr marL="0" indent="0">
              <a:lnSpc>
                <a:spcPct val="105000"/>
              </a:lnSpc>
              <a:spcBef>
                <a:spcPts val="0"/>
              </a:spcBef>
              <a:defRPr sz="1400" b="1">
                <a:solidFill>
                  <a:schemeClr val="accent4"/>
                </a:solidFill>
              </a:defRPr>
            </a:lvl1pPr>
            <a:lvl2pPr marL="0" indent="0">
              <a:lnSpc>
                <a:spcPct val="105000"/>
              </a:lnSpc>
              <a:spcBef>
                <a:spcPts val="0"/>
              </a:spcBef>
              <a:spcAft>
                <a:spcPts val="0"/>
              </a:spcAft>
              <a:buNone/>
              <a:defRPr sz="1200"/>
            </a:lvl2pPr>
            <a:lvl3pPr marL="0" indent="0">
              <a:lnSpc>
                <a:spcPct val="105000"/>
              </a:lnSpc>
              <a:spcBef>
                <a:spcPts val="400"/>
              </a:spcBef>
              <a:buNone/>
              <a:defRPr sz="1050" i="0"/>
            </a:lvl3pPr>
            <a:lvl4pPr marL="0" indent="0">
              <a:spcBef>
                <a:spcPts val="900"/>
              </a:spcBef>
              <a:buNone/>
              <a:defRPr sz="1000"/>
            </a:lvl4pPr>
            <a:lvl5pPr marL="228600" indent="-190500">
              <a:spcBef>
                <a:spcPts val="400"/>
              </a:spcBef>
              <a:buClr>
                <a:schemeClr val="tx1">
                  <a:lumMod val="50000"/>
                  <a:lumOff val="50000"/>
                </a:schemeClr>
              </a:buClr>
              <a:buFont typeface="Arial" panose="020B0604020202020204" pitchFamily="34" charset="0"/>
              <a:buChar char="•"/>
              <a:defRPr sz="10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65116443"/>
      </p:ext>
    </p:extLst>
  </p:cSld>
  <p:clrMapOvr>
    <a:overrideClrMapping bg1="lt1" tx1="dk1" bg2="lt2" tx2="dk2" accent1="accent1" accent2="accent2" accent3="accent3" accent4="accent4" accent5="accent5" accent6="accent6" hlink="hlink" folHlink="folHlink"/>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BB593-6CC2-1433-19B6-FF02DBEB8EAD}"/>
              </a:ext>
            </a:extLst>
          </p:cNvPr>
          <p:cNvSpPr>
            <a:spLocks noGrp="1"/>
          </p:cNvSpPr>
          <p:nvPr>
            <p:ph type="title"/>
          </p:nvPr>
        </p:nvSpPr>
        <p:spPr/>
        <p:txBody>
          <a:bodyPr/>
          <a:lstStyle>
            <a:lvl1pPr>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2728226221"/>
      </p:ext>
    </p:extLst>
  </p:cSld>
  <p:clrMapOvr>
    <a:overrideClrMapping bg1="lt1" tx1="dk1" bg2="lt2" tx2="dk2" accent1="accent1" accent2="accent2" accent3="accent3" accent4="accent4" accent5="accent5" accent6="accent6" hlink="hlink" folHlink="folHlink"/>
  </p:clrMapOvr>
  <p:transition spd="med"/>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98C45BF-7D70-2D1E-E1C5-2101D74A48F8}"/>
              </a:ext>
            </a:extLst>
          </p:cNvPr>
          <p:cNvPicPr>
            <a:picLocks noChangeAspect="1"/>
          </p:cNvPicPr>
          <p:nvPr userDrawn="1"/>
        </p:nvPicPr>
        <p:blipFill rotWithShape="1">
          <a:blip r:embed="rId2" cstate="print">
            <a:alphaModFix amt="25000"/>
            <a:extLst>
              <a:ext uri="{28A0092B-C50C-407E-A947-70E740481C1C}">
                <a14:useLocalDpi xmlns:a14="http://schemas.microsoft.com/office/drawing/2010/main" val="0"/>
              </a:ext>
            </a:extLst>
          </a:blip>
          <a:srcRect b="8552"/>
          <a:stretch/>
        </p:blipFill>
        <p:spPr>
          <a:xfrm>
            <a:off x="1291" y="0"/>
            <a:ext cx="12189417" cy="6271518"/>
          </a:xfrm>
          <a:prstGeom prst="rect">
            <a:avLst/>
          </a:prstGeom>
        </p:spPr>
      </p:pic>
      <p:sp>
        <p:nvSpPr>
          <p:cNvPr id="2" name="Title 1">
            <a:extLst>
              <a:ext uri="{FF2B5EF4-FFF2-40B4-BE49-F238E27FC236}">
                <a16:creationId xmlns:a16="http://schemas.microsoft.com/office/drawing/2014/main" id="{A726AB41-A4B9-6534-62A6-C8A14C7D0502}"/>
              </a:ext>
            </a:extLst>
          </p:cNvPr>
          <p:cNvSpPr>
            <a:spLocks noGrp="1"/>
          </p:cNvSpPr>
          <p:nvPr>
            <p:ph type="title"/>
          </p:nvPr>
        </p:nvSpPr>
        <p:spPr>
          <a:xfrm>
            <a:off x="2019518" y="2978973"/>
            <a:ext cx="8152965" cy="536622"/>
          </a:xfrm>
        </p:spPr>
        <p:txBody>
          <a:bodyPr>
            <a:spAutoFit/>
          </a:bodyPr>
          <a:lstStyle>
            <a:lvl1pPr algn="ctr">
              <a:lnSpc>
                <a:spcPct val="120000"/>
              </a:lnSpc>
              <a:defRPr>
                <a:solidFill>
                  <a:schemeClr val="tx1">
                    <a:lumMod val="95000"/>
                  </a:schemeClr>
                </a:solidFill>
              </a:defRPr>
            </a:lvl1pPr>
          </a:lstStyle>
          <a:p>
            <a:r>
              <a:rPr lang="en-US" dirty="0"/>
              <a:t>Click to edit Master title style</a:t>
            </a:r>
          </a:p>
        </p:txBody>
      </p:sp>
      <p:cxnSp>
        <p:nvCxnSpPr>
          <p:cNvPr id="3" name="Straight Arrow Connector 2">
            <a:extLst>
              <a:ext uri="{FF2B5EF4-FFF2-40B4-BE49-F238E27FC236}">
                <a16:creationId xmlns:a16="http://schemas.microsoft.com/office/drawing/2014/main" id="{66719EC1-871D-DFFF-5836-9B17C1A3F940}"/>
              </a:ext>
            </a:extLst>
          </p:cNvPr>
          <p:cNvCxnSpPr>
            <a:cxnSpLocks/>
          </p:cNvCxnSpPr>
          <p:nvPr userDrawn="1"/>
        </p:nvCxnSpPr>
        <p:spPr>
          <a:xfrm>
            <a:off x="1175174" y="6675890"/>
            <a:ext cx="10652760" cy="0"/>
          </a:xfrm>
          <a:prstGeom prst="straightConnector1">
            <a:avLst/>
          </a:prstGeom>
          <a:noFill/>
          <a:ln w="9525" cap="flat">
            <a:solidFill>
              <a:schemeClr val="bg1">
                <a:lumMod val="75000"/>
                <a:lumOff val="25000"/>
              </a:schemeClr>
            </a:solidFill>
            <a:prstDash val="solid"/>
            <a:round/>
            <a:tailEnd type="oval"/>
          </a:ln>
          <a:effectLst/>
          <a:sp3d/>
        </p:spPr>
        <p:style>
          <a:lnRef idx="0">
            <a:scrgbClr r="0" g="0" b="0"/>
          </a:lnRef>
          <a:fillRef idx="0">
            <a:scrgbClr r="0" g="0" b="0"/>
          </a:fillRef>
          <a:effectRef idx="0">
            <a:scrgbClr r="0" g="0" b="0"/>
          </a:effectRef>
          <a:fontRef idx="none"/>
        </p:style>
      </p:cxnSp>
      <p:grpSp>
        <p:nvGrpSpPr>
          <p:cNvPr id="5" name="Group 4">
            <a:extLst>
              <a:ext uri="{FF2B5EF4-FFF2-40B4-BE49-F238E27FC236}">
                <a16:creationId xmlns:a16="http://schemas.microsoft.com/office/drawing/2014/main" id="{60F35F68-B626-1E3D-20B9-CCA9BE7ECE80}"/>
              </a:ext>
            </a:extLst>
          </p:cNvPr>
          <p:cNvGrpSpPr/>
          <p:nvPr userDrawn="1"/>
        </p:nvGrpSpPr>
        <p:grpSpPr>
          <a:xfrm>
            <a:off x="375557" y="6349305"/>
            <a:ext cx="696912" cy="354013"/>
            <a:chOff x="375557" y="6349305"/>
            <a:chExt cx="696912" cy="354013"/>
          </a:xfrm>
        </p:grpSpPr>
        <p:sp>
          <p:nvSpPr>
            <p:cNvPr id="6" name="Freeform 5">
              <a:extLst>
                <a:ext uri="{FF2B5EF4-FFF2-40B4-BE49-F238E27FC236}">
                  <a16:creationId xmlns:a16="http://schemas.microsoft.com/office/drawing/2014/main" id="{F1123D15-FD8C-5806-0AA8-6ED63B481D7B}"/>
                </a:ext>
              </a:extLst>
            </p:cNvPr>
            <p:cNvSpPr>
              <a:spLocks/>
            </p:cNvSpPr>
            <p:nvPr userDrawn="1"/>
          </p:nvSpPr>
          <p:spPr bwMode="auto">
            <a:xfrm>
              <a:off x="380319" y="6349305"/>
              <a:ext cx="255587" cy="236538"/>
            </a:xfrm>
            <a:custGeom>
              <a:avLst/>
              <a:gdLst>
                <a:gd name="T0" fmla="*/ 161 w 161"/>
                <a:gd name="T1" fmla="*/ 149 h 149"/>
                <a:gd name="T2" fmla="*/ 161 w 161"/>
                <a:gd name="T3" fmla="*/ 0 h 149"/>
                <a:gd name="T4" fmla="*/ 140 w 161"/>
                <a:gd name="T5" fmla="*/ 0 h 149"/>
                <a:gd name="T6" fmla="*/ 79 w 161"/>
                <a:gd name="T7" fmla="*/ 100 h 149"/>
                <a:gd name="T8" fmla="*/ 21 w 161"/>
                <a:gd name="T9" fmla="*/ 0 h 149"/>
                <a:gd name="T10" fmla="*/ 0 w 161"/>
                <a:gd name="T11" fmla="*/ 0 h 149"/>
                <a:gd name="T12" fmla="*/ 0 w 161"/>
                <a:gd name="T13" fmla="*/ 149 h 149"/>
                <a:gd name="T14" fmla="*/ 24 w 161"/>
                <a:gd name="T15" fmla="*/ 149 h 149"/>
                <a:gd name="T16" fmla="*/ 24 w 161"/>
                <a:gd name="T17" fmla="*/ 51 h 149"/>
                <a:gd name="T18" fmla="*/ 75 w 161"/>
                <a:gd name="T19" fmla="*/ 132 h 149"/>
                <a:gd name="T20" fmla="*/ 87 w 161"/>
                <a:gd name="T21" fmla="*/ 132 h 149"/>
                <a:gd name="T22" fmla="*/ 135 w 161"/>
                <a:gd name="T23" fmla="*/ 51 h 149"/>
                <a:gd name="T24" fmla="*/ 135 w 161"/>
                <a:gd name="T25" fmla="*/ 149 h 149"/>
                <a:gd name="T26" fmla="*/ 161 w 161"/>
                <a:gd name="T27"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149">
                  <a:moveTo>
                    <a:pt x="161" y="149"/>
                  </a:moveTo>
                  <a:lnTo>
                    <a:pt x="161" y="0"/>
                  </a:lnTo>
                  <a:lnTo>
                    <a:pt x="140" y="0"/>
                  </a:lnTo>
                  <a:lnTo>
                    <a:pt x="79" y="100"/>
                  </a:lnTo>
                  <a:lnTo>
                    <a:pt x="21" y="0"/>
                  </a:lnTo>
                  <a:lnTo>
                    <a:pt x="0" y="0"/>
                  </a:lnTo>
                  <a:lnTo>
                    <a:pt x="0" y="149"/>
                  </a:lnTo>
                  <a:lnTo>
                    <a:pt x="24" y="149"/>
                  </a:lnTo>
                  <a:lnTo>
                    <a:pt x="24" y="51"/>
                  </a:lnTo>
                  <a:lnTo>
                    <a:pt x="75" y="132"/>
                  </a:lnTo>
                  <a:lnTo>
                    <a:pt x="87" y="132"/>
                  </a:lnTo>
                  <a:lnTo>
                    <a:pt x="135" y="51"/>
                  </a:lnTo>
                  <a:lnTo>
                    <a:pt x="135" y="149"/>
                  </a:lnTo>
                  <a:lnTo>
                    <a:pt x="161" y="149"/>
                  </a:lnTo>
                  <a:close/>
                </a:path>
              </a:pathLst>
            </a:cu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Rectangle 6">
              <a:extLst>
                <a:ext uri="{FF2B5EF4-FFF2-40B4-BE49-F238E27FC236}">
                  <a16:creationId xmlns:a16="http://schemas.microsoft.com/office/drawing/2014/main" id="{7F2B6E23-E9F8-0B20-6DB7-B6C7CC3EF8D6}"/>
                </a:ext>
              </a:extLst>
            </p:cNvPr>
            <p:cNvSpPr>
              <a:spLocks noChangeArrowheads="1"/>
            </p:cNvSpPr>
            <p:nvPr userDrawn="1"/>
          </p:nvSpPr>
          <p:spPr bwMode="auto">
            <a:xfrm>
              <a:off x="697819" y="6368355"/>
              <a:ext cx="19050" cy="217488"/>
            </a:xfrm>
            <a:prstGeom prst="rect">
              <a:avLst/>
            </a:pr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7">
              <a:extLst>
                <a:ext uri="{FF2B5EF4-FFF2-40B4-BE49-F238E27FC236}">
                  <a16:creationId xmlns:a16="http://schemas.microsoft.com/office/drawing/2014/main" id="{FEDE543B-3507-BB3B-7C2B-45F8747C6393}"/>
                </a:ext>
              </a:extLst>
            </p:cNvPr>
            <p:cNvSpPr>
              <a:spLocks/>
            </p:cNvSpPr>
            <p:nvPr userDrawn="1"/>
          </p:nvSpPr>
          <p:spPr bwMode="auto">
            <a:xfrm>
              <a:off x="777194" y="6368355"/>
              <a:ext cx="219075" cy="217488"/>
            </a:xfrm>
            <a:custGeom>
              <a:avLst/>
              <a:gdLst>
                <a:gd name="T0" fmla="*/ 138 w 138"/>
                <a:gd name="T1" fmla="*/ 137 h 137"/>
                <a:gd name="T2" fmla="*/ 138 w 138"/>
                <a:gd name="T3" fmla="*/ 0 h 137"/>
                <a:gd name="T4" fmla="*/ 131 w 138"/>
                <a:gd name="T5" fmla="*/ 0 h 137"/>
                <a:gd name="T6" fmla="*/ 68 w 138"/>
                <a:gd name="T7" fmla="*/ 108 h 137"/>
                <a:gd name="T8" fmla="*/ 8 w 138"/>
                <a:gd name="T9" fmla="*/ 0 h 137"/>
                <a:gd name="T10" fmla="*/ 0 w 138"/>
                <a:gd name="T11" fmla="*/ 0 h 137"/>
                <a:gd name="T12" fmla="*/ 0 w 138"/>
                <a:gd name="T13" fmla="*/ 137 h 137"/>
                <a:gd name="T14" fmla="*/ 10 w 138"/>
                <a:gd name="T15" fmla="*/ 137 h 137"/>
                <a:gd name="T16" fmla="*/ 10 w 138"/>
                <a:gd name="T17" fmla="*/ 22 h 137"/>
                <a:gd name="T18" fmla="*/ 66 w 138"/>
                <a:gd name="T19" fmla="*/ 120 h 137"/>
                <a:gd name="T20" fmla="*/ 70 w 138"/>
                <a:gd name="T21" fmla="*/ 120 h 137"/>
                <a:gd name="T22" fmla="*/ 128 w 138"/>
                <a:gd name="T23" fmla="*/ 20 h 137"/>
                <a:gd name="T24" fmla="*/ 128 w 138"/>
                <a:gd name="T25" fmla="*/ 137 h 137"/>
                <a:gd name="T26" fmla="*/ 138 w 138"/>
                <a:gd name="T2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8" h="137">
                  <a:moveTo>
                    <a:pt x="138" y="137"/>
                  </a:moveTo>
                  <a:lnTo>
                    <a:pt x="138" y="0"/>
                  </a:lnTo>
                  <a:lnTo>
                    <a:pt x="131" y="0"/>
                  </a:lnTo>
                  <a:lnTo>
                    <a:pt x="68" y="108"/>
                  </a:lnTo>
                  <a:lnTo>
                    <a:pt x="8" y="0"/>
                  </a:lnTo>
                  <a:lnTo>
                    <a:pt x="0" y="0"/>
                  </a:lnTo>
                  <a:lnTo>
                    <a:pt x="0" y="137"/>
                  </a:lnTo>
                  <a:lnTo>
                    <a:pt x="10" y="137"/>
                  </a:lnTo>
                  <a:lnTo>
                    <a:pt x="10" y="22"/>
                  </a:lnTo>
                  <a:lnTo>
                    <a:pt x="66" y="120"/>
                  </a:lnTo>
                  <a:lnTo>
                    <a:pt x="70" y="120"/>
                  </a:lnTo>
                  <a:lnTo>
                    <a:pt x="128" y="20"/>
                  </a:lnTo>
                  <a:lnTo>
                    <a:pt x="128" y="137"/>
                  </a:lnTo>
                  <a:lnTo>
                    <a:pt x="138" y="137"/>
                  </a:lnTo>
                  <a:close/>
                </a:path>
              </a:pathLst>
            </a:cu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8">
              <a:extLst>
                <a:ext uri="{FF2B5EF4-FFF2-40B4-BE49-F238E27FC236}">
                  <a16:creationId xmlns:a16="http://schemas.microsoft.com/office/drawing/2014/main" id="{ACFACD2B-84F9-8F48-C9D6-500383DD93D7}"/>
                </a:ext>
              </a:extLst>
            </p:cNvPr>
            <p:cNvSpPr>
              <a:spLocks/>
            </p:cNvSpPr>
            <p:nvPr userDrawn="1"/>
          </p:nvSpPr>
          <p:spPr bwMode="auto">
            <a:xfrm>
              <a:off x="375557" y="6644580"/>
              <a:ext cx="696912" cy="58738"/>
            </a:xfrm>
            <a:custGeom>
              <a:avLst/>
              <a:gdLst>
                <a:gd name="T0" fmla="*/ 174 w 182"/>
                <a:gd name="T1" fmla="*/ 0 h 15"/>
                <a:gd name="T2" fmla="*/ 167 w 182"/>
                <a:gd name="T3" fmla="*/ 6 h 15"/>
                <a:gd name="T4" fmla="*/ 0 w 182"/>
                <a:gd name="T5" fmla="*/ 6 h 15"/>
                <a:gd name="T6" fmla="*/ 0 w 182"/>
                <a:gd name="T7" fmla="*/ 10 h 15"/>
                <a:gd name="T8" fmla="*/ 167 w 182"/>
                <a:gd name="T9" fmla="*/ 10 h 15"/>
                <a:gd name="T10" fmla="*/ 174 w 182"/>
                <a:gd name="T11" fmla="*/ 15 h 15"/>
                <a:gd name="T12" fmla="*/ 182 w 182"/>
                <a:gd name="T13" fmla="*/ 8 h 15"/>
                <a:gd name="T14" fmla="*/ 174 w 182"/>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5">
                  <a:moveTo>
                    <a:pt x="174" y="0"/>
                  </a:moveTo>
                  <a:cubicBezTo>
                    <a:pt x="171" y="0"/>
                    <a:pt x="168" y="3"/>
                    <a:pt x="167" y="6"/>
                  </a:cubicBezTo>
                  <a:cubicBezTo>
                    <a:pt x="0" y="6"/>
                    <a:pt x="0" y="6"/>
                    <a:pt x="0" y="6"/>
                  </a:cubicBezTo>
                  <a:cubicBezTo>
                    <a:pt x="0" y="10"/>
                    <a:pt x="0" y="10"/>
                    <a:pt x="0" y="10"/>
                  </a:cubicBezTo>
                  <a:cubicBezTo>
                    <a:pt x="167" y="10"/>
                    <a:pt x="167" y="10"/>
                    <a:pt x="167" y="10"/>
                  </a:cubicBezTo>
                  <a:cubicBezTo>
                    <a:pt x="168" y="13"/>
                    <a:pt x="171" y="15"/>
                    <a:pt x="174" y="15"/>
                  </a:cubicBezTo>
                  <a:cubicBezTo>
                    <a:pt x="178" y="15"/>
                    <a:pt x="182" y="12"/>
                    <a:pt x="182" y="8"/>
                  </a:cubicBezTo>
                  <a:cubicBezTo>
                    <a:pt x="182" y="4"/>
                    <a:pt x="178" y="0"/>
                    <a:pt x="174" y="0"/>
                  </a:cubicBezTo>
                  <a:close/>
                </a:path>
              </a:pathLst>
            </a:custGeom>
            <a:solidFill>
              <a:srgbClr val="28AF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335305132"/>
      </p:ext>
    </p:extLst>
  </p:cSld>
  <p:clrMapOvr>
    <a:overrideClrMapping bg1="dk1" tx1="lt1" bg2="dk2" tx2="lt2" accent1="accent1" accent2="accent2" accent3="accent3" accent4="accent4" accent5="accent5" accent6="accent6" hlink="hlink" folHlink="folHlink"/>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83E3BAD-CAF0-59BE-F981-E9D69D91EC18}"/>
              </a:ext>
            </a:extLst>
          </p:cNvPr>
          <p:cNvGrpSpPr/>
          <p:nvPr userDrawn="1"/>
        </p:nvGrpSpPr>
        <p:grpSpPr>
          <a:xfrm>
            <a:off x="0" y="-1"/>
            <a:ext cx="12192000" cy="997527"/>
            <a:chOff x="0" y="0"/>
            <a:chExt cx="10058400" cy="822960"/>
          </a:xfrm>
        </p:grpSpPr>
        <p:pic>
          <p:nvPicPr>
            <p:cNvPr id="2" name="Picture 1">
              <a:extLst>
                <a:ext uri="{FF2B5EF4-FFF2-40B4-BE49-F238E27FC236}">
                  <a16:creationId xmlns:a16="http://schemas.microsoft.com/office/drawing/2014/main" id="{39D54EA4-9678-92AF-E7AB-DE39C7DCA1AA}"/>
                </a:ext>
              </a:extLst>
            </p:cNvPr>
            <p:cNvPicPr>
              <a:picLocks/>
            </p:cNvPicPr>
            <p:nvPr userDrawn="1"/>
          </p:nvPicPr>
          <p:blipFill>
            <a:blip r:embed="rId14" cstate="print">
              <a:alphaModFix/>
              <a:extLst>
                <a:ext uri="{28A0092B-C50C-407E-A947-70E740481C1C}">
                  <a14:useLocalDpi xmlns:a14="http://schemas.microsoft.com/office/drawing/2010/main" val="0"/>
                </a:ext>
              </a:extLst>
            </a:blip>
            <a:stretch>
              <a:fillRect/>
            </a:stretch>
          </p:blipFill>
          <p:spPr>
            <a:xfrm>
              <a:off x="0" y="0"/>
              <a:ext cx="10057370" cy="822960"/>
            </a:xfrm>
            <a:prstGeom prst="rect">
              <a:avLst/>
            </a:prstGeom>
            <a:gradFill>
              <a:gsLst>
                <a:gs pos="50000">
                  <a:schemeClr val="tx1"/>
                </a:gs>
                <a:gs pos="77000">
                  <a:schemeClr val="tx1">
                    <a:alpha val="50000"/>
                  </a:schemeClr>
                </a:gs>
                <a:gs pos="100000">
                  <a:schemeClr val="tx1">
                    <a:alpha val="0"/>
                  </a:schemeClr>
                </a:gs>
              </a:gsLst>
              <a:lin ang="0" scaled="1"/>
            </a:gradFill>
          </p:spPr>
        </p:pic>
        <p:sp>
          <p:nvSpPr>
            <p:cNvPr id="7" name="Rectangle 6">
              <a:extLst>
                <a:ext uri="{FF2B5EF4-FFF2-40B4-BE49-F238E27FC236}">
                  <a16:creationId xmlns:a16="http://schemas.microsoft.com/office/drawing/2014/main" id="{A3645E4F-51B5-D38B-545A-84BD26BBFC4E}"/>
                </a:ext>
              </a:extLst>
            </p:cNvPr>
            <p:cNvSpPr/>
            <p:nvPr userDrawn="1"/>
          </p:nvSpPr>
          <p:spPr>
            <a:xfrm>
              <a:off x="0" y="0"/>
              <a:ext cx="10058400" cy="822960"/>
            </a:xfrm>
            <a:prstGeom prst="rect">
              <a:avLst/>
            </a:prstGeom>
            <a:gradFill flip="none" rotWithShape="1">
              <a:gsLst>
                <a:gs pos="42000">
                  <a:schemeClr val="tx1"/>
                </a:gs>
                <a:gs pos="67000">
                  <a:schemeClr val="tx1">
                    <a:alpha val="40000"/>
                  </a:schemeClr>
                </a:gs>
                <a:gs pos="100000">
                  <a:schemeClr val="tx1">
                    <a:alpha val="0"/>
                  </a:schemeClr>
                </a:gs>
              </a:gsLst>
              <a:lin ang="0" scaled="1"/>
              <a:tileRect/>
            </a:gra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marL="0" marR="0" indent="0" algn="l" defTabSz="754380" rtl="0" fontAlgn="auto" latinLnBrk="0" hangingPunct="0">
                <a:lnSpc>
                  <a:spcPct val="100000"/>
                </a:lnSpc>
                <a:spcBef>
                  <a:spcPts val="0"/>
                </a:spcBef>
                <a:spcAft>
                  <a:spcPts val="0"/>
                </a:spcAft>
                <a:buClrTx/>
                <a:buSzTx/>
                <a:buFontTx/>
                <a:buNone/>
                <a:tabLst/>
              </a:pPr>
              <a:endParaRPr kumimoji="0" lang="en-US" sz="1155" b="0" i="0" u="none" strike="noStrike" cap="none" spc="0" normalizeH="0" baseline="0">
                <a:ln>
                  <a:noFill/>
                </a:ln>
                <a:solidFill>
                  <a:srgbClr val="000000"/>
                </a:solidFill>
                <a:effectLst/>
                <a:uFillTx/>
                <a:latin typeface="+mj-lt"/>
                <a:ea typeface="+mj-ea"/>
                <a:cs typeface="+mj-cs"/>
                <a:sym typeface="Arial"/>
              </a:endParaRPr>
            </a:p>
          </p:txBody>
        </p:sp>
      </p:grpSp>
      <p:graphicFrame>
        <p:nvGraphicFramePr>
          <p:cNvPr id="5" name="Object 4" hidden="1">
            <a:extLst>
              <a:ext uri="{FF2B5EF4-FFF2-40B4-BE49-F238E27FC236}">
                <a16:creationId xmlns:a16="http://schemas.microsoft.com/office/drawing/2014/main" id="{786CCA10-635B-D841-A6A3-45E18FA23599}"/>
              </a:ext>
            </a:extLst>
          </p:cNvPr>
          <p:cNvGraphicFramePr>
            <a:graphicFrameLocks noChangeAspect="1"/>
          </p:cNvGraphicFramePr>
          <p:nvPr userDrawn="1">
            <p:custDataLst>
              <p:tags r:id="rId13"/>
            </p:custDataLst>
            <p:extLst>
              <p:ext uri="{D42A27DB-BD31-4B8C-83A1-F6EECF244321}">
                <p14:modId xmlns:p14="http://schemas.microsoft.com/office/powerpoint/2010/main" val="348231942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5" imgW="7772400" imgH="10058400" progId="TCLayout.ActiveDocument.1">
                  <p:embed/>
                </p:oleObj>
              </mc:Choice>
              <mc:Fallback>
                <p:oleObj name="think-cell Slide" r:id="rId15" imgW="7772400" imgH="10058400" progId="TCLayout.ActiveDocument.1">
                  <p:embed/>
                  <p:pic>
                    <p:nvPicPr>
                      <p:cNvPr id="5" name="Object 4" hidden="1">
                        <a:extLst>
                          <a:ext uri="{FF2B5EF4-FFF2-40B4-BE49-F238E27FC236}">
                            <a16:creationId xmlns:a16="http://schemas.microsoft.com/office/drawing/2014/main" id="{786CCA10-635B-D841-A6A3-45E18FA23599}"/>
                          </a:ext>
                        </a:extLst>
                      </p:cNvPr>
                      <p:cNvPicPr/>
                      <p:nvPr/>
                    </p:nvPicPr>
                    <p:blipFill>
                      <a:blip r:embed="rId16"/>
                      <a:stretch>
                        <a:fillRect/>
                      </a:stretch>
                    </p:blipFill>
                    <p:spPr>
                      <a:xfrm>
                        <a:off x="1588" y="1588"/>
                        <a:ext cx="1227" cy="1588"/>
                      </a:xfrm>
                      <a:prstGeom prst="rect">
                        <a:avLst/>
                      </a:prstGeom>
                    </p:spPr>
                  </p:pic>
                </p:oleObj>
              </mc:Fallback>
            </mc:AlternateContent>
          </a:graphicData>
        </a:graphic>
      </p:graphicFrame>
      <p:sp>
        <p:nvSpPr>
          <p:cNvPr id="36" name="Text Placeholder 35">
            <a:extLst>
              <a:ext uri="{FF2B5EF4-FFF2-40B4-BE49-F238E27FC236}">
                <a16:creationId xmlns:a16="http://schemas.microsoft.com/office/drawing/2014/main" id="{F50C8309-B145-8D8B-4078-7F652F8B01B9}"/>
              </a:ext>
            </a:extLst>
          </p:cNvPr>
          <p:cNvSpPr>
            <a:spLocks noGrp="1"/>
          </p:cNvSpPr>
          <p:nvPr userDrawn="1">
            <p:ph type="body" idx="1"/>
          </p:nvPr>
        </p:nvSpPr>
        <p:spPr>
          <a:xfrm>
            <a:off x="381000" y="1371601"/>
            <a:ext cx="11125200" cy="480059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Title Placeholder 36">
            <a:extLst>
              <a:ext uri="{FF2B5EF4-FFF2-40B4-BE49-F238E27FC236}">
                <a16:creationId xmlns:a16="http://schemas.microsoft.com/office/drawing/2014/main" id="{C2AF7D35-0E37-DED0-D2E6-F112EE088E58}"/>
              </a:ext>
            </a:extLst>
          </p:cNvPr>
          <p:cNvSpPr>
            <a:spLocks noGrp="1"/>
          </p:cNvSpPr>
          <p:nvPr userDrawn="1">
            <p:ph type="title"/>
          </p:nvPr>
        </p:nvSpPr>
        <p:spPr>
          <a:xfrm>
            <a:off x="381000" y="2"/>
            <a:ext cx="11430000" cy="1005838"/>
          </a:xfrm>
          <a:prstGeom prst="rect">
            <a:avLst/>
          </a:prstGeom>
        </p:spPr>
        <p:txBody>
          <a:bodyPr vert="horz" lIns="0" tIns="0" rIns="0" bIns="0" rtlCol="0" anchor="ctr">
            <a:normAutofit/>
          </a:bodyPr>
          <a:lstStyle/>
          <a:p>
            <a:r>
              <a:rPr lang="en-US" dirty="0"/>
              <a:t>Click to edit Master title style</a:t>
            </a:r>
          </a:p>
        </p:txBody>
      </p:sp>
      <p:sp>
        <p:nvSpPr>
          <p:cNvPr id="3" name="01">
            <a:extLst>
              <a:ext uri="{FF2B5EF4-FFF2-40B4-BE49-F238E27FC236}">
                <a16:creationId xmlns:a16="http://schemas.microsoft.com/office/drawing/2014/main" id="{24EB40DD-6E08-3F1C-EA67-A6DEBB1D36F7}"/>
              </a:ext>
            </a:extLst>
          </p:cNvPr>
          <p:cNvSpPr txBox="1">
            <a:spLocks/>
          </p:cNvSpPr>
          <p:nvPr userDrawn="1"/>
        </p:nvSpPr>
        <p:spPr>
          <a:xfrm>
            <a:off x="11340801" y="6477000"/>
            <a:ext cx="476947" cy="381000"/>
          </a:xfrm>
          <a:prstGeom prst="rect">
            <a:avLst/>
          </a:prstGeom>
          <a:noFill/>
          <a:ln>
            <a:noFill/>
          </a:ln>
        </p:spPr>
        <p:txBody>
          <a:bodyPr vert="horz" lIns="91440" tIns="0" rIns="0" bIns="18288"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800" b="1" i="0" u="none" strike="noStrike" cap="none" spc="0" normalizeH="0" baseline="0">
                <a:ln>
                  <a:noFill/>
                </a:ln>
                <a:solidFill>
                  <a:srgbClr val="FFFFFF"/>
                </a:solidFill>
                <a:effectLst/>
                <a:uFillTx/>
                <a:latin typeface="Helvetica Neue" panose="02000503000000020004" pitchFamily="2" charset="0"/>
                <a:ea typeface="Helvetica Neue" panose="02000503000000020004" pitchFamily="2" charset="0"/>
                <a:cs typeface="Helvetica Neue" panose="02000503000000020004" pitchFamily="2" charset="0"/>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9pPr>
          </a:lstStyle>
          <a:p>
            <a:pPr algn="r"/>
            <a:fld id="{86CB4B4D-7CA3-9044-876B-883B54F8677D}" type="slidenum">
              <a:rPr lang="en-US" sz="1100" b="0" smtClean="0">
                <a:solidFill>
                  <a:schemeClr val="tx1">
                    <a:lumMod val="50000"/>
                    <a:lumOff val="50000"/>
                  </a:schemeClr>
                </a:solidFill>
                <a:latin typeface="+mn-lt"/>
              </a:rPr>
              <a:pPr algn="r"/>
              <a:t>‹#›</a:t>
            </a:fld>
            <a:endParaRPr lang="en-US" sz="1100" b="0" dirty="0">
              <a:solidFill>
                <a:schemeClr val="tx1">
                  <a:lumMod val="50000"/>
                  <a:lumOff val="50000"/>
                </a:schemeClr>
              </a:solidFill>
              <a:latin typeface="+mn-lt"/>
            </a:endParaRPr>
          </a:p>
        </p:txBody>
      </p:sp>
      <p:cxnSp>
        <p:nvCxnSpPr>
          <p:cNvPr id="4" name="Straight Arrow Connector 3">
            <a:extLst>
              <a:ext uri="{FF2B5EF4-FFF2-40B4-BE49-F238E27FC236}">
                <a16:creationId xmlns:a16="http://schemas.microsoft.com/office/drawing/2014/main" id="{C3C79C58-7F59-65BD-A728-E728FB3BBDFC}"/>
              </a:ext>
            </a:extLst>
          </p:cNvPr>
          <p:cNvCxnSpPr>
            <a:cxnSpLocks/>
          </p:cNvCxnSpPr>
          <p:nvPr userDrawn="1"/>
        </p:nvCxnSpPr>
        <p:spPr>
          <a:xfrm>
            <a:off x="1175174" y="6675890"/>
            <a:ext cx="10332720" cy="0"/>
          </a:xfrm>
          <a:prstGeom prst="straightConnector1">
            <a:avLst/>
          </a:prstGeom>
          <a:noFill/>
          <a:ln w="9525" cap="flat">
            <a:solidFill>
              <a:schemeClr val="accent5"/>
            </a:solidFill>
            <a:prstDash val="solid"/>
            <a:round/>
            <a:tailEnd type="oval"/>
          </a:ln>
          <a:effectLst/>
          <a:sp3d/>
        </p:spPr>
        <p:style>
          <a:lnRef idx="0">
            <a:scrgbClr r="0" g="0" b="0"/>
          </a:lnRef>
          <a:fillRef idx="0">
            <a:scrgbClr r="0" g="0" b="0"/>
          </a:fillRef>
          <a:effectRef idx="0">
            <a:scrgbClr r="0" g="0" b="0"/>
          </a:effectRef>
          <a:fontRef idx="none"/>
        </p:style>
      </p:cxnSp>
      <p:grpSp>
        <p:nvGrpSpPr>
          <p:cNvPr id="6" name="Group 5">
            <a:extLst>
              <a:ext uri="{FF2B5EF4-FFF2-40B4-BE49-F238E27FC236}">
                <a16:creationId xmlns:a16="http://schemas.microsoft.com/office/drawing/2014/main" id="{2FF14D3D-0999-A111-9286-77538B1D7E88}"/>
              </a:ext>
            </a:extLst>
          </p:cNvPr>
          <p:cNvGrpSpPr/>
          <p:nvPr userDrawn="1"/>
        </p:nvGrpSpPr>
        <p:grpSpPr>
          <a:xfrm>
            <a:off x="375557" y="6349305"/>
            <a:ext cx="696912" cy="354013"/>
            <a:chOff x="176213" y="6361113"/>
            <a:chExt cx="696912" cy="354013"/>
          </a:xfrm>
        </p:grpSpPr>
        <p:sp>
          <p:nvSpPr>
            <p:cNvPr id="9" name="Freeform 5">
              <a:extLst>
                <a:ext uri="{FF2B5EF4-FFF2-40B4-BE49-F238E27FC236}">
                  <a16:creationId xmlns:a16="http://schemas.microsoft.com/office/drawing/2014/main" id="{3A49D587-C469-29F7-3F4D-8CFCF2375D51}"/>
                </a:ext>
              </a:extLst>
            </p:cNvPr>
            <p:cNvSpPr>
              <a:spLocks/>
            </p:cNvSpPr>
            <p:nvPr userDrawn="1"/>
          </p:nvSpPr>
          <p:spPr bwMode="auto">
            <a:xfrm>
              <a:off x="180975" y="6361113"/>
              <a:ext cx="255587" cy="236538"/>
            </a:xfrm>
            <a:custGeom>
              <a:avLst/>
              <a:gdLst>
                <a:gd name="T0" fmla="*/ 161 w 161"/>
                <a:gd name="T1" fmla="*/ 149 h 149"/>
                <a:gd name="T2" fmla="*/ 161 w 161"/>
                <a:gd name="T3" fmla="*/ 0 h 149"/>
                <a:gd name="T4" fmla="*/ 140 w 161"/>
                <a:gd name="T5" fmla="*/ 0 h 149"/>
                <a:gd name="T6" fmla="*/ 79 w 161"/>
                <a:gd name="T7" fmla="*/ 100 h 149"/>
                <a:gd name="T8" fmla="*/ 21 w 161"/>
                <a:gd name="T9" fmla="*/ 0 h 149"/>
                <a:gd name="T10" fmla="*/ 0 w 161"/>
                <a:gd name="T11" fmla="*/ 0 h 149"/>
                <a:gd name="T12" fmla="*/ 0 w 161"/>
                <a:gd name="T13" fmla="*/ 149 h 149"/>
                <a:gd name="T14" fmla="*/ 24 w 161"/>
                <a:gd name="T15" fmla="*/ 149 h 149"/>
                <a:gd name="T16" fmla="*/ 24 w 161"/>
                <a:gd name="T17" fmla="*/ 51 h 149"/>
                <a:gd name="T18" fmla="*/ 75 w 161"/>
                <a:gd name="T19" fmla="*/ 132 h 149"/>
                <a:gd name="T20" fmla="*/ 87 w 161"/>
                <a:gd name="T21" fmla="*/ 132 h 149"/>
                <a:gd name="T22" fmla="*/ 135 w 161"/>
                <a:gd name="T23" fmla="*/ 51 h 149"/>
                <a:gd name="T24" fmla="*/ 135 w 161"/>
                <a:gd name="T25" fmla="*/ 149 h 149"/>
                <a:gd name="T26" fmla="*/ 161 w 161"/>
                <a:gd name="T27"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149">
                  <a:moveTo>
                    <a:pt x="161" y="149"/>
                  </a:moveTo>
                  <a:lnTo>
                    <a:pt x="161" y="0"/>
                  </a:lnTo>
                  <a:lnTo>
                    <a:pt x="140" y="0"/>
                  </a:lnTo>
                  <a:lnTo>
                    <a:pt x="79" y="100"/>
                  </a:lnTo>
                  <a:lnTo>
                    <a:pt x="21" y="0"/>
                  </a:lnTo>
                  <a:lnTo>
                    <a:pt x="0" y="0"/>
                  </a:lnTo>
                  <a:lnTo>
                    <a:pt x="0" y="149"/>
                  </a:lnTo>
                  <a:lnTo>
                    <a:pt x="24" y="149"/>
                  </a:lnTo>
                  <a:lnTo>
                    <a:pt x="24" y="51"/>
                  </a:lnTo>
                  <a:lnTo>
                    <a:pt x="75" y="132"/>
                  </a:lnTo>
                  <a:lnTo>
                    <a:pt x="87" y="132"/>
                  </a:lnTo>
                  <a:lnTo>
                    <a:pt x="135" y="51"/>
                  </a:lnTo>
                  <a:lnTo>
                    <a:pt x="135" y="149"/>
                  </a:lnTo>
                  <a:lnTo>
                    <a:pt x="161" y="1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Rectangle 9">
              <a:extLst>
                <a:ext uri="{FF2B5EF4-FFF2-40B4-BE49-F238E27FC236}">
                  <a16:creationId xmlns:a16="http://schemas.microsoft.com/office/drawing/2014/main" id="{CD3A23D8-ED66-05EE-F611-CFA5FB41C0CD}"/>
                </a:ext>
              </a:extLst>
            </p:cNvPr>
            <p:cNvSpPr>
              <a:spLocks noChangeArrowheads="1"/>
            </p:cNvSpPr>
            <p:nvPr userDrawn="1"/>
          </p:nvSpPr>
          <p:spPr bwMode="auto">
            <a:xfrm>
              <a:off x="498475" y="6380163"/>
              <a:ext cx="19050" cy="2174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7">
              <a:extLst>
                <a:ext uri="{FF2B5EF4-FFF2-40B4-BE49-F238E27FC236}">
                  <a16:creationId xmlns:a16="http://schemas.microsoft.com/office/drawing/2014/main" id="{FF938106-0A47-FC7E-0C6D-4F98D335B9CE}"/>
                </a:ext>
              </a:extLst>
            </p:cNvPr>
            <p:cNvSpPr>
              <a:spLocks/>
            </p:cNvSpPr>
            <p:nvPr userDrawn="1"/>
          </p:nvSpPr>
          <p:spPr bwMode="auto">
            <a:xfrm>
              <a:off x="577850" y="6380163"/>
              <a:ext cx="219075" cy="217488"/>
            </a:xfrm>
            <a:custGeom>
              <a:avLst/>
              <a:gdLst>
                <a:gd name="T0" fmla="*/ 138 w 138"/>
                <a:gd name="T1" fmla="*/ 137 h 137"/>
                <a:gd name="T2" fmla="*/ 138 w 138"/>
                <a:gd name="T3" fmla="*/ 0 h 137"/>
                <a:gd name="T4" fmla="*/ 131 w 138"/>
                <a:gd name="T5" fmla="*/ 0 h 137"/>
                <a:gd name="T6" fmla="*/ 68 w 138"/>
                <a:gd name="T7" fmla="*/ 108 h 137"/>
                <a:gd name="T8" fmla="*/ 8 w 138"/>
                <a:gd name="T9" fmla="*/ 0 h 137"/>
                <a:gd name="T10" fmla="*/ 0 w 138"/>
                <a:gd name="T11" fmla="*/ 0 h 137"/>
                <a:gd name="T12" fmla="*/ 0 w 138"/>
                <a:gd name="T13" fmla="*/ 137 h 137"/>
                <a:gd name="T14" fmla="*/ 10 w 138"/>
                <a:gd name="T15" fmla="*/ 137 h 137"/>
                <a:gd name="T16" fmla="*/ 10 w 138"/>
                <a:gd name="T17" fmla="*/ 22 h 137"/>
                <a:gd name="T18" fmla="*/ 66 w 138"/>
                <a:gd name="T19" fmla="*/ 120 h 137"/>
                <a:gd name="T20" fmla="*/ 70 w 138"/>
                <a:gd name="T21" fmla="*/ 120 h 137"/>
                <a:gd name="T22" fmla="*/ 128 w 138"/>
                <a:gd name="T23" fmla="*/ 20 h 137"/>
                <a:gd name="T24" fmla="*/ 128 w 138"/>
                <a:gd name="T25" fmla="*/ 137 h 137"/>
                <a:gd name="T26" fmla="*/ 138 w 138"/>
                <a:gd name="T2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8" h="137">
                  <a:moveTo>
                    <a:pt x="138" y="137"/>
                  </a:moveTo>
                  <a:lnTo>
                    <a:pt x="138" y="0"/>
                  </a:lnTo>
                  <a:lnTo>
                    <a:pt x="131" y="0"/>
                  </a:lnTo>
                  <a:lnTo>
                    <a:pt x="68" y="108"/>
                  </a:lnTo>
                  <a:lnTo>
                    <a:pt x="8" y="0"/>
                  </a:lnTo>
                  <a:lnTo>
                    <a:pt x="0" y="0"/>
                  </a:lnTo>
                  <a:lnTo>
                    <a:pt x="0" y="137"/>
                  </a:lnTo>
                  <a:lnTo>
                    <a:pt x="10" y="137"/>
                  </a:lnTo>
                  <a:lnTo>
                    <a:pt x="10" y="22"/>
                  </a:lnTo>
                  <a:lnTo>
                    <a:pt x="66" y="120"/>
                  </a:lnTo>
                  <a:lnTo>
                    <a:pt x="70" y="120"/>
                  </a:lnTo>
                  <a:lnTo>
                    <a:pt x="128" y="20"/>
                  </a:lnTo>
                  <a:lnTo>
                    <a:pt x="128" y="137"/>
                  </a:lnTo>
                  <a:lnTo>
                    <a:pt x="138" y="1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8">
              <a:extLst>
                <a:ext uri="{FF2B5EF4-FFF2-40B4-BE49-F238E27FC236}">
                  <a16:creationId xmlns:a16="http://schemas.microsoft.com/office/drawing/2014/main" id="{A670997B-6949-8860-5577-41273F180087}"/>
                </a:ext>
              </a:extLst>
            </p:cNvPr>
            <p:cNvSpPr>
              <a:spLocks/>
            </p:cNvSpPr>
            <p:nvPr userDrawn="1"/>
          </p:nvSpPr>
          <p:spPr bwMode="auto">
            <a:xfrm>
              <a:off x="176213" y="6656388"/>
              <a:ext cx="696912" cy="58738"/>
            </a:xfrm>
            <a:custGeom>
              <a:avLst/>
              <a:gdLst>
                <a:gd name="T0" fmla="*/ 174 w 182"/>
                <a:gd name="T1" fmla="*/ 0 h 15"/>
                <a:gd name="T2" fmla="*/ 167 w 182"/>
                <a:gd name="T3" fmla="*/ 6 h 15"/>
                <a:gd name="T4" fmla="*/ 0 w 182"/>
                <a:gd name="T5" fmla="*/ 6 h 15"/>
                <a:gd name="T6" fmla="*/ 0 w 182"/>
                <a:gd name="T7" fmla="*/ 10 h 15"/>
                <a:gd name="T8" fmla="*/ 167 w 182"/>
                <a:gd name="T9" fmla="*/ 10 h 15"/>
                <a:gd name="T10" fmla="*/ 174 w 182"/>
                <a:gd name="T11" fmla="*/ 15 h 15"/>
                <a:gd name="T12" fmla="*/ 182 w 182"/>
                <a:gd name="T13" fmla="*/ 8 h 15"/>
                <a:gd name="T14" fmla="*/ 174 w 182"/>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5">
                  <a:moveTo>
                    <a:pt x="174" y="0"/>
                  </a:moveTo>
                  <a:cubicBezTo>
                    <a:pt x="171" y="0"/>
                    <a:pt x="168" y="3"/>
                    <a:pt x="167" y="6"/>
                  </a:cubicBezTo>
                  <a:cubicBezTo>
                    <a:pt x="0" y="6"/>
                    <a:pt x="0" y="6"/>
                    <a:pt x="0" y="6"/>
                  </a:cubicBezTo>
                  <a:cubicBezTo>
                    <a:pt x="0" y="10"/>
                    <a:pt x="0" y="10"/>
                    <a:pt x="0" y="10"/>
                  </a:cubicBezTo>
                  <a:cubicBezTo>
                    <a:pt x="167" y="10"/>
                    <a:pt x="167" y="10"/>
                    <a:pt x="167" y="10"/>
                  </a:cubicBezTo>
                  <a:cubicBezTo>
                    <a:pt x="168" y="13"/>
                    <a:pt x="171" y="15"/>
                    <a:pt x="174" y="15"/>
                  </a:cubicBezTo>
                  <a:cubicBezTo>
                    <a:pt x="178" y="15"/>
                    <a:pt x="182" y="12"/>
                    <a:pt x="182" y="8"/>
                  </a:cubicBezTo>
                  <a:cubicBezTo>
                    <a:pt x="182" y="4"/>
                    <a:pt x="178" y="0"/>
                    <a:pt x="174" y="0"/>
                  </a:cubicBezTo>
                  <a:close/>
                </a:path>
              </a:pathLst>
            </a:custGeom>
            <a:solidFill>
              <a:srgbClr val="28AF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cSld>
  <p:clrMap bg1="lt1" tx1="dk1" bg2="lt2" tx2="dk2" accent1="accent1" accent2="accent2" accent3="accent3" accent4="accent4" accent5="accent5" accent6="accent6" hlink="hlink" folHlink="folHlink"/>
  <p:sldLayoutIdLst>
    <p:sldLayoutId id="2147483692" r:id="rId1"/>
    <p:sldLayoutId id="2147483698" r:id="rId2"/>
    <p:sldLayoutId id="2147483689" r:id="rId3"/>
    <p:sldLayoutId id="2147483697" r:id="rId4"/>
    <p:sldLayoutId id="2147483699" r:id="rId5"/>
    <p:sldLayoutId id="2147483696" r:id="rId6"/>
    <p:sldLayoutId id="2147483695" r:id="rId7"/>
    <p:sldLayoutId id="2147483687" r:id="rId8"/>
    <p:sldLayoutId id="2147483690" r:id="rId9"/>
    <p:sldLayoutId id="2147483693" r:id="rId10"/>
    <p:sldLayoutId id="2147483694" r:id="rId11"/>
  </p:sldLayoutIdLst>
  <p:transition spd="med"/>
  <p:txStyles>
    <p:titleStyle>
      <a:lvl1pPr marL="0" marR="0" indent="0" algn="l" defTabSz="914400" rtl="0" latinLnBrk="0">
        <a:lnSpc>
          <a:spcPct val="90000"/>
        </a:lnSpc>
        <a:spcBef>
          <a:spcPts val="0"/>
        </a:spcBef>
        <a:spcAft>
          <a:spcPts val="0"/>
        </a:spcAft>
        <a:buClrTx/>
        <a:buSzTx/>
        <a:buFontTx/>
        <a:buNone/>
        <a:tabLst/>
        <a:defRPr sz="3200" b="0" i="0" u="none" strike="noStrike" cap="none" spc="0" baseline="0">
          <a:solidFill>
            <a:schemeClr val="bg1">
              <a:lumMod val="95000"/>
            </a:schemeClr>
          </a:solidFill>
          <a:uFillTx/>
          <a:latin typeface="+mj-lt"/>
          <a:ea typeface="+mj-ea"/>
          <a:cs typeface="+mj-cs"/>
          <a:sym typeface="Aria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9pPr>
    </p:titleStyle>
    <p:bodyStyle>
      <a:lvl1pPr marL="0" marR="0" indent="0" algn="l" defTabSz="914400" rtl="0" latinLnBrk="0">
        <a:lnSpc>
          <a:spcPct val="105000"/>
        </a:lnSpc>
        <a:spcBef>
          <a:spcPts val="600"/>
        </a:spcBef>
        <a:spcAft>
          <a:spcPts val="0"/>
        </a:spcAft>
        <a:buClr>
          <a:srgbClr val="000000"/>
        </a:buClr>
        <a:buSzPts val="2800"/>
        <a:buFont typeface="Arial"/>
        <a:buNone/>
        <a:tabLst/>
        <a:defRPr sz="1400" b="0" i="0" u="none" strike="noStrike" cap="none" spc="0" baseline="0">
          <a:solidFill>
            <a:schemeClr val="tx1"/>
          </a:solidFill>
          <a:uFillTx/>
          <a:latin typeface="+mj-lt"/>
          <a:ea typeface="+mj-ea"/>
          <a:cs typeface="+mj-cs"/>
          <a:sym typeface="Arial"/>
        </a:defRPr>
      </a:lvl1pPr>
      <a:lvl2pPr marL="230188" marR="0" indent="-228600" algn="l" defTabSz="914400" rtl="0" latinLnBrk="0">
        <a:lnSpc>
          <a:spcPct val="105000"/>
        </a:lnSpc>
        <a:spcBef>
          <a:spcPts val="600"/>
        </a:spcBef>
        <a:spcAft>
          <a:spcPts val="0"/>
        </a:spcAft>
        <a:buClr>
          <a:schemeClr val="tx1">
            <a:lumMod val="50000"/>
            <a:lumOff val="50000"/>
          </a:schemeClr>
        </a:buClr>
        <a:buSzPct val="110000"/>
        <a:buFont typeface="Arial"/>
        <a:buChar char="•"/>
        <a:tabLst/>
        <a:defRPr sz="1300" b="0" i="0" u="none" strike="noStrike" cap="none" spc="0" baseline="0">
          <a:solidFill>
            <a:schemeClr val="tx1"/>
          </a:solidFill>
          <a:uFillTx/>
          <a:latin typeface="+mj-lt"/>
          <a:ea typeface="+mj-ea"/>
          <a:cs typeface="+mj-cs"/>
          <a:sym typeface="Arial"/>
        </a:defRPr>
      </a:lvl2pPr>
      <a:lvl3pPr marL="512763" marR="0" indent="-225425" algn="l" defTabSz="914400" rtl="0" latinLnBrk="0">
        <a:lnSpc>
          <a:spcPct val="105000"/>
        </a:lnSpc>
        <a:spcBef>
          <a:spcPts val="600"/>
        </a:spcBef>
        <a:spcAft>
          <a:spcPts val="0"/>
        </a:spcAft>
        <a:buClr>
          <a:schemeClr val="tx1">
            <a:lumMod val="50000"/>
            <a:lumOff val="50000"/>
          </a:schemeClr>
        </a:buClr>
        <a:buSzPct val="90000"/>
        <a:buFont typeface="Arial" panose="020B0604020202020204" pitchFamily="34" charset="0"/>
        <a:buChar char="–"/>
        <a:tabLst/>
        <a:defRPr sz="1200" b="0" i="0" u="none" strike="noStrike" cap="none" spc="0" baseline="0">
          <a:solidFill>
            <a:schemeClr val="tx1"/>
          </a:solidFill>
          <a:uFillTx/>
          <a:latin typeface="+mj-lt"/>
          <a:ea typeface="+mj-ea"/>
          <a:cs typeface="+mj-cs"/>
          <a:sym typeface="Arial"/>
        </a:defRPr>
      </a:lvl3pPr>
      <a:lvl4pPr marL="800100" marR="0" indent="-227013" algn="l" defTabSz="914400" rtl="0" latinLnBrk="0">
        <a:lnSpc>
          <a:spcPct val="105000"/>
        </a:lnSpc>
        <a:spcBef>
          <a:spcPts val="600"/>
        </a:spcBef>
        <a:spcAft>
          <a:spcPts val="0"/>
        </a:spcAft>
        <a:buClr>
          <a:schemeClr val="tx1">
            <a:lumMod val="50000"/>
            <a:lumOff val="50000"/>
          </a:schemeClr>
        </a:buClr>
        <a:buSzPct val="100000"/>
        <a:buFont typeface="Arial"/>
        <a:buChar char="•"/>
        <a:tabLst/>
        <a:defRPr sz="1200" b="0" i="0" u="none" strike="noStrike" cap="none" spc="0" baseline="0">
          <a:solidFill>
            <a:schemeClr val="tx1"/>
          </a:solidFill>
          <a:uFillTx/>
          <a:latin typeface="+mj-lt"/>
          <a:ea typeface="+mj-ea"/>
          <a:cs typeface="+mj-cs"/>
          <a:sym typeface="Arial"/>
        </a:defRPr>
      </a:lvl4pPr>
      <a:lvl5pPr marL="1087438" marR="0" indent="-231775" algn="l" defTabSz="914400" rtl="0" latinLnBrk="0">
        <a:lnSpc>
          <a:spcPct val="105000"/>
        </a:lnSpc>
        <a:spcBef>
          <a:spcPts val="600"/>
        </a:spcBef>
        <a:spcAft>
          <a:spcPts val="0"/>
        </a:spcAft>
        <a:buClr>
          <a:schemeClr val="tx1">
            <a:lumMod val="50000"/>
            <a:lumOff val="50000"/>
          </a:schemeClr>
        </a:buClr>
        <a:buSzPct val="100000"/>
        <a:buFont typeface="Arial" panose="020B0604020202020204" pitchFamily="34" charset="0"/>
        <a:buChar char="›"/>
        <a:tabLst/>
        <a:defRPr sz="1200" b="0" i="0" u="none" strike="noStrike" cap="none" spc="0" baseline="0">
          <a:solidFill>
            <a:schemeClr val="tx1"/>
          </a:solidFill>
          <a:uFillTx/>
          <a:latin typeface="+mj-lt"/>
          <a:ea typeface="+mj-ea"/>
          <a:cs typeface="+mj-cs"/>
          <a:sym typeface="Arial"/>
        </a:defRPr>
      </a:lvl5pPr>
      <a:lvl6pPr marL="2933700" marR="0" indent="-5334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solidFill>
            <a:srgbClr val="000000"/>
          </a:solidFill>
          <a:uFillTx/>
          <a:latin typeface="+mj-lt"/>
          <a:ea typeface="+mj-ea"/>
          <a:cs typeface="+mj-cs"/>
          <a:sym typeface="Arial"/>
        </a:defRPr>
      </a:lvl6pPr>
      <a:lvl7pPr marL="3390900" marR="0" indent="-5334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solidFill>
            <a:srgbClr val="000000"/>
          </a:solidFill>
          <a:uFillTx/>
          <a:latin typeface="+mj-lt"/>
          <a:ea typeface="+mj-ea"/>
          <a:cs typeface="+mj-cs"/>
          <a:sym typeface="Arial"/>
        </a:defRPr>
      </a:lvl7pPr>
      <a:lvl8pPr marL="3848100" marR="0" indent="-5334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solidFill>
            <a:srgbClr val="000000"/>
          </a:solidFill>
          <a:uFillTx/>
          <a:latin typeface="+mj-lt"/>
          <a:ea typeface="+mj-ea"/>
          <a:cs typeface="+mj-cs"/>
          <a:sym typeface="Arial"/>
        </a:defRPr>
      </a:lvl8pPr>
      <a:lvl9pPr marL="4305300" marR="0" indent="-533400" algn="l" defTabSz="914400" rtl="0" latinLnBrk="0">
        <a:lnSpc>
          <a:spcPct val="90000"/>
        </a:lnSpc>
        <a:spcBef>
          <a:spcPts val="1000"/>
        </a:spcBef>
        <a:spcAft>
          <a:spcPts val="0"/>
        </a:spcAft>
        <a:buClr>
          <a:srgbClr val="000000"/>
        </a:buClr>
        <a:buSzPts val="2800"/>
        <a:buFont typeface="Arial"/>
        <a:buChar char="•"/>
        <a:tabLst/>
        <a:defRPr sz="2800" b="0" i="0" u="none" strike="noStrike" cap="none" spc="0" baseline="0">
          <a:solidFill>
            <a:srgbClr val="000000"/>
          </a:solidFill>
          <a:uFillTx/>
          <a:latin typeface="+mj-lt"/>
          <a:ea typeface="+mj-ea"/>
          <a:cs typeface="+mj-cs"/>
          <a:sym typeface="Arial"/>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extLst>
    <p:ext uri="{27BBF7A9-308A-43DC-89C8-2F10F3537804}">
      <p15:sldGuideLst xmlns:p15="http://schemas.microsoft.com/office/powerpoint/2012/main">
        <p15:guide id="1" orient="horz" pos="216" userDrawn="1">
          <p15:clr>
            <a:srgbClr val="F26B43"/>
          </p15:clr>
        </p15:guide>
        <p15:guide id="2" pos="3840" userDrawn="1">
          <p15:clr>
            <a:srgbClr val="F26B43"/>
          </p15:clr>
        </p15:guide>
        <p15:guide id="3" pos="2304" userDrawn="1">
          <p15:clr>
            <a:srgbClr val="F26B43"/>
          </p15:clr>
        </p15:guide>
        <p15:guide id="4" pos="7440" userDrawn="1">
          <p15:clr>
            <a:srgbClr val="F26B43"/>
          </p15:clr>
        </p15:guide>
        <p15:guide id="5" orient="horz" pos="2880" userDrawn="1">
          <p15:clr>
            <a:srgbClr val="F26B43"/>
          </p15:clr>
        </p15:guide>
        <p15:guide id="6" orient="horz" pos="1440" userDrawn="1">
          <p15:clr>
            <a:srgbClr val="F26B43"/>
          </p15:clr>
        </p15:guide>
        <p15:guide id="7" orient="horz" pos="2160" userDrawn="1">
          <p15:clr>
            <a:srgbClr val="F26B43"/>
          </p15:clr>
        </p15:guide>
        <p15:guide id="8" orient="horz" pos="3600" userDrawn="1">
          <p15:clr>
            <a:srgbClr val="F26B43"/>
          </p15:clr>
        </p15:guide>
        <p15:guide id="9" pos="240" userDrawn="1">
          <p15:clr>
            <a:srgbClr val="F26B43"/>
          </p15:clr>
        </p15:guide>
        <p15:guide id="10" orient="horz" pos="4080" userDrawn="1">
          <p15:clr>
            <a:srgbClr val="F26B43"/>
          </p15:clr>
        </p15:guide>
        <p15:guide id="11" pos="1536" userDrawn="1">
          <p15:clr>
            <a:srgbClr val="F26B43"/>
          </p15:clr>
        </p15:guide>
        <p15:guide id="13" pos="768" userDrawn="1">
          <p15:clr>
            <a:srgbClr val="F26B43"/>
          </p15:clr>
        </p15:guide>
        <p15:guide id="14" pos="3072" userDrawn="1">
          <p15:clr>
            <a:srgbClr val="F26B43"/>
          </p15:clr>
        </p15:guide>
        <p15:guide id="15" pos="4608" userDrawn="1">
          <p15:clr>
            <a:srgbClr val="F26B43"/>
          </p15:clr>
        </p15:guide>
        <p15:guide id="16" pos="5376" userDrawn="1">
          <p15:clr>
            <a:srgbClr val="F26B43"/>
          </p15:clr>
        </p15:guide>
        <p15:guide id="17" pos="6144" userDrawn="1">
          <p15:clr>
            <a:srgbClr val="F26B43"/>
          </p15:clr>
        </p15:guide>
        <p15:guide id="18" pos="6912" userDrawn="1">
          <p15:clr>
            <a:srgbClr val="F26B43"/>
          </p15:clr>
        </p15:guide>
        <p15:guide id="19" orient="horz" pos="720" userDrawn="1">
          <p15:clr>
            <a:srgbClr val="F26B43"/>
          </p15:clr>
        </p15:guide>
        <p15:guide id="20" pos="7248" userDrawn="1">
          <p15:clr>
            <a:srgbClr val="F26B43"/>
          </p15:clr>
        </p15:guide>
        <p15:guide id="21" pos="52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jpe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jpe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hyperlink" Target="mailto:first.last@email.com"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8908DA5-C1E3-687C-ED7C-B3F77DDC35EF}"/>
              </a:ext>
            </a:extLst>
          </p:cNvPr>
          <p:cNvSpPr>
            <a:spLocks noGrp="1"/>
          </p:cNvSpPr>
          <p:nvPr>
            <p:ph type="body" sz="quarter" idx="10"/>
          </p:nvPr>
        </p:nvSpPr>
        <p:spPr/>
        <p:txBody>
          <a:bodyPr/>
          <a:lstStyle/>
          <a:p>
            <a:r>
              <a:rPr lang="en-US" dirty="0"/>
              <a:t>Month 2024</a:t>
            </a:r>
          </a:p>
        </p:txBody>
      </p:sp>
      <p:sp>
        <p:nvSpPr>
          <p:cNvPr id="6" name="Text Placeholder 5">
            <a:extLst>
              <a:ext uri="{FF2B5EF4-FFF2-40B4-BE49-F238E27FC236}">
                <a16:creationId xmlns:a16="http://schemas.microsoft.com/office/drawing/2014/main" id="{A4E8355D-413E-7FCD-4614-3FDA3DACA252}"/>
              </a:ext>
            </a:extLst>
          </p:cNvPr>
          <p:cNvSpPr>
            <a:spLocks noGrp="1"/>
          </p:cNvSpPr>
          <p:nvPr>
            <p:ph type="body" sz="quarter" idx="11"/>
          </p:nvPr>
        </p:nvSpPr>
        <p:spPr/>
        <p:txBody>
          <a:bodyPr/>
          <a:lstStyle/>
          <a:p>
            <a:r>
              <a:rPr lang="en-US" dirty="0"/>
              <a:t>Investor presentation</a:t>
            </a:r>
          </a:p>
        </p:txBody>
      </p:sp>
    </p:spTree>
    <p:extLst>
      <p:ext uri="{BB962C8B-B14F-4D97-AF65-F5344CB8AC3E}">
        <p14:creationId xmlns:p14="http://schemas.microsoft.com/office/powerpoint/2010/main" val="9249071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0D5905-72E7-03E4-629C-803EAC0AEA0A}"/>
              </a:ext>
            </a:extLst>
          </p:cNvPr>
          <p:cNvSpPr>
            <a:spLocks noGrp="1"/>
          </p:cNvSpPr>
          <p:nvPr>
            <p:ph type="title"/>
          </p:nvPr>
        </p:nvSpPr>
        <p:spPr>
          <a:xfrm>
            <a:off x="381000" y="2"/>
            <a:ext cx="11430000" cy="1005838"/>
          </a:xfrm>
        </p:spPr>
        <p:txBody>
          <a:bodyPr/>
          <a:lstStyle/>
          <a:p>
            <a:r>
              <a:rPr lang="en-US" dirty="0"/>
              <a:t>Disclaimers</a:t>
            </a:r>
          </a:p>
        </p:txBody>
      </p:sp>
      <p:sp>
        <p:nvSpPr>
          <p:cNvPr id="6" name="Text Placeholder 5">
            <a:extLst>
              <a:ext uri="{FF2B5EF4-FFF2-40B4-BE49-F238E27FC236}">
                <a16:creationId xmlns:a16="http://schemas.microsoft.com/office/drawing/2014/main" id="{7B663269-5E77-940D-1DB2-F3BCA716BDEC}"/>
              </a:ext>
            </a:extLst>
          </p:cNvPr>
          <p:cNvSpPr>
            <a:spLocks noGrp="1"/>
          </p:cNvSpPr>
          <p:nvPr>
            <p:ph type="body" sz="quarter" idx="10"/>
          </p:nvPr>
        </p:nvSpPr>
        <p:spPr/>
        <p:txBody>
          <a:bodyPr/>
          <a:lstStyle/>
          <a:p>
            <a:pPr marL="0" marR="0" lvl="1" indent="0" algn="l" defTabSz="914400" rtl="0" eaLnBrk="1" fontAlgn="auto" latinLnBrk="0" hangingPunct="1">
              <a:lnSpc>
                <a:spcPct val="110000"/>
              </a:lnSpc>
              <a:spcBef>
                <a:spcPts val="0"/>
              </a:spcBef>
              <a:spcAft>
                <a:spcPts val="600"/>
              </a:spcAft>
              <a:buClr>
                <a:srgbClr val="000000"/>
              </a:buClr>
              <a:buSzPct val="110000"/>
              <a:buFont typeface="Arial"/>
              <a:buNone/>
              <a:tabLst/>
              <a:defRPr/>
            </a:pPr>
            <a:r>
              <a:rPr kumimoji="0" lang="en-US" sz="700" b="0" i="0" u="none" strike="noStrike" kern="0" cap="none" spc="0" normalizeH="0" baseline="0" noProof="0" dirty="0">
                <a:ln>
                  <a:noFill/>
                </a:ln>
                <a:solidFill>
                  <a:srgbClr val="000000"/>
                </a:solidFill>
                <a:effectLst/>
                <a:uLnTx/>
                <a:uFillTx/>
                <a:latin typeface="Arial" panose="020B0604020202020204"/>
                <a:ea typeface="+mj-ea"/>
                <a:cs typeface="+mj-cs"/>
                <a:sym typeface="Arial"/>
              </a:rPr>
              <a:t>This confidential information memorandum (“Memorandum”) is provided for informational purposes and reference only and is not intended to be, and must not be, taken as the basis for an investment decision. The information in this Memorandum does not constitute an offer to sell or the solicitation of an offer to purchase any securities from any entities described herein and may not be used or relied upon in evaluating the merits of investing therein. The contents hereof should not be construed as investment, legal, tax or other advice and you should consult your own advisers as to legal, business, tax and other matters related to the investments and business described herein. </a:t>
            </a:r>
          </a:p>
          <a:p>
            <a:pPr marL="0" marR="0" lvl="1" indent="0" algn="l" defTabSz="914400" rtl="0" eaLnBrk="1" fontAlgn="auto" latinLnBrk="0" hangingPunct="1">
              <a:lnSpc>
                <a:spcPct val="110000"/>
              </a:lnSpc>
              <a:spcBef>
                <a:spcPts val="0"/>
              </a:spcBef>
              <a:spcAft>
                <a:spcPts val="600"/>
              </a:spcAft>
              <a:buClr>
                <a:srgbClr val="000000"/>
              </a:buClr>
              <a:buSzPct val="110000"/>
              <a:buFont typeface="Arial"/>
              <a:buNone/>
              <a:tabLst/>
              <a:defRPr/>
            </a:pPr>
            <a:r>
              <a:rPr kumimoji="0" lang="en-US" sz="700" b="0" i="0" u="none" strike="noStrike" kern="0" cap="none" spc="0" normalizeH="0" baseline="0" noProof="0" dirty="0">
                <a:ln>
                  <a:noFill/>
                </a:ln>
                <a:solidFill>
                  <a:srgbClr val="000000"/>
                </a:solidFill>
                <a:effectLst/>
                <a:uLnTx/>
                <a:uFillTx/>
                <a:latin typeface="Arial" panose="020B0604020202020204"/>
                <a:ea typeface="+mj-ea"/>
                <a:cs typeface="+mj-cs"/>
                <a:sym typeface="Arial"/>
              </a:rPr>
              <a:t>Discussed terms are preliminary, for discussion purposes, and are subject to change. The information set forth herein does not purport to be complete and is qualified in its entirety by reference to the due diligence information, subscription documents and other information that will made available to interested investors at a later date.</a:t>
            </a:r>
          </a:p>
          <a:p>
            <a:pPr marL="0" marR="0" lvl="1" indent="0" algn="l" defTabSz="914400" rtl="0" eaLnBrk="1" fontAlgn="auto" latinLnBrk="0" hangingPunct="1">
              <a:lnSpc>
                <a:spcPct val="110000"/>
              </a:lnSpc>
              <a:spcBef>
                <a:spcPts val="0"/>
              </a:spcBef>
              <a:spcAft>
                <a:spcPts val="600"/>
              </a:spcAft>
              <a:buClr>
                <a:srgbClr val="000000"/>
              </a:buClr>
              <a:buSzPct val="110000"/>
              <a:buFont typeface="Arial"/>
              <a:buNone/>
              <a:tabLst/>
              <a:defRPr/>
            </a:pPr>
            <a:r>
              <a:rPr kumimoji="0" lang="en-US" sz="700" b="0" i="0" u="none" strike="noStrike" kern="0" cap="none" spc="0" normalizeH="0" baseline="0" noProof="0" dirty="0">
                <a:ln>
                  <a:noFill/>
                </a:ln>
                <a:solidFill>
                  <a:srgbClr val="000000"/>
                </a:solidFill>
                <a:effectLst/>
                <a:uLnTx/>
                <a:uFillTx/>
                <a:latin typeface="Arial" panose="020B0604020202020204"/>
                <a:ea typeface="+mj-ea"/>
                <a:cs typeface="+mj-cs"/>
                <a:sym typeface="Arial"/>
              </a:rPr>
              <a:t>The information contained herein has been compiled on a preliminary basis as of the date indicated on the Memorandum cover page, and there is no obligation to update the information. The delivery of this Memorandum will under no circumstances create any implication that the information herein has been updated or corrected as of any time subsequent to the date of publication or, as the case may be, the date as of which such information is stated. No representation or warranty, express or implied, is made as to the accuracy or completeness of the information contained herein, and nothing shall be relied upon as a promise or representation as to the future performance of the investments or business described herein.</a:t>
            </a:r>
          </a:p>
          <a:p>
            <a:pPr marL="0" marR="0" lvl="1" indent="0" algn="l" defTabSz="914400" rtl="0" eaLnBrk="1" fontAlgn="auto" latinLnBrk="0" hangingPunct="1">
              <a:lnSpc>
                <a:spcPct val="110000"/>
              </a:lnSpc>
              <a:spcBef>
                <a:spcPts val="0"/>
              </a:spcBef>
              <a:spcAft>
                <a:spcPts val="600"/>
              </a:spcAft>
              <a:buClr>
                <a:srgbClr val="000000"/>
              </a:buClr>
              <a:buSzPct val="110000"/>
              <a:buFont typeface="Arial"/>
              <a:buNone/>
              <a:tabLst/>
              <a:defRPr/>
            </a:pPr>
            <a:r>
              <a:rPr kumimoji="0" lang="en-US" sz="700" b="0" i="0" u="none" strike="noStrike" kern="0" cap="none" spc="0" normalizeH="0" baseline="0" noProof="0" dirty="0">
                <a:ln>
                  <a:noFill/>
                </a:ln>
                <a:solidFill>
                  <a:srgbClr val="000000"/>
                </a:solidFill>
                <a:effectLst/>
                <a:uLnTx/>
                <a:uFillTx/>
                <a:latin typeface="Arial" panose="020B0604020202020204"/>
                <a:ea typeface="+mj-ea"/>
                <a:cs typeface="+mj-cs"/>
                <a:sym typeface="Arial"/>
              </a:rPr>
              <a:t>By acceptance hereof, you agree that (</a:t>
            </a:r>
            <a:r>
              <a:rPr kumimoji="0" lang="en-US" sz="70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i</a:t>
            </a:r>
            <a:r>
              <a:rPr kumimoji="0" lang="en-US" sz="700" b="0" i="0" u="none" strike="noStrike" kern="0" cap="none" spc="0" normalizeH="0" baseline="0" noProof="0" dirty="0">
                <a:ln>
                  <a:noFill/>
                </a:ln>
                <a:solidFill>
                  <a:srgbClr val="000000"/>
                </a:solidFill>
                <a:effectLst/>
                <a:uLnTx/>
                <a:uFillTx/>
                <a:latin typeface="Arial" panose="020B0604020202020204"/>
                <a:ea typeface="+mj-ea"/>
                <a:cs typeface="+mj-cs"/>
                <a:sym typeface="Arial"/>
              </a:rPr>
              <a:t>) the information contained herein may not be used, reproduced or distributed to others, in whole or in part, for any other purpose except as expressly provided herein without the prior written consent of Machine Investment Management (the “Company” or “Machine Investment”); (ii) the information contains highly confidential and proprietary 'trade secrets'; (iii) you will keep confidential all information contained herein not already in the public domain; and (iv) you will not use such information for any other purpose, including trading in the securities of Company entities or affiliates.</a:t>
            </a:r>
          </a:p>
          <a:p>
            <a:pPr marL="0" marR="0" lvl="1" indent="0" algn="l" defTabSz="914400" rtl="0" eaLnBrk="1" fontAlgn="auto" latinLnBrk="0" hangingPunct="1">
              <a:lnSpc>
                <a:spcPct val="110000"/>
              </a:lnSpc>
              <a:spcBef>
                <a:spcPts val="0"/>
              </a:spcBef>
              <a:spcAft>
                <a:spcPts val="600"/>
              </a:spcAft>
              <a:buClr>
                <a:srgbClr val="000000"/>
              </a:buClr>
              <a:buSzPct val="110000"/>
              <a:buFont typeface="Arial"/>
              <a:buNone/>
              <a:tabLst/>
              <a:defRPr/>
            </a:pPr>
            <a:r>
              <a:rPr kumimoji="0" lang="en-US" sz="700" b="0" i="0" u="none" strike="noStrike" kern="0" cap="none" spc="0" normalizeH="0" baseline="0" noProof="0" dirty="0">
                <a:ln>
                  <a:noFill/>
                </a:ln>
                <a:solidFill>
                  <a:srgbClr val="000000"/>
                </a:solidFill>
                <a:effectLst/>
                <a:uLnTx/>
                <a:uFillTx/>
                <a:latin typeface="Arial" panose="020B0604020202020204"/>
                <a:ea typeface="+mj-ea"/>
                <a:cs typeface="+mj-cs"/>
                <a:sym typeface="Arial"/>
              </a:rPr>
              <a:t>Some of the information used in preparing these materials may have been obtained from or through public or third-party sources. The Company assumes no responsibility for independent verification of such information and has relied on such information being complete and accurate in all material respects. To the extent such information includes estimates or forecasts obtained from public or third-party sources, we have assumed that such estimates and forecasts have been reasonably prepared.</a:t>
            </a:r>
          </a:p>
          <a:p>
            <a:pPr marL="0" marR="0" lvl="2" indent="0" algn="l" defTabSz="914400" rtl="0" eaLnBrk="1" fontAlgn="auto" latinLnBrk="0" hangingPunct="1">
              <a:lnSpc>
                <a:spcPct val="110000"/>
              </a:lnSpc>
              <a:spcBef>
                <a:spcPts val="0"/>
              </a:spcBef>
              <a:spcAft>
                <a:spcPts val="600"/>
              </a:spcAft>
              <a:buClr>
                <a:srgbClr val="000000"/>
              </a:buClr>
              <a:buSzPct val="90000"/>
              <a:buFont typeface="Arial" panose="020B0604020202020204" pitchFamily="34" charset="0"/>
              <a:buNone/>
              <a:tabLst/>
              <a:defRPr/>
            </a:pPr>
            <a:r>
              <a:rPr kumimoji="0" lang="en-US" sz="700" b="0" i="0" u="none" strike="noStrike" kern="0" cap="all" spc="0" normalizeH="0" baseline="0" noProof="0" dirty="0">
                <a:ln>
                  <a:noFill/>
                </a:ln>
                <a:solidFill>
                  <a:srgbClr val="000000"/>
                </a:solidFill>
                <a:effectLst/>
                <a:uLnTx/>
                <a:uFillTx/>
                <a:latin typeface="Arial" panose="020B0604020202020204"/>
                <a:ea typeface="+mj-ea"/>
                <a:cs typeface="+mj-cs"/>
                <a:sym typeface="Arial"/>
              </a:rPr>
              <a:t>AN INVESTMENT IN INSTRUMENTS OF THE KIND DESCRIBED HEREIN IS SPECULATIVE AND INVOLVES SUBSTANTIAL RISKS, INCLUDING, WITHOUT LIMITATION, RISK OF LOSS. YOU SHOULD CAREFULLY REVIEW ALL DUE DILIGENCE INFORMATION, SUBSCRIPTION MATERIALS, ORGANIZATIONAL DOCUMENTS AND OTHER MATERIALS MADE AVAILABLE TO INTERESTED INVESTORS BEFORE DECIDING TO INVEST.</a:t>
            </a:r>
          </a:p>
          <a:p>
            <a:pPr marL="0" marR="0" lvl="0" indent="0" algn="l" defTabSz="914400" rtl="0" eaLnBrk="1" fontAlgn="auto" latinLnBrk="0" hangingPunct="1">
              <a:lnSpc>
                <a:spcPct val="110000"/>
              </a:lnSpc>
              <a:spcBef>
                <a:spcPts val="300"/>
              </a:spcBef>
              <a:spcAft>
                <a:spcPts val="0"/>
              </a:spcAft>
              <a:buClr>
                <a:srgbClr val="000000"/>
              </a:buClr>
              <a:buSzPts val="2800"/>
              <a:buFont typeface="Arial"/>
              <a:buNone/>
              <a:tabLst/>
              <a:defRPr/>
            </a:pPr>
            <a:r>
              <a:rPr kumimoji="0" lang="en-US" sz="700" b="1" i="0" u="none" strike="noStrike" kern="0" cap="none" spc="0" normalizeH="0" baseline="0" noProof="0" dirty="0">
                <a:ln>
                  <a:noFill/>
                </a:ln>
                <a:solidFill>
                  <a:srgbClr val="000000"/>
                </a:solidFill>
                <a:effectLst/>
                <a:uLnTx/>
                <a:uFillTx/>
                <a:latin typeface="Arial" panose="020B0604020202020204"/>
                <a:ea typeface="+mj-ea"/>
                <a:cs typeface="+mj-cs"/>
                <a:sym typeface="Arial"/>
              </a:rPr>
              <a:t>Modeling</a:t>
            </a:r>
          </a:p>
          <a:p>
            <a:pPr marL="0" marR="0" lvl="1" indent="0" algn="l" defTabSz="914400" rtl="0" eaLnBrk="1" fontAlgn="auto" latinLnBrk="0" hangingPunct="1">
              <a:lnSpc>
                <a:spcPct val="110000"/>
              </a:lnSpc>
              <a:spcBef>
                <a:spcPts val="0"/>
              </a:spcBef>
              <a:spcAft>
                <a:spcPts val="600"/>
              </a:spcAft>
              <a:buClr>
                <a:srgbClr val="000000"/>
              </a:buClr>
              <a:buSzPct val="110000"/>
              <a:buFont typeface="Arial"/>
              <a:buNone/>
              <a:tabLst/>
              <a:defRPr/>
            </a:pPr>
            <a:r>
              <a:rPr kumimoji="0" lang="en-US" sz="700" b="0" i="0" u="none" strike="noStrike" kern="0" cap="none" spc="0" normalizeH="0" baseline="0" noProof="0" dirty="0">
                <a:ln>
                  <a:noFill/>
                </a:ln>
                <a:solidFill>
                  <a:srgbClr val="000000"/>
                </a:solidFill>
                <a:effectLst/>
                <a:uLnTx/>
                <a:uFillTx/>
                <a:latin typeface="Arial" panose="020B0604020202020204"/>
                <a:ea typeface="+mj-ea"/>
                <a:cs typeface="+mj-cs"/>
                <a:sym typeface="Arial"/>
              </a:rPr>
              <a:t>Some statements in this Memorandum may be derived from the Company’s proprietary models. Some examples provided may be based upon the hypothetical performance of such models. Models, however, are inherently imperfect and subject to a number of risks, including that the underlying data used by the models is incorrect, inaccurate, or incomplete, or that the models rely upon assumptions that may prove to be incorrect. The utility of model-based information is highly limited. The information is designed to illustrate the Company’s current view and expectations and is based on a number of assumptions and limitations, including those specified herein.</a:t>
            </a:r>
          </a:p>
        </p:txBody>
      </p:sp>
      <p:sp>
        <p:nvSpPr>
          <p:cNvPr id="7" name="Text Placeholder 6">
            <a:extLst>
              <a:ext uri="{FF2B5EF4-FFF2-40B4-BE49-F238E27FC236}">
                <a16:creationId xmlns:a16="http://schemas.microsoft.com/office/drawing/2014/main" id="{3A33B090-0B07-FC24-A987-41D5AD1FACD2}"/>
              </a:ext>
            </a:extLst>
          </p:cNvPr>
          <p:cNvSpPr>
            <a:spLocks noGrp="1"/>
          </p:cNvSpPr>
          <p:nvPr>
            <p:ph type="body" sz="quarter" idx="11"/>
          </p:nvPr>
        </p:nvSpPr>
        <p:spPr/>
        <p:txBody>
          <a:bodyPr/>
          <a:lstStyle/>
          <a:p>
            <a:pPr marL="0" marR="0" lvl="0" indent="0" algn="l" defTabSz="914400" rtl="0" eaLnBrk="1" fontAlgn="auto" latinLnBrk="0" hangingPunct="1">
              <a:lnSpc>
                <a:spcPct val="110000"/>
              </a:lnSpc>
              <a:spcBef>
                <a:spcPts val="300"/>
              </a:spcBef>
              <a:spcAft>
                <a:spcPts val="0"/>
              </a:spcAft>
              <a:buClr>
                <a:srgbClr val="000000"/>
              </a:buClr>
              <a:buSzPts val="2800"/>
              <a:buFont typeface="Arial"/>
              <a:buNone/>
              <a:tabLst/>
              <a:defRPr/>
            </a:pPr>
            <a:r>
              <a:rPr kumimoji="0" lang="en-US" sz="700" b="1" i="0" u="none" strike="noStrike" kern="0" cap="none" spc="0" normalizeH="0" baseline="0" noProof="0" dirty="0">
                <a:ln>
                  <a:noFill/>
                </a:ln>
                <a:solidFill>
                  <a:srgbClr val="000000"/>
                </a:solidFill>
                <a:effectLst/>
                <a:uLnTx/>
                <a:uFillTx/>
                <a:latin typeface="Arial" panose="020B0604020202020204"/>
                <a:ea typeface="+mj-ea"/>
                <a:cs typeface="+mj-cs"/>
                <a:sym typeface="Arial"/>
              </a:rPr>
              <a:t>Illustrative Economic Calculations </a:t>
            </a:r>
          </a:p>
          <a:p>
            <a:pPr marL="0" marR="0" lvl="1" indent="0" algn="l" defTabSz="914400" rtl="0" eaLnBrk="1" fontAlgn="auto" latinLnBrk="0" hangingPunct="1">
              <a:lnSpc>
                <a:spcPct val="110000"/>
              </a:lnSpc>
              <a:spcBef>
                <a:spcPts val="0"/>
              </a:spcBef>
              <a:spcAft>
                <a:spcPts val="600"/>
              </a:spcAft>
              <a:buClr>
                <a:srgbClr val="000000"/>
              </a:buClr>
              <a:buSzPct val="110000"/>
              <a:buFont typeface="Arial"/>
              <a:buNone/>
              <a:tabLst/>
              <a:defRPr/>
            </a:pPr>
            <a:r>
              <a:rPr kumimoji="0" lang="en-US" sz="700" b="0" i="0" u="none" strike="noStrike" kern="0" cap="none" spc="0" normalizeH="0" baseline="0" noProof="0" dirty="0">
                <a:ln>
                  <a:noFill/>
                </a:ln>
                <a:solidFill>
                  <a:srgbClr val="000000"/>
                </a:solidFill>
                <a:effectLst/>
                <a:uLnTx/>
                <a:uFillTx/>
                <a:latin typeface="Arial" panose="020B0604020202020204"/>
                <a:ea typeface="+mj-ea"/>
                <a:cs typeface="+mj-cs"/>
                <a:sym typeface="Arial"/>
              </a:rPr>
              <a:t>Illustrative economic calculations included herein are for illustrative purposes only and are intended to illustrate the Company’s approach to asset level analysis and portfolio construction. These illustrative calculations are based on management’s assumptions and estimates, and actual results may differ. Therefore, they are not and should not be considered a recommendation to purchase or sell any security. There can be no assurance that the Company will be able to construct a portfolio like that described or generate operating results like those described.</a:t>
            </a:r>
          </a:p>
          <a:p>
            <a:pPr marL="0" marR="0" lvl="0" indent="0" algn="l" defTabSz="914400" rtl="0" eaLnBrk="1" fontAlgn="auto" latinLnBrk="0" hangingPunct="1">
              <a:lnSpc>
                <a:spcPct val="110000"/>
              </a:lnSpc>
              <a:spcBef>
                <a:spcPts val="300"/>
              </a:spcBef>
              <a:spcAft>
                <a:spcPts val="0"/>
              </a:spcAft>
              <a:buClr>
                <a:srgbClr val="000000"/>
              </a:buClr>
              <a:buSzPts val="2800"/>
              <a:buFont typeface="Arial"/>
              <a:buNone/>
              <a:tabLst/>
              <a:defRPr/>
            </a:pPr>
            <a:r>
              <a:rPr kumimoji="0" lang="en-US" sz="700" b="1" i="0" u="none" strike="noStrike" kern="0" cap="none" spc="0" normalizeH="0" baseline="0" noProof="0" dirty="0">
                <a:ln>
                  <a:noFill/>
                </a:ln>
                <a:solidFill>
                  <a:srgbClr val="000000"/>
                </a:solidFill>
                <a:effectLst/>
                <a:uLnTx/>
                <a:uFillTx/>
                <a:latin typeface="Arial" panose="020B0604020202020204"/>
                <a:ea typeface="+mj-ea"/>
                <a:cs typeface="+mj-cs"/>
                <a:sym typeface="Arial"/>
              </a:rPr>
              <a:t>Projected Yields, Distributions and Returns</a:t>
            </a:r>
          </a:p>
          <a:p>
            <a:pPr marL="0" marR="0" lvl="1" indent="0" algn="l" defTabSz="914400" rtl="0" eaLnBrk="1" fontAlgn="auto" latinLnBrk="0" hangingPunct="1">
              <a:lnSpc>
                <a:spcPct val="110000"/>
              </a:lnSpc>
              <a:spcBef>
                <a:spcPts val="0"/>
              </a:spcBef>
              <a:spcAft>
                <a:spcPts val="600"/>
              </a:spcAft>
              <a:buClr>
                <a:srgbClr val="000000"/>
              </a:buClr>
              <a:buSzPct val="110000"/>
              <a:buFont typeface="Arial"/>
              <a:buNone/>
              <a:tabLst/>
              <a:defRPr/>
            </a:pPr>
            <a:r>
              <a:rPr kumimoji="0" lang="en-US" sz="700" b="0" i="0" u="none" strike="noStrike" kern="0" cap="none" spc="0" normalizeH="0" baseline="0" noProof="0" dirty="0">
                <a:ln>
                  <a:noFill/>
                </a:ln>
                <a:solidFill>
                  <a:srgbClr val="000000"/>
                </a:solidFill>
                <a:effectLst/>
                <a:uLnTx/>
                <a:uFillTx/>
                <a:latin typeface="Arial" panose="020B0604020202020204"/>
                <a:ea typeface="+mj-ea"/>
                <a:cs typeface="+mj-cs"/>
                <a:sym typeface="Arial"/>
              </a:rPr>
              <a:t>Projected yields, distributions and returns discussed herein are based upon Company models and rely on a number of assumptions, including as to operating costs and interest rates. Such models are inherently imperfect and there is no assurance that any particular investment or any fund or entity managed by the Company will perform or respond as predicted by the models, or that any such fund or entity will be profitable. Projected yields, distributions and returns are presented for the purposes of (</a:t>
            </a:r>
            <a:r>
              <a:rPr kumimoji="0" lang="en-US" sz="70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i</a:t>
            </a:r>
            <a:r>
              <a:rPr kumimoji="0" lang="en-US" sz="700" b="0" i="0" u="none" strike="noStrike" kern="0" cap="none" spc="0" normalizeH="0" baseline="0" noProof="0" dirty="0">
                <a:ln>
                  <a:noFill/>
                </a:ln>
                <a:solidFill>
                  <a:srgbClr val="000000"/>
                </a:solidFill>
                <a:effectLst/>
                <a:uLnTx/>
                <a:uFillTx/>
                <a:latin typeface="Arial" panose="020B0604020202020204"/>
                <a:ea typeface="+mj-ea"/>
                <a:cs typeface="+mj-cs"/>
                <a:sym typeface="Arial"/>
              </a:rPr>
              <a:t>) providing insight into the strategy’s objectives, (ii) detailing anticipated risk and reward characteristics in order to facilitate comparisons with other investments, (iii) illustrating the Company’s current views and expectations, and (iv) aiding future evaluations of performance. They are not a guarantee of future performance. They are based upon assumptions regarding future events and conditions, which may not prove to be accurate. There can be no assurance that any projected yields, distributions or returns will be achieved. </a:t>
            </a:r>
          </a:p>
          <a:p>
            <a:pPr marL="0" marR="0" lvl="0" indent="0" algn="l" defTabSz="914400" rtl="0" eaLnBrk="1" fontAlgn="auto" latinLnBrk="0" hangingPunct="1">
              <a:lnSpc>
                <a:spcPct val="110000"/>
              </a:lnSpc>
              <a:spcBef>
                <a:spcPts val="300"/>
              </a:spcBef>
              <a:spcAft>
                <a:spcPts val="0"/>
              </a:spcAft>
              <a:buClr>
                <a:srgbClr val="000000"/>
              </a:buClr>
              <a:buSzPts val="2800"/>
              <a:buFont typeface="Arial"/>
              <a:buNone/>
              <a:tabLst/>
              <a:defRPr/>
            </a:pPr>
            <a:r>
              <a:rPr kumimoji="0" lang="en-US" sz="700" b="1" i="0" u="none" strike="noStrike" kern="0" cap="none" spc="0" normalizeH="0" baseline="0" noProof="0" dirty="0">
                <a:ln>
                  <a:noFill/>
                </a:ln>
                <a:solidFill>
                  <a:srgbClr val="000000"/>
                </a:solidFill>
                <a:effectLst/>
                <a:uLnTx/>
                <a:uFillTx/>
                <a:latin typeface="Arial" panose="020B0604020202020204"/>
                <a:ea typeface="+mj-ea"/>
                <a:cs typeface="+mj-cs"/>
                <a:sym typeface="Arial"/>
              </a:rPr>
              <a:t>Forward Looking Statements</a:t>
            </a:r>
          </a:p>
          <a:p>
            <a:pPr marL="0" marR="0" lvl="1" indent="0" algn="l" defTabSz="914400" rtl="0" eaLnBrk="1" fontAlgn="auto" latinLnBrk="0" hangingPunct="1">
              <a:lnSpc>
                <a:spcPct val="110000"/>
              </a:lnSpc>
              <a:spcBef>
                <a:spcPts val="0"/>
              </a:spcBef>
              <a:spcAft>
                <a:spcPts val="600"/>
              </a:spcAft>
              <a:buClr>
                <a:srgbClr val="000000"/>
              </a:buClr>
              <a:buSzPct val="110000"/>
              <a:buFont typeface="Arial"/>
              <a:buNone/>
              <a:tabLst/>
              <a:defRPr/>
            </a:pPr>
            <a:r>
              <a:rPr kumimoji="0" lang="en-US" sz="700" b="0" i="0" u="none" strike="noStrike" kern="0" cap="none" spc="0" normalizeH="0" baseline="0" noProof="0" dirty="0">
                <a:ln>
                  <a:noFill/>
                </a:ln>
                <a:solidFill>
                  <a:srgbClr val="000000"/>
                </a:solidFill>
                <a:effectLst/>
                <a:uLnTx/>
                <a:uFillTx/>
                <a:latin typeface="Arial" panose="020B0604020202020204"/>
                <a:ea typeface="+mj-ea"/>
                <a:cs typeface="+mj-cs"/>
                <a:sym typeface="Arial"/>
              </a:rPr>
              <a:t>Some of the statements in this Memorandum constitute forward-looking statements. The forward-looking statements included in this Memorandum reflect current views of the Company about future events and are subject to numerous known and unknown risks, uncertainties, assumptions and changes in circumstances that may cause the Company’s actual results to differ significantly from those expressed in any forward-looking statement. Statements regarding the following subjects, among others, may be forward-looking: the Company’s ability to effectively deploy its capital; the Company’s business and investment strategy; the Company’s projected operating results; business, economic, regulatory or interest rate changes in the Company’s markets; customer default rates on the Company’s loan assets; the Company’s ability to identify new customers and to complete loan originations; increased time and/or expense to originate assets; the Company’s ability to successfully service its loan assets; projected operating costs; the Company’s ability to obtain financing; general volatility of markets in which the Company participates; demand for the Company’s expected investments; interest rates and competition for the Company’s target assets; impact of changes in governmental regulations, tax law and rates and similar matters; availability of qualified personnel; estimates relating to the Company’s ability to make distributions to the Company’s investors in the future; the Company’s understanding of the Company’s competition; and market trends in the Company’s industry, the debt securities markets or the general economy.</a:t>
            </a:r>
          </a:p>
          <a:p>
            <a:pPr marL="0" marR="0" lvl="1" indent="0" algn="l" defTabSz="914400" rtl="0" eaLnBrk="1" fontAlgn="auto" latinLnBrk="0" hangingPunct="1">
              <a:lnSpc>
                <a:spcPct val="110000"/>
              </a:lnSpc>
              <a:spcBef>
                <a:spcPts val="0"/>
              </a:spcBef>
              <a:spcAft>
                <a:spcPts val="600"/>
              </a:spcAft>
              <a:buClr>
                <a:srgbClr val="000000"/>
              </a:buClr>
              <a:buSzPct val="110000"/>
              <a:buFont typeface="Arial"/>
              <a:buNone/>
              <a:tabLst/>
              <a:defRPr/>
            </a:pPr>
            <a:r>
              <a:rPr kumimoji="0" lang="en-US" sz="700" b="0" i="0" u="none" strike="noStrike" kern="0" cap="none" spc="0" normalizeH="0" baseline="0" noProof="0" dirty="0">
                <a:ln>
                  <a:noFill/>
                </a:ln>
                <a:solidFill>
                  <a:srgbClr val="000000"/>
                </a:solidFill>
                <a:effectLst/>
                <a:uLnTx/>
                <a:uFillTx/>
                <a:latin typeface="Arial" panose="020B0604020202020204"/>
                <a:ea typeface="+mj-ea"/>
                <a:cs typeface="+mj-cs"/>
                <a:sym typeface="Arial"/>
              </a:rPr>
              <a:t>The forward-looking statements are based on the beliefs, assumptions and expectations of the Company as to future events, taking into account information currently available to the Company. Forward-looking statements are not guarantees of future events or of the Company’s performance. These beliefs, assumptions and expectations can change as a result of many possible events or factors, not all of which are known to the Company. If a change occurs, the Company’s business, financial condition, liquidity, cash flows and results of operations may vary materially from those expressed in or implied by the forward-looking statements. Any forward-looking statement speaks only as of the date on which it is made. New risks and uncertainties arise over time, and it is not possible for the Company to predict the occurrence of those matters or the manner in which they may affect the Company. The Company is not obligated to, and does not intend to, update or revise any forward-looking statements contained in this Memorandum, whether as a result of new information, future events or otherwise.</a:t>
            </a:r>
          </a:p>
        </p:txBody>
      </p:sp>
      <p:sp>
        <p:nvSpPr>
          <p:cNvPr id="3" name="Slide Number Placeholder 2">
            <a:extLst>
              <a:ext uri="{FF2B5EF4-FFF2-40B4-BE49-F238E27FC236}">
                <a16:creationId xmlns:a16="http://schemas.microsoft.com/office/drawing/2014/main" id="{112E0CF7-6DBF-4228-8CFC-F886E16576AE}"/>
              </a:ext>
            </a:extLst>
          </p:cNvPr>
          <p:cNvSpPr>
            <a:spLocks noGrp="1"/>
          </p:cNvSpPr>
          <p:nvPr>
            <p:ph type="sldNum" sz="quarter" idx="4294967295"/>
          </p:nvPr>
        </p:nvSpPr>
        <p:spPr>
          <a:xfrm>
            <a:off x="0" y="0"/>
            <a:ext cx="0" cy="0"/>
          </a:xfrm>
        </p:spPr>
        <p:txBody>
          <a:bodyPr/>
          <a:lstStyle/>
          <a:p>
            <a:fld id="{1D035BBF-FD18-4B39-AD99-66D9F584780C}" type="slidenum">
              <a:rPr lang="en-US" altLang="en-US"/>
              <a:pPr/>
              <a:t>2</a:t>
            </a:fld>
            <a:endParaRPr lang="en-US"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8E4877-9A03-2A0C-709E-06FB1FAC160C}"/>
              </a:ext>
            </a:extLst>
          </p:cNvPr>
          <p:cNvSpPr>
            <a:spLocks noGrp="1"/>
          </p:cNvSpPr>
          <p:nvPr>
            <p:ph type="title"/>
          </p:nvPr>
        </p:nvSpPr>
        <p:spPr/>
        <p:txBody>
          <a:bodyPr/>
          <a:lstStyle/>
          <a:p>
            <a:r>
              <a:rPr lang="en-US" dirty="0"/>
              <a:t>Machine Investment introduction</a:t>
            </a:r>
          </a:p>
        </p:txBody>
      </p:sp>
      <p:sp>
        <p:nvSpPr>
          <p:cNvPr id="3" name="Text Placeholder 2">
            <a:extLst>
              <a:ext uri="{FF2B5EF4-FFF2-40B4-BE49-F238E27FC236}">
                <a16:creationId xmlns:a16="http://schemas.microsoft.com/office/drawing/2014/main" id="{5B3C0BD9-3001-66BB-662B-559B99B14B09}"/>
              </a:ext>
            </a:extLst>
          </p:cNvPr>
          <p:cNvSpPr>
            <a:spLocks noGrp="1"/>
          </p:cNvSpPr>
          <p:nvPr>
            <p:ph type="body" sz="quarter" idx="10"/>
          </p:nvPr>
        </p:nvSpPr>
        <p:spPr/>
        <p:txBody>
          <a:bodyPr/>
          <a:lstStyle/>
          <a:p>
            <a:r>
              <a:rPr lang="en-US" dirty="0"/>
              <a:t>Purpose-built for the nexus of energy and computing</a:t>
            </a:r>
          </a:p>
        </p:txBody>
      </p:sp>
      <p:sp>
        <p:nvSpPr>
          <p:cNvPr id="6" name="Text Placeholder 5">
            <a:extLst>
              <a:ext uri="{FF2B5EF4-FFF2-40B4-BE49-F238E27FC236}">
                <a16:creationId xmlns:a16="http://schemas.microsoft.com/office/drawing/2014/main" id="{95E2737F-9B79-36F3-F471-C6BAF2CB0BE4}"/>
              </a:ext>
            </a:extLst>
          </p:cNvPr>
          <p:cNvSpPr>
            <a:spLocks noGrp="1"/>
          </p:cNvSpPr>
          <p:nvPr>
            <p:ph type="body" sz="quarter" idx="11"/>
          </p:nvPr>
        </p:nvSpPr>
        <p:spPr/>
        <p:txBody>
          <a:bodyPr/>
          <a:lstStyle/>
          <a:p>
            <a:pPr lvl="1"/>
            <a:r>
              <a:rPr lang="en-US" dirty="0"/>
              <a:t>Machine Investment Management is an investment management company providing customized financing solutions to businesses in energy and data processing intensive industries.  </a:t>
            </a:r>
          </a:p>
          <a:p>
            <a:pPr lvl="1"/>
            <a:r>
              <a:rPr lang="en-US" dirty="0"/>
              <a:t>Our target industries include: </a:t>
            </a:r>
          </a:p>
          <a:p>
            <a:pPr lvl="2"/>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lvl="2"/>
            <a:r>
              <a:rPr lang="en-US" dirty="0"/>
              <a:t>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en-US" dirty="0"/>
          </a:p>
          <a:p>
            <a:pPr lvl="1"/>
            <a:r>
              <a:rPr lang="en-US" dirty="0"/>
              <a:t>We focus on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lvl="2"/>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p>
          <a:p>
            <a:pPr lvl="2"/>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p>
          <a:p>
            <a:pPr lvl="1"/>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a:p>
            <a:pPr lvl="2"/>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p>
        </p:txBody>
      </p:sp>
      <p:grpSp>
        <p:nvGrpSpPr>
          <p:cNvPr id="8" name="Group 7">
            <a:extLst>
              <a:ext uri="{FF2B5EF4-FFF2-40B4-BE49-F238E27FC236}">
                <a16:creationId xmlns:a16="http://schemas.microsoft.com/office/drawing/2014/main" id="{E9DADB0A-693B-78E3-6748-B1913FEAB26A}"/>
              </a:ext>
            </a:extLst>
          </p:cNvPr>
          <p:cNvGrpSpPr>
            <a:grpSpLocks noChangeAspect="1"/>
          </p:cNvGrpSpPr>
          <p:nvPr/>
        </p:nvGrpSpPr>
        <p:grpSpPr>
          <a:xfrm>
            <a:off x="4716236" y="4539921"/>
            <a:ext cx="2759528" cy="1360430"/>
            <a:chOff x="193675" y="4770438"/>
            <a:chExt cx="2492375" cy="1228725"/>
          </a:xfrm>
        </p:grpSpPr>
        <p:sp>
          <p:nvSpPr>
            <p:cNvPr id="9" name="Freeform 5">
              <a:extLst>
                <a:ext uri="{FF2B5EF4-FFF2-40B4-BE49-F238E27FC236}">
                  <a16:creationId xmlns:a16="http://schemas.microsoft.com/office/drawing/2014/main" id="{5F7E807A-79F6-85C8-085B-2844D96FF86C}"/>
                </a:ext>
              </a:extLst>
            </p:cNvPr>
            <p:cNvSpPr>
              <a:spLocks/>
            </p:cNvSpPr>
            <p:nvPr/>
          </p:nvSpPr>
          <p:spPr bwMode="auto">
            <a:xfrm>
              <a:off x="193675" y="5929313"/>
              <a:ext cx="2492375" cy="69850"/>
            </a:xfrm>
            <a:custGeom>
              <a:avLst/>
              <a:gdLst>
                <a:gd name="T0" fmla="*/ 532 w 540"/>
                <a:gd name="T1" fmla="*/ 0 h 15"/>
                <a:gd name="T2" fmla="*/ 525 w 540"/>
                <a:gd name="T3" fmla="*/ 6 h 15"/>
                <a:gd name="T4" fmla="*/ 0 w 540"/>
                <a:gd name="T5" fmla="*/ 6 h 15"/>
                <a:gd name="T6" fmla="*/ 0 w 540"/>
                <a:gd name="T7" fmla="*/ 10 h 15"/>
                <a:gd name="T8" fmla="*/ 525 w 540"/>
                <a:gd name="T9" fmla="*/ 10 h 15"/>
                <a:gd name="T10" fmla="*/ 532 w 540"/>
                <a:gd name="T11" fmla="*/ 15 h 15"/>
                <a:gd name="T12" fmla="*/ 540 w 540"/>
                <a:gd name="T13" fmla="*/ 8 h 15"/>
                <a:gd name="T14" fmla="*/ 532 w 540"/>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0" h="15">
                  <a:moveTo>
                    <a:pt x="532" y="0"/>
                  </a:moveTo>
                  <a:cubicBezTo>
                    <a:pt x="529" y="0"/>
                    <a:pt x="526" y="3"/>
                    <a:pt x="525" y="6"/>
                  </a:cubicBezTo>
                  <a:cubicBezTo>
                    <a:pt x="0" y="6"/>
                    <a:pt x="0" y="6"/>
                    <a:pt x="0" y="6"/>
                  </a:cubicBezTo>
                  <a:cubicBezTo>
                    <a:pt x="0" y="10"/>
                    <a:pt x="0" y="10"/>
                    <a:pt x="0" y="10"/>
                  </a:cubicBezTo>
                  <a:cubicBezTo>
                    <a:pt x="525" y="10"/>
                    <a:pt x="525" y="10"/>
                    <a:pt x="525" y="10"/>
                  </a:cubicBezTo>
                  <a:cubicBezTo>
                    <a:pt x="526" y="13"/>
                    <a:pt x="529" y="15"/>
                    <a:pt x="532" y="15"/>
                  </a:cubicBezTo>
                  <a:cubicBezTo>
                    <a:pt x="537" y="15"/>
                    <a:pt x="540" y="12"/>
                    <a:pt x="540" y="8"/>
                  </a:cubicBezTo>
                  <a:cubicBezTo>
                    <a:pt x="540" y="4"/>
                    <a:pt x="537" y="0"/>
                    <a:pt x="532" y="0"/>
                  </a:cubicBezTo>
                  <a:close/>
                </a:path>
              </a:pathLst>
            </a:custGeom>
            <a:solidFill>
              <a:srgbClr val="28AF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0" name="Group 9">
              <a:extLst>
                <a:ext uri="{FF2B5EF4-FFF2-40B4-BE49-F238E27FC236}">
                  <a16:creationId xmlns:a16="http://schemas.microsoft.com/office/drawing/2014/main" id="{CBD66157-E668-A52C-BFD3-02AB39194757}"/>
                </a:ext>
              </a:extLst>
            </p:cNvPr>
            <p:cNvGrpSpPr/>
            <p:nvPr/>
          </p:nvGrpSpPr>
          <p:grpSpPr>
            <a:xfrm>
              <a:off x="198438" y="4770438"/>
              <a:ext cx="2395538" cy="1139825"/>
              <a:chOff x="198438" y="4770438"/>
              <a:chExt cx="2395538" cy="1139825"/>
            </a:xfrm>
            <a:solidFill>
              <a:schemeClr val="tx1"/>
            </a:solidFill>
          </p:grpSpPr>
          <p:sp>
            <p:nvSpPr>
              <p:cNvPr id="11" name="Freeform 6">
                <a:extLst>
                  <a:ext uri="{FF2B5EF4-FFF2-40B4-BE49-F238E27FC236}">
                    <a16:creationId xmlns:a16="http://schemas.microsoft.com/office/drawing/2014/main" id="{75533F06-D159-6639-06E7-A3B9EC5F2F47}"/>
                  </a:ext>
                </a:extLst>
              </p:cNvPr>
              <p:cNvSpPr>
                <a:spLocks/>
              </p:cNvSpPr>
              <p:nvPr/>
            </p:nvSpPr>
            <p:spPr bwMode="auto">
              <a:xfrm>
                <a:off x="198438" y="4799013"/>
                <a:ext cx="322263" cy="300038"/>
              </a:xfrm>
              <a:custGeom>
                <a:avLst/>
                <a:gdLst>
                  <a:gd name="T0" fmla="*/ 203 w 203"/>
                  <a:gd name="T1" fmla="*/ 189 h 189"/>
                  <a:gd name="T2" fmla="*/ 203 w 203"/>
                  <a:gd name="T3" fmla="*/ 0 h 189"/>
                  <a:gd name="T4" fmla="*/ 174 w 203"/>
                  <a:gd name="T5" fmla="*/ 0 h 189"/>
                  <a:gd name="T6" fmla="*/ 102 w 203"/>
                  <a:gd name="T7" fmla="*/ 125 h 189"/>
                  <a:gd name="T8" fmla="*/ 26 w 203"/>
                  <a:gd name="T9" fmla="*/ 0 h 189"/>
                  <a:gd name="T10" fmla="*/ 0 w 203"/>
                  <a:gd name="T11" fmla="*/ 0 h 189"/>
                  <a:gd name="T12" fmla="*/ 0 w 203"/>
                  <a:gd name="T13" fmla="*/ 189 h 189"/>
                  <a:gd name="T14" fmla="*/ 32 w 203"/>
                  <a:gd name="T15" fmla="*/ 189 h 189"/>
                  <a:gd name="T16" fmla="*/ 32 w 203"/>
                  <a:gd name="T17" fmla="*/ 64 h 189"/>
                  <a:gd name="T18" fmla="*/ 93 w 203"/>
                  <a:gd name="T19" fmla="*/ 166 h 189"/>
                  <a:gd name="T20" fmla="*/ 107 w 203"/>
                  <a:gd name="T21" fmla="*/ 166 h 189"/>
                  <a:gd name="T22" fmla="*/ 171 w 203"/>
                  <a:gd name="T23" fmla="*/ 64 h 189"/>
                  <a:gd name="T24" fmla="*/ 171 w 203"/>
                  <a:gd name="T25" fmla="*/ 189 h 189"/>
                  <a:gd name="T26" fmla="*/ 203 w 203"/>
                  <a:gd name="T27"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3" h="189">
                    <a:moveTo>
                      <a:pt x="203" y="189"/>
                    </a:moveTo>
                    <a:lnTo>
                      <a:pt x="203" y="0"/>
                    </a:lnTo>
                    <a:lnTo>
                      <a:pt x="174" y="0"/>
                    </a:lnTo>
                    <a:lnTo>
                      <a:pt x="102" y="125"/>
                    </a:lnTo>
                    <a:lnTo>
                      <a:pt x="26" y="0"/>
                    </a:lnTo>
                    <a:lnTo>
                      <a:pt x="0" y="0"/>
                    </a:lnTo>
                    <a:lnTo>
                      <a:pt x="0" y="189"/>
                    </a:lnTo>
                    <a:lnTo>
                      <a:pt x="32" y="189"/>
                    </a:lnTo>
                    <a:lnTo>
                      <a:pt x="32" y="64"/>
                    </a:lnTo>
                    <a:lnTo>
                      <a:pt x="93" y="166"/>
                    </a:lnTo>
                    <a:lnTo>
                      <a:pt x="107" y="166"/>
                    </a:lnTo>
                    <a:lnTo>
                      <a:pt x="171" y="64"/>
                    </a:lnTo>
                    <a:lnTo>
                      <a:pt x="171" y="189"/>
                    </a:lnTo>
                    <a:lnTo>
                      <a:pt x="203"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0E2DD0EF-B8F9-58C9-FD3E-B82AE9798DB1}"/>
                  </a:ext>
                </a:extLst>
              </p:cNvPr>
              <p:cNvSpPr>
                <a:spLocks noEditPoints="1"/>
              </p:cNvSpPr>
              <p:nvPr/>
            </p:nvSpPr>
            <p:spPr bwMode="auto">
              <a:xfrm>
                <a:off x="576263" y="4867275"/>
                <a:ext cx="207963" cy="231775"/>
              </a:xfrm>
              <a:custGeom>
                <a:avLst/>
                <a:gdLst>
                  <a:gd name="T0" fmla="*/ 39 w 45"/>
                  <a:gd name="T1" fmla="*/ 5 h 50"/>
                  <a:gd name="T2" fmla="*/ 22 w 45"/>
                  <a:gd name="T3" fmla="*/ 0 h 50"/>
                  <a:gd name="T4" fmla="*/ 11 w 45"/>
                  <a:gd name="T5" fmla="*/ 1 h 50"/>
                  <a:gd name="T6" fmla="*/ 1 w 45"/>
                  <a:gd name="T7" fmla="*/ 6 h 50"/>
                  <a:gd name="T8" fmla="*/ 6 w 45"/>
                  <a:gd name="T9" fmla="*/ 14 h 50"/>
                  <a:gd name="T10" fmla="*/ 13 w 45"/>
                  <a:gd name="T11" fmla="*/ 11 h 50"/>
                  <a:gd name="T12" fmla="*/ 21 w 45"/>
                  <a:gd name="T13" fmla="*/ 9 h 50"/>
                  <a:gd name="T14" fmla="*/ 30 w 45"/>
                  <a:gd name="T15" fmla="*/ 12 h 50"/>
                  <a:gd name="T16" fmla="*/ 33 w 45"/>
                  <a:gd name="T17" fmla="*/ 20 h 50"/>
                  <a:gd name="T18" fmla="*/ 33 w 45"/>
                  <a:gd name="T19" fmla="*/ 21 h 50"/>
                  <a:gd name="T20" fmla="*/ 20 w 45"/>
                  <a:gd name="T21" fmla="*/ 21 h 50"/>
                  <a:gd name="T22" fmla="*/ 8 w 45"/>
                  <a:gd name="T23" fmla="*/ 23 h 50"/>
                  <a:gd name="T24" fmla="*/ 2 w 45"/>
                  <a:gd name="T25" fmla="*/ 28 h 50"/>
                  <a:gd name="T26" fmla="*/ 0 w 45"/>
                  <a:gd name="T27" fmla="*/ 35 h 50"/>
                  <a:gd name="T28" fmla="*/ 2 w 45"/>
                  <a:gd name="T29" fmla="*/ 43 h 50"/>
                  <a:gd name="T30" fmla="*/ 9 w 45"/>
                  <a:gd name="T31" fmla="*/ 48 h 50"/>
                  <a:gd name="T32" fmla="*/ 18 w 45"/>
                  <a:gd name="T33" fmla="*/ 50 h 50"/>
                  <a:gd name="T34" fmla="*/ 29 w 45"/>
                  <a:gd name="T35" fmla="*/ 48 h 50"/>
                  <a:gd name="T36" fmla="*/ 34 w 45"/>
                  <a:gd name="T37" fmla="*/ 44 h 50"/>
                  <a:gd name="T38" fmla="*/ 34 w 45"/>
                  <a:gd name="T39" fmla="*/ 50 h 50"/>
                  <a:gd name="T40" fmla="*/ 45 w 45"/>
                  <a:gd name="T41" fmla="*/ 50 h 50"/>
                  <a:gd name="T42" fmla="*/ 45 w 45"/>
                  <a:gd name="T43" fmla="*/ 21 h 50"/>
                  <a:gd name="T44" fmla="*/ 39 w 45"/>
                  <a:gd name="T45" fmla="*/ 5 h 50"/>
                  <a:gd name="T46" fmla="*/ 28 w 45"/>
                  <a:gd name="T47" fmla="*/ 40 h 50"/>
                  <a:gd name="T48" fmla="*/ 21 w 45"/>
                  <a:gd name="T49" fmla="*/ 42 h 50"/>
                  <a:gd name="T50" fmla="*/ 14 w 45"/>
                  <a:gd name="T51" fmla="*/ 40 h 50"/>
                  <a:gd name="T52" fmla="*/ 11 w 45"/>
                  <a:gd name="T53" fmla="*/ 35 h 50"/>
                  <a:gd name="T54" fmla="*/ 13 w 45"/>
                  <a:gd name="T55" fmla="*/ 30 h 50"/>
                  <a:gd name="T56" fmla="*/ 21 w 45"/>
                  <a:gd name="T57" fmla="*/ 28 h 50"/>
                  <a:gd name="T58" fmla="*/ 33 w 45"/>
                  <a:gd name="T59" fmla="*/ 28 h 50"/>
                  <a:gd name="T60" fmla="*/ 33 w 45"/>
                  <a:gd name="T61" fmla="*/ 34 h 50"/>
                  <a:gd name="T62" fmla="*/ 28 w 45"/>
                  <a:gd name="T63"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 h="50">
                    <a:moveTo>
                      <a:pt x="39" y="5"/>
                    </a:moveTo>
                    <a:cubicBezTo>
                      <a:pt x="35" y="2"/>
                      <a:pt x="29" y="0"/>
                      <a:pt x="22" y="0"/>
                    </a:cubicBezTo>
                    <a:cubicBezTo>
                      <a:pt x="18" y="0"/>
                      <a:pt x="15" y="0"/>
                      <a:pt x="11" y="1"/>
                    </a:cubicBezTo>
                    <a:cubicBezTo>
                      <a:pt x="7" y="2"/>
                      <a:pt x="4" y="4"/>
                      <a:pt x="1" y="6"/>
                    </a:cubicBezTo>
                    <a:cubicBezTo>
                      <a:pt x="6" y="14"/>
                      <a:pt x="6" y="14"/>
                      <a:pt x="6" y="14"/>
                    </a:cubicBezTo>
                    <a:cubicBezTo>
                      <a:pt x="8" y="13"/>
                      <a:pt x="10" y="12"/>
                      <a:pt x="13" y="11"/>
                    </a:cubicBezTo>
                    <a:cubicBezTo>
                      <a:pt x="15" y="10"/>
                      <a:pt x="18" y="9"/>
                      <a:pt x="21" y="9"/>
                    </a:cubicBezTo>
                    <a:cubicBezTo>
                      <a:pt x="25" y="9"/>
                      <a:pt x="28" y="10"/>
                      <a:pt x="30" y="12"/>
                    </a:cubicBezTo>
                    <a:cubicBezTo>
                      <a:pt x="32" y="14"/>
                      <a:pt x="33" y="17"/>
                      <a:pt x="33" y="20"/>
                    </a:cubicBezTo>
                    <a:cubicBezTo>
                      <a:pt x="33" y="21"/>
                      <a:pt x="33" y="21"/>
                      <a:pt x="33" y="21"/>
                    </a:cubicBezTo>
                    <a:cubicBezTo>
                      <a:pt x="20" y="21"/>
                      <a:pt x="20" y="21"/>
                      <a:pt x="20" y="21"/>
                    </a:cubicBezTo>
                    <a:cubicBezTo>
                      <a:pt x="15" y="21"/>
                      <a:pt x="11" y="21"/>
                      <a:pt x="8" y="23"/>
                    </a:cubicBezTo>
                    <a:cubicBezTo>
                      <a:pt x="5" y="24"/>
                      <a:pt x="3" y="26"/>
                      <a:pt x="2" y="28"/>
                    </a:cubicBezTo>
                    <a:cubicBezTo>
                      <a:pt x="1" y="30"/>
                      <a:pt x="0" y="33"/>
                      <a:pt x="0" y="35"/>
                    </a:cubicBezTo>
                    <a:cubicBezTo>
                      <a:pt x="0" y="38"/>
                      <a:pt x="1" y="41"/>
                      <a:pt x="2" y="43"/>
                    </a:cubicBezTo>
                    <a:cubicBezTo>
                      <a:pt x="4" y="45"/>
                      <a:pt x="6" y="47"/>
                      <a:pt x="9" y="48"/>
                    </a:cubicBezTo>
                    <a:cubicBezTo>
                      <a:pt x="11" y="50"/>
                      <a:pt x="15" y="50"/>
                      <a:pt x="18" y="50"/>
                    </a:cubicBezTo>
                    <a:cubicBezTo>
                      <a:pt x="23" y="50"/>
                      <a:pt x="26" y="49"/>
                      <a:pt x="29" y="48"/>
                    </a:cubicBezTo>
                    <a:cubicBezTo>
                      <a:pt x="31" y="47"/>
                      <a:pt x="33" y="45"/>
                      <a:pt x="34" y="44"/>
                    </a:cubicBezTo>
                    <a:cubicBezTo>
                      <a:pt x="34" y="50"/>
                      <a:pt x="34" y="50"/>
                      <a:pt x="34" y="50"/>
                    </a:cubicBezTo>
                    <a:cubicBezTo>
                      <a:pt x="45" y="50"/>
                      <a:pt x="45" y="50"/>
                      <a:pt x="45" y="50"/>
                    </a:cubicBezTo>
                    <a:cubicBezTo>
                      <a:pt x="45" y="21"/>
                      <a:pt x="45" y="21"/>
                      <a:pt x="45" y="21"/>
                    </a:cubicBezTo>
                    <a:cubicBezTo>
                      <a:pt x="45" y="14"/>
                      <a:pt x="43" y="8"/>
                      <a:pt x="39" y="5"/>
                    </a:cubicBezTo>
                    <a:close/>
                    <a:moveTo>
                      <a:pt x="28" y="40"/>
                    </a:moveTo>
                    <a:cubicBezTo>
                      <a:pt x="26" y="41"/>
                      <a:pt x="24" y="42"/>
                      <a:pt x="21" y="42"/>
                    </a:cubicBezTo>
                    <a:cubicBezTo>
                      <a:pt x="18" y="42"/>
                      <a:pt x="15" y="41"/>
                      <a:pt x="14" y="40"/>
                    </a:cubicBezTo>
                    <a:cubicBezTo>
                      <a:pt x="12" y="39"/>
                      <a:pt x="11" y="37"/>
                      <a:pt x="11" y="35"/>
                    </a:cubicBezTo>
                    <a:cubicBezTo>
                      <a:pt x="11" y="33"/>
                      <a:pt x="12" y="32"/>
                      <a:pt x="13" y="30"/>
                    </a:cubicBezTo>
                    <a:cubicBezTo>
                      <a:pt x="15" y="29"/>
                      <a:pt x="17" y="28"/>
                      <a:pt x="21" y="28"/>
                    </a:cubicBezTo>
                    <a:cubicBezTo>
                      <a:pt x="33" y="28"/>
                      <a:pt x="33" y="28"/>
                      <a:pt x="33" y="28"/>
                    </a:cubicBezTo>
                    <a:cubicBezTo>
                      <a:pt x="33" y="34"/>
                      <a:pt x="33" y="34"/>
                      <a:pt x="33" y="34"/>
                    </a:cubicBezTo>
                    <a:cubicBezTo>
                      <a:pt x="32" y="37"/>
                      <a:pt x="31" y="39"/>
                      <a:pt x="2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8">
                <a:extLst>
                  <a:ext uri="{FF2B5EF4-FFF2-40B4-BE49-F238E27FC236}">
                    <a16:creationId xmlns:a16="http://schemas.microsoft.com/office/drawing/2014/main" id="{3BDE2403-DFF8-FDD6-70EC-443527662CC0}"/>
                  </a:ext>
                </a:extLst>
              </p:cNvPr>
              <p:cNvSpPr>
                <a:spLocks/>
              </p:cNvSpPr>
              <p:nvPr/>
            </p:nvSpPr>
            <p:spPr bwMode="auto">
              <a:xfrm>
                <a:off x="835025" y="4867275"/>
                <a:ext cx="222250" cy="231775"/>
              </a:xfrm>
              <a:custGeom>
                <a:avLst/>
                <a:gdLst>
                  <a:gd name="T0" fmla="*/ 27 w 48"/>
                  <a:gd name="T1" fmla="*/ 50 h 50"/>
                  <a:gd name="T2" fmla="*/ 13 w 48"/>
                  <a:gd name="T3" fmla="*/ 47 h 50"/>
                  <a:gd name="T4" fmla="*/ 4 w 48"/>
                  <a:gd name="T5" fmla="*/ 38 h 50"/>
                  <a:gd name="T6" fmla="*/ 0 w 48"/>
                  <a:gd name="T7" fmla="*/ 25 h 50"/>
                  <a:gd name="T8" fmla="*/ 4 w 48"/>
                  <a:gd name="T9" fmla="*/ 12 h 50"/>
                  <a:gd name="T10" fmla="*/ 13 w 48"/>
                  <a:gd name="T11" fmla="*/ 3 h 50"/>
                  <a:gd name="T12" fmla="*/ 27 w 48"/>
                  <a:gd name="T13" fmla="*/ 0 h 50"/>
                  <a:gd name="T14" fmla="*/ 39 w 48"/>
                  <a:gd name="T15" fmla="*/ 3 h 50"/>
                  <a:gd name="T16" fmla="*/ 48 w 48"/>
                  <a:gd name="T17" fmla="*/ 11 h 50"/>
                  <a:gd name="T18" fmla="*/ 39 w 48"/>
                  <a:gd name="T19" fmla="*/ 16 h 50"/>
                  <a:gd name="T20" fmla="*/ 34 w 48"/>
                  <a:gd name="T21" fmla="*/ 11 h 50"/>
                  <a:gd name="T22" fmla="*/ 27 w 48"/>
                  <a:gd name="T23" fmla="*/ 10 h 50"/>
                  <a:gd name="T24" fmla="*/ 19 w 48"/>
                  <a:gd name="T25" fmla="*/ 11 h 50"/>
                  <a:gd name="T26" fmla="*/ 14 w 48"/>
                  <a:gd name="T27" fmla="*/ 17 h 50"/>
                  <a:gd name="T28" fmla="*/ 12 w 48"/>
                  <a:gd name="T29" fmla="*/ 25 h 50"/>
                  <a:gd name="T30" fmla="*/ 14 w 48"/>
                  <a:gd name="T31" fmla="*/ 33 h 50"/>
                  <a:gd name="T32" fmla="*/ 19 w 48"/>
                  <a:gd name="T33" fmla="*/ 39 h 50"/>
                  <a:gd name="T34" fmla="*/ 27 w 48"/>
                  <a:gd name="T35" fmla="*/ 40 h 50"/>
                  <a:gd name="T36" fmla="*/ 34 w 48"/>
                  <a:gd name="T37" fmla="*/ 39 h 50"/>
                  <a:gd name="T38" fmla="*/ 39 w 48"/>
                  <a:gd name="T39" fmla="*/ 34 h 50"/>
                  <a:gd name="T40" fmla="*/ 48 w 48"/>
                  <a:gd name="T41" fmla="*/ 39 h 50"/>
                  <a:gd name="T42" fmla="*/ 39 w 48"/>
                  <a:gd name="T43" fmla="*/ 47 h 50"/>
                  <a:gd name="T44" fmla="*/ 27 w 48"/>
                  <a:gd name="T45"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 h="50">
                    <a:moveTo>
                      <a:pt x="27" y="50"/>
                    </a:moveTo>
                    <a:cubicBezTo>
                      <a:pt x="22" y="50"/>
                      <a:pt x="17" y="49"/>
                      <a:pt x="13" y="47"/>
                    </a:cubicBezTo>
                    <a:cubicBezTo>
                      <a:pt x="9" y="45"/>
                      <a:pt x="6" y="42"/>
                      <a:pt x="4" y="38"/>
                    </a:cubicBezTo>
                    <a:cubicBezTo>
                      <a:pt x="1" y="34"/>
                      <a:pt x="0" y="30"/>
                      <a:pt x="0" y="25"/>
                    </a:cubicBezTo>
                    <a:cubicBezTo>
                      <a:pt x="0" y="20"/>
                      <a:pt x="1" y="16"/>
                      <a:pt x="4" y="12"/>
                    </a:cubicBezTo>
                    <a:cubicBezTo>
                      <a:pt x="6" y="8"/>
                      <a:pt x="9" y="5"/>
                      <a:pt x="13" y="3"/>
                    </a:cubicBezTo>
                    <a:cubicBezTo>
                      <a:pt x="17" y="1"/>
                      <a:pt x="22" y="0"/>
                      <a:pt x="27" y="0"/>
                    </a:cubicBezTo>
                    <a:cubicBezTo>
                      <a:pt x="32" y="0"/>
                      <a:pt x="36" y="1"/>
                      <a:pt x="39" y="3"/>
                    </a:cubicBezTo>
                    <a:cubicBezTo>
                      <a:pt x="43" y="5"/>
                      <a:pt x="46" y="8"/>
                      <a:pt x="48" y="11"/>
                    </a:cubicBezTo>
                    <a:cubicBezTo>
                      <a:pt x="39" y="16"/>
                      <a:pt x="39" y="16"/>
                      <a:pt x="39" y="16"/>
                    </a:cubicBezTo>
                    <a:cubicBezTo>
                      <a:pt x="38" y="14"/>
                      <a:pt x="36" y="12"/>
                      <a:pt x="34" y="11"/>
                    </a:cubicBezTo>
                    <a:cubicBezTo>
                      <a:pt x="31" y="10"/>
                      <a:pt x="29" y="10"/>
                      <a:pt x="27" y="10"/>
                    </a:cubicBezTo>
                    <a:cubicBezTo>
                      <a:pt x="24" y="10"/>
                      <a:pt x="21" y="10"/>
                      <a:pt x="19" y="11"/>
                    </a:cubicBezTo>
                    <a:cubicBezTo>
                      <a:pt x="17" y="13"/>
                      <a:pt x="15" y="14"/>
                      <a:pt x="14" y="17"/>
                    </a:cubicBezTo>
                    <a:cubicBezTo>
                      <a:pt x="12" y="19"/>
                      <a:pt x="12" y="22"/>
                      <a:pt x="12" y="25"/>
                    </a:cubicBezTo>
                    <a:cubicBezTo>
                      <a:pt x="12" y="28"/>
                      <a:pt x="12" y="31"/>
                      <a:pt x="14" y="33"/>
                    </a:cubicBezTo>
                    <a:cubicBezTo>
                      <a:pt x="15" y="36"/>
                      <a:pt x="17" y="37"/>
                      <a:pt x="19" y="39"/>
                    </a:cubicBezTo>
                    <a:cubicBezTo>
                      <a:pt x="21" y="40"/>
                      <a:pt x="24" y="40"/>
                      <a:pt x="27" y="40"/>
                    </a:cubicBezTo>
                    <a:cubicBezTo>
                      <a:pt x="29" y="40"/>
                      <a:pt x="31" y="40"/>
                      <a:pt x="34" y="39"/>
                    </a:cubicBezTo>
                    <a:cubicBezTo>
                      <a:pt x="36" y="38"/>
                      <a:pt x="38" y="36"/>
                      <a:pt x="39" y="34"/>
                    </a:cubicBezTo>
                    <a:cubicBezTo>
                      <a:pt x="48" y="39"/>
                      <a:pt x="48" y="39"/>
                      <a:pt x="48" y="39"/>
                    </a:cubicBezTo>
                    <a:cubicBezTo>
                      <a:pt x="46" y="42"/>
                      <a:pt x="43" y="45"/>
                      <a:pt x="39" y="47"/>
                    </a:cubicBezTo>
                    <a:cubicBezTo>
                      <a:pt x="36" y="49"/>
                      <a:pt x="32" y="50"/>
                      <a:pt x="2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9">
                <a:extLst>
                  <a:ext uri="{FF2B5EF4-FFF2-40B4-BE49-F238E27FC236}">
                    <a16:creationId xmlns:a16="http://schemas.microsoft.com/office/drawing/2014/main" id="{15D9B37B-2A0F-4056-7855-9BBB28C3CB38}"/>
                  </a:ext>
                </a:extLst>
              </p:cNvPr>
              <p:cNvSpPr>
                <a:spLocks/>
              </p:cNvSpPr>
              <p:nvPr/>
            </p:nvSpPr>
            <p:spPr bwMode="auto">
              <a:xfrm>
                <a:off x="1108075" y="4779963"/>
                <a:ext cx="220663" cy="319088"/>
              </a:xfrm>
              <a:custGeom>
                <a:avLst/>
                <a:gdLst>
                  <a:gd name="T0" fmla="*/ 46 w 48"/>
                  <a:gd name="T1" fmla="*/ 28 h 69"/>
                  <a:gd name="T2" fmla="*/ 38 w 48"/>
                  <a:gd name="T3" fmla="*/ 21 h 69"/>
                  <a:gd name="T4" fmla="*/ 28 w 48"/>
                  <a:gd name="T5" fmla="*/ 19 h 69"/>
                  <a:gd name="T6" fmla="*/ 16 w 48"/>
                  <a:gd name="T7" fmla="*/ 21 h 69"/>
                  <a:gd name="T8" fmla="*/ 11 w 48"/>
                  <a:gd name="T9" fmla="*/ 25 h 69"/>
                  <a:gd name="T10" fmla="*/ 11 w 48"/>
                  <a:gd name="T11" fmla="*/ 0 h 69"/>
                  <a:gd name="T12" fmla="*/ 0 w 48"/>
                  <a:gd name="T13" fmla="*/ 0 h 69"/>
                  <a:gd name="T14" fmla="*/ 0 w 48"/>
                  <a:gd name="T15" fmla="*/ 69 h 69"/>
                  <a:gd name="T16" fmla="*/ 11 w 48"/>
                  <a:gd name="T17" fmla="*/ 69 h 69"/>
                  <a:gd name="T18" fmla="*/ 11 w 48"/>
                  <a:gd name="T19" fmla="*/ 44 h 69"/>
                  <a:gd name="T20" fmla="*/ 13 w 48"/>
                  <a:gd name="T21" fmla="*/ 35 h 69"/>
                  <a:gd name="T22" fmla="*/ 18 w 48"/>
                  <a:gd name="T23" fmla="*/ 31 h 69"/>
                  <a:gd name="T24" fmla="*/ 25 w 48"/>
                  <a:gd name="T25" fmla="*/ 29 h 69"/>
                  <a:gd name="T26" fmla="*/ 34 w 48"/>
                  <a:gd name="T27" fmla="*/ 32 h 69"/>
                  <a:gd name="T28" fmla="*/ 37 w 48"/>
                  <a:gd name="T29" fmla="*/ 42 h 69"/>
                  <a:gd name="T30" fmla="*/ 37 w 48"/>
                  <a:gd name="T31" fmla="*/ 69 h 69"/>
                  <a:gd name="T32" fmla="*/ 48 w 48"/>
                  <a:gd name="T33" fmla="*/ 69 h 69"/>
                  <a:gd name="T34" fmla="*/ 48 w 48"/>
                  <a:gd name="T35" fmla="*/ 40 h 69"/>
                  <a:gd name="T36" fmla="*/ 46 w 48"/>
                  <a:gd name="T37" fmla="*/ 2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69">
                    <a:moveTo>
                      <a:pt x="46" y="28"/>
                    </a:moveTo>
                    <a:cubicBezTo>
                      <a:pt x="44" y="25"/>
                      <a:pt x="41" y="23"/>
                      <a:pt x="38" y="21"/>
                    </a:cubicBezTo>
                    <a:cubicBezTo>
                      <a:pt x="35" y="20"/>
                      <a:pt x="32" y="19"/>
                      <a:pt x="28" y="19"/>
                    </a:cubicBezTo>
                    <a:cubicBezTo>
                      <a:pt x="23" y="19"/>
                      <a:pt x="20" y="20"/>
                      <a:pt x="16" y="21"/>
                    </a:cubicBezTo>
                    <a:cubicBezTo>
                      <a:pt x="14" y="22"/>
                      <a:pt x="13" y="24"/>
                      <a:pt x="11" y="25"/>
                    </a:cubicBezTo>
                    <a:cubicBezTo>
                      <a:pt x="11" y="0"/>
                      <a:pt x="11" y="0"/>
                      <a:pt x="11" y="0"/>
                    </a:cubicBezTo>
                    <a:cubicBezTo>
                      <a:pt x="0" y="0"/>
                      <a:pt x="0" y="0"/>
                      <a:pt x="0" y="0"/>
                    </a:cubicBezTo>
                    <a:cubicBezTo>
                      <a:pt x="0" y="69"/>
                      <a:pt x="0" y="69"/>
                      <a:pt x="0" y="69"/>
                    </a:cubicBezTo>
                    <a:cubicBezTo>
                      <a:pt x="11" y="69"/>
                      <a:pt x="11" y="69"/>
                      <a:pt x="11" y="69"/>
                    </a:cubicBezTo>
                    <a:cubicBezTo>
                      <a:pt x="11" y="44"/>
                      <a:pt x="11" y="44"/>
                      <a:pt x="11" y="44"/>
                    </a:cubicBezTo>
                    <a:cubicBezTo>
                      <a:pt x="11" y="40"/>
                      <a:pt x="12" y="38"/>
                      <a:pt x="13" y="35"/>
                    </a:cubicBezTo>
                    <a:cubicBezTo>
                      <a:pt x="14" y="33"/>
                      <a:pt x="16" y="32"/>
                      <a:pt x="18" y="31"/>
                    </a:cubicBezTo>
                    <a:cubicBezTo>
                      <a:pt x="20" y="29"/>
                      <a:pt x="22" y="29"/>
                      <a:pt x="25" y="29"/>
                    </a:cubicBezTo>
                    <a:cubicBezTo>
                      <a:pt x="29" y="29"/>
                      <a:pt x="32" y="30"/>
                      <a:pt x="34" y="32"/>
                    </a:cubicBezTo>
                    <a:cubicBezTo>
                      <a:pt x="36" y="34"/>
                      <a:pt x="37" y="38"/>
                      <a:pt x="37" y="42"/>
                    </a:cubicBezTo>
                    <a:cubicBezTo>
                      <a:pt x="37" y="69"/>
                      <a:pt x="37" y="69"/>
                      <a:pt x="37" y="69"/>
                    </a:cubicBezTo>
                    <a:cubicBezTo>
                      <a:pt x="48" y="69"/>
                      <a:pt x="48" y="69"/>
                      <a:pt x="48" y="69"/>
                    </a:cubicBezTo>
                    <a:cubicBezTo>
                      <a:pt x="48" y="40"/>
                      <a:pt x="48" y="40"/>
                      <a:pt x="48" y="40"/>
                    </a:cubicBezTo>
                    <a:cubicBezTo>
                      <a:pt x="48" y="35"/>
                      <a:pt x="47" y="31"/>
                      <a:pt x="4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0">
                <a:extLst>
                  <a:ext uri="{FF2B5EF4-FFF2-40B4-BE49-F238E27FC236}">
                    <a16:creationId xmlns:a16="http://schemas.microsoft.com/office/drawing/2014/main" id="{2C8B620D-87BB-395C-178F-D3012402B447}"/>
                  </a:ext>
                </a:extLst>
              </p:cNvPr>
              <p:cNvSpPr>
                <a:spLocks noEditPoints="1"/>
              </p:cNvSpPr>
              <p:nvPr/>
            </p:nvSpPr>
            <p:spPr bwMode="auto">
              <a:xfrm>
                <a:off x="1393825" y="4770438"/>
                <a:ext cx="65088" cy="328613"/>
              </a:xfrm>
              <a:custGeom>
                <a:avLst/>
                <a:gdLst>
                  <a:gd name="T0" fmla="*/ 7 w 14"/>
                  <a:gd name="T1" fmla="*/ 13 h 71"/>
                  <a:gd name="T2" fmla="*/ 2 w 14"/>
                  <a:gd name="T3" fmla="*/ 11 h 71"/>
                  <a:gd name="T4" fmla="*/ 0 w 14"/>
                  <a:gd name="T5" fmla="*/ 6 h 71"/>
                  <a:gd name="T6" fmla="*/ 2 w 14"/>
                  <a:gd name="T7" fmla="*/ 2 h 71"/>
                  <a:gd name="T8" fmla="*/ 7 w 14"/>
                  <a:gd name="T9" fmla="*/ 0 h 71"/>
                  <a:gd name="T10" fmla="*/ 12 w 14"/>
                  <a:gd name="T11" fmla="*/ 1 h 71"/>
                  <a:gd name="T12" fmla="*/ 14 w 14"/>
                  <a:gd name="T13" fmla="*/ 6 h 71"/>
                  <a:gd name="T14" fmla="*/ 12 w 14"/>
                  <a:gd name="T15" fmla="*/ 11 h 71"/>
                  <a:gd name="T16" fmla="*/ 7 w 14"/>
                  <a:gd name="T17" fmla="*/ 13 h 71"/>
                  <a:gd name="T18" fmla="*/ 1 w 14"/>
                  <a:gd name="T19" fmla="*/ 71 h 71"/>
                  <a:gd name="T20" fmla="*/ 1 w 14"/>
                  <a:gd name="T21" fmla="*/ 21 h 71"/>
                  <a:gd name="T22" fmla="*/ 13 w 14"/>
                  <a:gd name="T23" fmla="*/ 21 h 71"/>
                  <a:gd name="T24" fmla="*/ 13 w 14"/>
                  <a:gd name="T25" fmla="*/ 71 h 71"/>
                  <a:gd name="T26" fmla="*/ 1 w 14"/>
                  <a:gd name="T2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71">
                    <a:moveTo>
                      <a:pt x="7" y="13"/>
                    </a:moveTo>
                    <a:cubicBezTo>
                      <a:pt x="5" y="13"/>
                      <a:pt x="3" y="13"/>
                      <a:pt x="2" y="11"/>
                    </a:cubicBezTo>
                    <a:cubicBezTo>
                      <a:pt x="0" y="10"/>
                      <a:pt x="0" y="8"/>
                      <a:pt x="0" y="6"/>
                    </a:cubicBezTo>
                    <a:cubicBezTo>
                      <a:pt x="0" y="4"/>
                      <a:pt x="0" y="3"/>
                      <a:pt x="2" y="2"/>
                    </a:cubicBezTo>
                    <a:cubicBezTo>
                      <a:pt x="3" y="0"/>
                      <a:pt x="5" y="0"/>
                      <a:pt x="7" y="0"/>
                    </a:cubicBezTo>
                    <a:cubicBezTo>
                      <a:pt x="9" y="0"/>
                      <a:pt x="11" y="0"/>
                      <a:pt x="12" y="1"/>
                    </a:cubicBezTo>
                    <a:cubicBezTo>
                      <a:pt x="14" y="3"/>
                      <a:pt x="14" y="4"/>
                      <a:pt x="14" y="6"/>
                    </a:cubicBezTo>
                    <a:cubicBezTo>
                      <a:pt x="14" y="8"/>
                      <a:pt x="14" y="10"/>
                      <a:pt x="12" y="11"/>
                    </a:cubicBezTo>
                    <a:cubicBezTo>
                      <a:pt x="11" y="13"/>
                      <a:pt x="9" y="13"/>
                      <a:pt x="7" y="13"/>
                    </a:cubicBezTo>
                    <a:close/>
                    <a:moveTo>
                      <a:pt x="1" y="71"/>
                    </a:moveTo>
                    <a:cubicBezTo>
                      <a:pt x="1" y="21"/>
                      <a:pt x="1" y="21"/>
                      <a:pt x="1" y="21"/>
                    </a:cubicBezTo>
                    <a:cubicBezTo>
                      <a:pt x="13" y="21"/>
                      <a:pt x="13" y="21"/>
                      <a:pt x="13" y="21"/>
                    </a:cubicBezTo>
                    <a:cubicBezTo>
                      <a:pt x="13" y="71"/>
                      <a:pt x="13" y="71"/>
                      <a:pt x="13" y="71"/>
                    </a:cubicBezTo>
                    <a:lnTo>
                      <a:pt x="1"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1">
                <a:extLst>
                  <a:ext uri="{FF2B5EF4-FFF2-40B4-BE49-F238E27FC236}">
                    <a16:creationId xmlns:a16="http://schemas.microsoft.com/office/drawing/2014/main" id="{5C6EEE2E-A034-F059-CDD1-282F8257E7AD}"/>
                  </a:ext>
                </a:extLst>
              </p:cNvPr>
              <p:cNvSpPr>
                <a:spLocks/>
              </p:cNvSpPr>
              <p:nvPr/>
            </p:nvSpPr>
            <p:spPr bwMode="auto">
              <a:xfrm>
                <a:off x="1522413" y="4867275"/>
                <a:ext cx="227013" cy="231775"/>
              </a:xfrm>
              <a:custGeom>
                <a:avLst/>
                <a:gdLst>
                  <a:gd name="T0" fmla="*/ 46 w 49"/>
                  <a:gd name="T1" fmla="*/ 9 h 50"/>
                  <a:gd name="T2" fmla="*/ 39 w 49"/>
                  <a:gd name="T3" fmla="*/ 2 h 50"/>
                  <a:gd name="T4" fmla="*/ 28 w 49"/>
                  <a:gd name="T5" fmla="*/ 0 h 50"/>
                  <a:gd name="T6" fmla="*/ 17 w 49"/>
                  <a:gd name="T7" fmla="*/ 2 h 50"/>
                  <a:gd name="T8" fmla="*/ 11 w 49"/>
                  <a:gd name="T9" fmla="*/ 7 h 50"/>
                  <a:gd name="T10" fmla="*/ 11 w 49"/>
                  <a:gd name="T11" fmla="*/ 0 h 50"/>
                  <a:gd name="T12" fmla="*/ 0 w 49"/>
                  <a:gd name="T13" fmla="*/ 0 h 50"/>
                  <a:gd name="T14" fmla="*/ 0 w 49"/>
                  <a:gd name="T15" fmla="*/ 50 h 50"/>
                  <a:gd name="T16" fmla="*/ 12 w 49"/>
                  <a:gd name="T17" fmla="*/ 50 h 50"/>
                  <a:gd name="T18" fmla="*/ 12 w 49"/>
                  <a:gd name="T19" fmla="*/ 25 h 50"/>
                  <a:gd name="T20" fmla="*/ 14 w 49"/>
                  <a:gd name="T21" fmla="*/ 16 h 50"/>
                  <a:gd name="T22" fmla="*/ 18 w 49"/>
                  <a:gd name="T23" fmla="*/ 12 h 50"/>
                  <a:gd name="T24" fmla="*/ 26 w 49"/>
                  <a:gd name="T25" fmla="*/ 10 h 50"/>
                  <a:gd name="T26" fmla="*/ 34 w 49"/>
                  <a:gd name="T27" fmla="*/ 13 h 50"/>
                  <a:gd name="T28" fmla="*/ 37 w 49"/>
                  <a:gd name="T29" fmla="*/ 23 h 50"/>
                  <a:gd name="T30" fmla="*/ 37 w 49"/>
                  <a:gd name="T31" fmla="*/ 50 h 50"/>
                  <a:gd name="T32" fmla="*/ 49 w 49"/>
                  <a:gd name="T33" fmla="*/ 50 h 50"/>
                  <a:gd name="T34" fmla="*/ 49 w 49"/>
                  <a:gd name="T35" fmla="*/ 21 h 50"/>
                  <a:gd name="T36" fmla="*/ 46 w 49"/>
                  <a:gd name="T37"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 h="50">
                    <a:moveTo>
                      <a:pt x="46" y="9"/>
                    </a:moveTo>
                    <a:cubicBezTo>
                      <a:pt x="44" y="6"/>
                      <a:pt x="42" y="4"/>
                      <a:pt x="39" y="2"/>
                    </a:cubicBezTo>
                    <a:cubicBezTo>
                      <a:pt x="36" y="1"/>
                      <a:pt x="32" y="0"/>
                      <a:pt x="28" y="0"/>
                    </a:cubicBezTo>
                    <a:cubicBezTo>
                      <a:pt x="24" y="0"/>
                      <a:pt x="20" y="1"/>
                      <a:pt x="17" y="2"/>
                    </a:cubicBezTo>
                    <a:cubicBezTo>
                      <a:pt x="15" y="4"/>
                      <a:pt x="13" y="5"/>
                      <a:pt x="11" y="7"/>
                    </a:cubicBezTo>
                    <a:cubicBezTo>
                      <a:pt x="11" y="0"/>
                      <a:pt x="11" y="0"/>
                      <a:pt x="11" y="0"/>
                    </a:cubicBezTo>
                    <a:cubicBezTo>
                      <a:pt x="0" y="0"/>
                      <a:pt x="0" y="0"/>
                      <a:pt x="0" y="0"/>
                    </a:cubicBezTo>
                    <a:cubicBezTo>
                      <a:pt x="0" y="50"/>
                      <a:pt x="0" y="50"/>
                      <a:pt x="0" y="50"/>
                    </a:cubicBezTo>
                    <a:cubicBezTo>
                      <a:pt x="12" y="50"/>
                      <a:pt x="12" y="50"/>
                      <a:pt x="12" y="50"/>
                    </a:cubicBezTo>
                    <a:cubicBezTo>
                      <a:pt x="12" y="25"/>
                      <a:pt x="12" y="25"/>
                      <a:pt x="12" y="25"/>
                    </a:cubicBezTo>
                    <a:cubicBezTo>
                      <a:pt x="12" y="21"/>
                      <a:pt x="13" y="19"/>
                      <a:pt x="14" y="16"/>
                    </a:cubicBezTo>
                    <a:cubicBezTo>
                      <a:pt x="15" y="14"/>
                      <a:pt x="16" y="13"/>
                      <a:pt x="18" y="12"/>
                    </a:cubicBezTo>
                    <a:cubicBezTo>
                      <a:pt x="21" y="10"/>
                      <a:pt x="23" y="10"/>
                      <a:pt x="26" y="10"/>
                    </a:cubicBezTo>
                    <a:cubicBezTo>
                      <a:pt x="29" y="10"/>
                      <a:pt x="32" y="11"/>
                      <a:pt x="34" y="13"/>
                    </a:cubicBezTo>
                    <a:cubicBezTo>
                      <a:pt x="36" y="15"/>
                      <a:pt x="37" y="19"/>
                      <a:pt x="37" y="23"/>
                    </a:cubicBezTo>
                    <a:cubicBezTo>
                      <a:pt x="37" y="50"/>
                      <a:pt x="37" y="50"/>
                      <a:pt x="37" y="50"/>
                    </a:cubicBezTo>
                    <a:cubicBezTo>
                      <a:pt x="49" y="50"/>
                      <a:pt x="49" y="50"/>
                      <a:pt x="49" y="50"/>
                    </a:cubicBezTo>
                    <a:cubicBezTo>
                      <a:pt x="49" y="21"/>
                      <a:pt x="49" y="21"/>
                      <a:pt x="49" y="21"/>
                    </a:cubicBezTo>
                    <a:cubicBezTo>
                      <a:pt x="49" y="16"/>
                      <a:pt x="48" y="12"/>
                      <a:pt x="4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2">
                <a:extLst>
                  <a:ext uri="{FF2B5EF4-FFF2-40B4-BE49-F238E27FC236}">
                    <a16:creationId xmlns:a16="http://schemas.microsoft.com/office/drawing/2014/main" id="{0D4A40A5-F7C6-665F-40B1-3948067AB016}"/>
                  </a:ext>
                </a:extLst>
              </p:cNvPr>
              <p:cNvSpPr>
                <a:spLocks noEditPoints="1"/>
              </p:cNvSpPr>
              <p:nvPr/>
            </p:nvSpPr>
            <p:spPr bwMode="auto">
              <a:xfrm>
                <a:off x="1795463" y="4867275"/>
                <a:ext cx="230188" cy="231775"/>
              </a:xfrm>
              <a:custGeom>
                <a:avLst/>
                <a:gdLst>
                  <a:gd name="T0" fmla="*/ 47 w 50"/>
                  <a:gd name="T1" fmla="*/ 12 h 50"/>
                  <a:gd name="T2" fmla="*/ 38 w 50"/>
                  <a:gd name="T3" fmla="*/ 3 h 50"/>
                  <a:gd name="T4" fmla="*/ 25 w 50"/>
                  <a:gd name="T5" fmla="*/ 0 h 50"/>
                  <a:gd name="T6" fmla="*/ 12 w 50"/>
                  <a:gd name="T7" fmla="*/ 3 h 50"/>
                  <a:gd name="T8" fmla="*/ 3 w 50"/>
                  <a:gd name="T9" fmla="*/ 12 h 50"/>
                  <a:gd name="T10" fmla="*/ 0 w 50"/>
                  <a:gd name="T11" fmla="*/ 25 h 50"/>
                  <a:gd name="T12" fmla="*/ 3 w 50"/>
                  <a:gd name="T13" fmla="*/ 38 h 50"/>
                  <a:gd name="T14" fmla="*/ 12 w 50"/>
                  <a:gd name="T15" fmla="*/ 47 h 50"/>
                  <a:gd name="T16" fmla="*/ 27 w 50"/>
                  <a:gd name="T17" fmla="*/ 50 h 50"/>
                  <a:gd name="T18" fmla="*/ 38 w 50"/>
                  <a:gd name="T19" fmla="*/ 48 h 50"/>
                  <a:gd name="T20" fmla="*/ 47 w 50"/>
                  <a:gd name="T21" fmla="*/ 42 h 50"/>
                  <a:gd name="T22" fmla="*/ 40 w 50"/>
                  <a:gd name="T23" fmla="*/ 35 h 50"/>
                  <a:gd name="T24" fmla="*/ 34 w 50"/>
                  <a:gd name="T25" fmla="*/ 39 h 50"/>
                  <a:gd name="T26" fmla="*/ 27 w 50"/>
                  <a:gd name="T27" fmla="*/ 40 h 50"/>
                  <a:gd name="T28" fmla="*/ 19 w 50"/>
                  <a:gd name="T29" fmla="*/ 39 h 50"/>
                  <a:gd name="T30" fmla="*/ 13 w 50"/>
                  <a:gd name="T31" fmla="*/ 33 h 50"/>
                  <a:gd name="T32" fmla="*/ 11 w 50"/>
                  <a:gd name="T33" fmla="*/ 29 h 50"/>
                  <a:gd name="T34" fmla="*/ 50 w 50"/>
                  <a:gd name="T35" fmla="*/ 29 h 50"/>
                  <a:gd name="T36" fmla="*/ 50 w 50"/>
                  <a:gd name="T37" fmla="*/ 27 h 50"/>
                  <a:gd name="T38" fmla="*/ 50 w 50"/>
                  <a:gd name="T39" fmla="*/ 25 h 50"/>
                  <a:gd name="T40" fmla="*/ 47 w 50"/>
                  <a:gd name="T41" fmla="*/ 12 h 50"/>
                  <a:gd name="T42" fmla="*/ 13 w 50"/>
                  <a:gd name="T43" fmla="*/ 16 h 50"/>
                  <a:gd name="T44" fmla="*/ 18 w 50"/>
                  <a:gd name="T45" fmla="*/ 11 h 50"/>
                  <a:gd name="T46" fmla="*/ 25 w 50"/>
                  <a:gd name="T47" fmla="*/ 9 h 50"/>
                  <a:gd name="T48" fmla="*/ 32 w 50"/>
                  <a:gd name="T49" fmla="*/ 11 h 50"/>
                  <a:gd name="T50" fmla="*/ 37 w 50"/>
                  <a:gd name="T51" fmla="*/ 16 h 50"/>
                  <a:gd name="T52" fmla="*/ 39 w 50"/>
                  <a:gd name="T53" fmla="*/ 21 h 50"/>
                  <a:gd name="T54" fmla="*/ 11 w 50"/>
                  <a:gd name="T55" fmla="*/ 21 h 50"/>
                  <a:gd name="T56" fmla="*/ 13 w 50"/>
                  <a:gd name="T57" fmla="*/ 1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50">
                    <a:moveTo>
                      <a:pt x="47" y="12"/>
                    </a:moveTo>
                    <a:cubicBezTo>
                      <a:pt x="44" y="8"/>
                      <a:pt x="42" y="5"/>
                      <a:pt x="38" y="3"/>
                    </a:cubicBezTo>
                    <a:cubicBezTo>
                      <a:pt x="34" y="1"/>
                      <a:pt x="30" y="0"/>
                      <a:pt x="25" y="0"/>
                    </a:cubicBezTo>
                    <a:cubicBezTo>
                      <a:pt x="20" y="0"/>
                      <a:pt x="16" y="1"/>
                      <a:pt x="12" y="3"/>
                    </a:cubicBezTo>
                    <a:cubicBezTo>
                      <a:pt x="8" y="5"/>
                      <a:pt x="5" y="8"/>
                      <a:pt x="3" y="12"/>
                    </a:cubicBezTo>
                    <a:cubicBezTo>
                      <a:pt x="1" y="16"/>
                      <a:pt x="0" y="20"/>
                      <a:pt x="0" y="25"/>
                    </a:cubicBezTo>
                    <a:cubicBezTo>
                      <a:pt x="0" y="30"/>
                      <a:pt x="1" y="34"/>
                      <a:pt x="3" y="38"/>
                    </a:cubicBezTo>
                    <a:cubicBezTo>
                      <a:pt x="5" y="42"/>
                      <a:pt x="8" y="45"/>
                      <a:pt x="12" y="47"/>
                    </a:cubicBezTo>
                    <a:cubicBezTo>
                      <a:pt x="17" y="49"/>
                      <a:pt x="21" y="50"/>
                      <a:pt x="27" y="50"/>
                    </a:cubicBezTo>
                    <a:cubicBezTo>
                      <a:pt x="31" y="50"/>
                      <a:pt x="35" y="50"/>
                      <a:pt x="38" y="48"/>
                    </a:cubicBezTo>
                    <a:cubicBezTo>
                      <a:pt x="42" y="47"/>
                      <a:pt x="44" y="45"/>
                      <a:pt x="47" y="42"/>
                    </a:cubicBezTo>
                    <a:cubicBezTo>
                      <a:pt x="40" y="35"/>
                      <a:pt x="40" y="35"/>
                      <a:pt x="40" y="35"/>
                    </a:cubicBezTo>
                    <a:cubicBezTo>
                      <a:pt x="39" y="37"/>
                      <a:pt x="37" y="38"/>
                      <a:pt x="34" y="39"/>
                    </a:cubicBezTo>
                    <a:cubicBezTo>
                      <a:pt x="32" y="40"/>
                      <a:pt x="30" y="40"/>
                      <a:pt x="27" y="40"/>
                    </a:cubicBezTo>
                    <a:cubicBezTo>
                      <a:pt x="24" y="40"/>
                      <a:pt x="21" y="40"/>
                      <a:pt x="19" y="39"/>
                    </a:cubicBezTo>
                    <a:cubicBezTo>
                      <a:pt x="16" y="37"/>
                      <a:pt x="14" y="36"/>
                      <a:pt x="13" y="33"/>
                    </a:cubicBezTo>
                    <a:cubicBezTo>
                      <a:pt x="12" y="32"/>
                      <a:pt x="11" y="30"/>
                      <a:pt x="11" y="29"/>
                    </a:cubicBezTo>
                    <a:cubicBezTo>
                      <a:pt x="50" y="29"/>
                      <a:pt x="50" y="29"/>
                      <a:pt x="50" y="29"/>
                    </a:cubicBezTo>
                    <a:cubicBezTo>
                      <a:pt x="50" y="28"/>
                      <a:pt x="50" y="28"/>
                      <a:pt x="50" y="27"/>
                    </a:cubicBezTo>
                    <a:cubicBezTo>
                      <a:pt x="50" y="26"/>
                      <a:pt x="50" y="26"/>
                      <a:pt x="50" y="25"/>
                    </a:cubicBezTo>
                    <a:cubicBezTo>
                      <a:pt x="50" y="20"/>
                      <a:pt x="49" y="16"/>
                      <a:pt x="47" y="12"/>
                    </a:cubicBezTo>
                    <a:close/>
                    <a:moveTo>
                      <a:pt x="13" y="16"/>
                    </a:moveTo>
                    <a:cubicBezTo>
                      <a:pt x="14" y="14"/>
                      <a:pt x="15" y="12"/>
                      <a:pt x="18" y="11"/>
                    </a:cubicBezTo>
                    <a:cubicBezTo>
                      <a:pt x="20" y="10"/>
                      <a:pt x="22" y="9"/>
                      <a:pt x="25" y="9"/>
                    </a:cubicBezTo>
                    <a:cubicBezTo>
                      <a:pt x="28" y="9"/>
                      <a:pt x="30" y="10"/>
                      <a:pt x="32" y="11"/>
                    </a:cubicBezTo>
                    <a:cubicBezTo>
                      <a:pt x="34" y="12"/>
                      <a:pt x="36" y="14"/>
                      <a:pt x="37" y="16"/>
                    </a:cubicBezTo>
                    <a:cubicBezTo>
                      <a:pt x="38" y="17"/>
                      <a:pt x="39" y="19"/>
                      <a:pt x="39" y="21"/>
                    </a:cubicBezTo>
                    <a:cubicBezTo>
                      <a:pt x="11" y="21"/>
                      <a:pt x="11" y="21"/>
                      <a:pt x="11" y="21"/>
                    </a:cubicBezTo>
                    <a:cubicBezTo>
                      <a:pt x="11" y="19"/>
                      <a:pt x="12" y="17"/>
                      <a:pt x="1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Rectangle 13">
                <a:extLst>
                  <a:ext uri="{FF2B5EF4-FFF2-40B4-BE49-F238E27FC236}">
                    <a16:creationId xmlns:a16="http://schemas.microsoft.com/office/drawing/2014/main" id="{28272EAC-33F6-AC73-1EA4-9DA14C328154}"/>
                  </a:ext>
                </a:extLst>
              </p:cNvPr>
              <p:cNvSpPr>
                <a:spLocks noChangeArrowheads="1"/>
              </p:cNvSpPr>
              <p:nvPr/>
            </p:nvSpPr>
            <p:spPr bwMode="auto">
              <a:xfrm>
                <a:off x="203200" y="5210175"/>
                <a:ext cx="17463" cy="260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4">
                <a:extLst>
                  <a:ext uri="{FF2B5EF4-FFF2-40B4-BE49-F238E27FC236}">
                    <a16:creationId xmlns:a16="http://schemas.microsoft.com/office/drawing/2014/main" id="{BE0F5E60-9FC8-BDB5-EBEB-1F601BFB4D42}"/>
                  </a:ext>
                </a:extLst>
              </p:cNvPr>
              <p:cNvSpPr>
                <a:spLocks/>
              </p:cNvSpPr>
              <p:nvPr/>
            </p:nvSpPr>
            <p:spPr bwMode="auto">
              <a:xfrm>
                <a:off x="290513" y="5270500"/>
                <a:ext cx="171450" cy="200025"/>
              </a:xfrm>
              <a:custGeom>
                <a:avLst/>
                <a:gdLst>
                  <a:gd name="T0" fmla="*/ 35 w 37"/>
                  <a:gd name="T1" fmla="*/ 8 h 43"/>
                  <a:gd name="T2" fmla="*/ 29 w 37"/>
                  <a:gd name="T3" fmla="*/ 2 h 43"/>
                  <a:gd name="T4" fmla="*/ 20 w 37"/>
                  <a:gd name="T5" fmla="*/ 0 h 43"/>
                  <a:gd name="T6" fmla="*/ 9 w 37"/>
                  <a:gd name="T7" fmla="*/ 3 h 43"/>
                  <a:gd name="T8" fmla="*/ 3 w 37"/>
                  <a:gd name="T9" fmla="*/ 10 h 43"/>
                  <a:gd name="T10" fmla="*/ 3 w 37"/>
                  <a:gd name="T11" fmla="*/ 1 h 43"/>
                  <a:gd name="T12" fmla="*/ 0 w 37"/>
                  <a:gd name="T13" fmla="*/ 1 h 43"/>
                  <a:gd name="T14" fmla="*/ 0 w 37"/>
                  <a:gd name="T15" fmla="*/ 43 h 43"/>
                  <a:gd name="T16" fmla="*/ 4 w 37"/>
                  <a:gd name="T17" fmla="*/ 43 h 43"/>
                  <a:gd name="T18" fmla="*/ 4 w 37"/>
                  <a:gd name="T19" fmla="*/ 20 h 43"/>
                  <a:gd name="T20" fmla="*/ 6 w 37"/>
                  <a:gd name="T21" fmla="*/ 12 h 43"/>
                  <a:gd name="T22" fmla="*/ 11 w 37"/>
                  <a:gd name="T23" fmla="*/ 6 h 43"/>
                  <a:gd name="T24" fmla="*/ 19 w 37"/>
                  <a:gd name="T25" fmla="*/ 4 h 43"/>
                  <a:gd name="T26" fmla="*/ 29 w 37"/>
                  <a:gd name="T27" fmla="*/ 8 h 43"/>
                  <a:gd name="T28" fmla="*/ 33 w 37"/>
                  <a:gd name="T29" fmla="*/ 18 h 43"/>
                  <a:gd name="T30" fmla="*/ 33 w 37"/>
                  <a:gd name="T31" fmla="*/ 43 h 43"/>
                  <a:gd name="T32" fmla="*/ 37 w 37"/>
                  <a:gd name="T33" fmla="*/ 43 h 43"/>
                  <a:gd name="T34" fmla="*/ 37 w 37"/>
                  <a:gd name="T35" fmla="*/ 18 h 43"/>
                  <a:gd name="T36" fmla="*/ 35 w 37"/>
                  <a:gd name="T37"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 h="43">
                    <a:moveTo>
                      <a:pt x="35" y="8"/>
                    </a:moveTo>
                    <a:cubicBezTo>
                      <a:pt x="33" y="6"/>
                      <a:pt x="32" y="4"/>
                      <a:pt x="29" y="2"/>
                    </a:cubicBezTo>
                    <a:cubicBezTo>
                      <a:pt x="26" y="1"/>
                      <a:pt x="23" y="0"/>
                      <a:pt x="20" y="0"/>
                    </a:cubicBezTo>
                    <a:cubicBezTo>
                      <a:pt x="16" y="0"/>
                      <a:pt x="12" y="1"/>
                      <a:pt x="9" y="3"/>
                    </a:cubicBezTo>
                    <a:cubicBezTo>
                      <a:pt x="7" y="5"/>
                      <a:pt x="5" y="7"/>
                      <a:pt x="3" y="10"/>
                    </a:cubicBezTo>
                    <a:cubicBezTo>
                      <a:pt x="3" y="1"/>
                      <a:pt x="3" y="1"/>
                      <a:pt x="3" y="1"/>
                    </a:cubicBezTo>
                    <a:cubicBezTo>
                      <a:pt x="0" y="1"/>
                      <a:pt x="0" y="1"/>
                      <a:pt x="0" y="1"/>
                    </a:cubicBezTo>
                    <a:cubicBezTo>
                      <a:pt x="0" y="43"/>
                      <a:pt x="0" y="43"/>
                      <a:pt x="0" y="43"/>
                    </a:cubicBezTo>
                    <a:cubicBezTo>
                      <a:pt x="4" y="43"/>
                      <a:pt x="4" y="43"/>
                      <a:pt x="4" y="43"/>
                    </a:cubicBezTo>
                    <a:cubicBezTo>
                      <a:pt x="4" y="20"/>
                      <a:pt x="4" y="20"/>
                      <a:pt x="4" y="20"/>
                    </a:cubicBezTo>
                    <a:cubicBezTo>
                      <a:pt x="4" y="17"/>
                      <a:pt x="4" y="14"/>
                      <a:pt x="6" y="12"/>
                    </a:cubicBezTo>
                    <a:cubicBezTo>
                      <a:pt x="7" y="9"/>
                      <a:pt x="9" y="7"/>
                      <a:pt x="11" y="6"/>
                    </a:cubicBezTo>
                    <a:cubicBezTo>
                      <a:pt x="13" y="5"/>
                      <a:pt x="16" y="4"/>
                      <a:pt x="19" y="4"/>
                    </a:cubicBezTo>
                    <a:cubicBezTo>
                      <a:pt x="24" y="4"/>
                      <a:pt x="27" y="5"/>
                      <a:pt x="29" y="8"/>
                    </a:cubicBezTo>
                    <a:cubicBezTo>
                      <a:pt x="32" y="10"/>
                      <a:pt x="33" y="14"/>
                      <a:pt x="33" y="18"/>
                    </a:cubicBezTo>
                    <a:cubicBezTo>
                      <a:pt x="33" y="43"/>
                      <a:pt x="33" y="43"/>
                      <a:pt x="33" y="43"/>
                    </a:cubicBezTo>
                    <a:cubicBezTo>
                      <a:pt x="37" y="43"/>
                      <a:pt x="37" y="43"/>
                      <a:pt x="37" y="43"/>
                    </a:cubicBezTo>
                    <a:cubicBezTo>
                      <a:pt x="37" y="18"/>
                      <a:pt x="37" y="18"/>
                      <a:pt x="37" y="18"/>
                    </a:cubicBezTo>
                    <a:cubicBezTo>
                      <a:pt x="37" y="14"/>
                      <a:pt x="36" y="11"/>
                      <a:pt x="3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5">
                <a:extLst>
                  <a:ext uri="{FF2B5EF4-FFF2-40B4-BE49-F238E27FC236}">
                    <a16:creationId xmlns:a16="http://schemas.microsoft.com/office/drawing/2014/main" id="{BCD5BF13-2564-AC02-5549-C893C449832B}"/>
                  </a:ext>
                </a:extLst>
              </p:cNvPr>
              <p:cNvSpPr>
                <a:spLocks/>
              </p:cNvSpPr>
              <p:nvPr/>
            </p:nvSpPr>
            <p:spPr bwMode="auto">
              <a:xfrm>
                <a:off x="488950" y="5275263"/>
                <a:ext cx="193675" cy="195263"/>
              </a:xfrm>
              <a:custGeom>
                <a:avLst/>
                <a:gdLst>
                  <a:gd name="T0" fmla="*/ 55 w 122"/>
                  <a:gd name="T1" fmla="*/ 123 h 123"/>
                  <a:gd name="T2" fmla="*/ 0 w 122"/>
                  <a:gd name="T3" fmla="*/ 0 h 123"/>
                  <a:gd name="T4" fmla="*/ 12 w 122"/>
                  <a:gd name="T5" fmla="*/ 0 h 123"/>
                  <a:gd name="T6" fmla="*/ 64 w 122"/>
                  <a:gd name="T7" fmla="*/ 114 h 123"/>
                  <a:gd name="T8" fmla="*/ 58 w 122"/>
                  <a:gd name="T9" fmla="*/ 114 h 123"/>
                  <a:gd name="T10" fmla="*/ 110 w 122"/>
                  <a:gd name="T11" fmla="*/ 0 h 123"/>
                  <a:gd name="T12" fmla="*/ 122 w 122"/>
                  <a:gd name="T13" fmla="*/ 0 h 123"/>
                  <a:gd name="T14" fmla="*/ 67 w 122"/>
                  <a:gd name="T15" fmla="*/ 123 h 123"/>
                  <a:gd name="T16" fmla="*/ 55 w 122"/>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23">
                    <a:moveTo>
                      <a:pt x="55" y="123"/>
                    </a:moveTo>
                    <a:lnTo>
                      <a:pt x="0" y="0"/>
                    </a:lnTo>
                    <a:lnTo>
                      <a:pt x="12" y="0"/>
                    </a:lnTo>
                    <a:lnTo>
                      <a:pt x="64" y="114"/>
                    </a:lnTo>
                    <a:lnTo>
                      <a:pt x="58" y="114"/>
                    </a:lnTo>
                    <a:lnTo>
                      <a:pt x="110" y="0"/>
                    </a:lnTo>
                    <a:lnTo>
                      <a:pt x="122" y="0"/>
                    </a:lnTo>
                    <a:lnTo>
                      <a:pt x="67" y="123"/>
                    </a:lnTo>
                    <a:lnTo>
                      <a:pt x="55" y="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6">
                <a:extLst>
                  <a:ext uri="{FF2B5EF4-FFF2-40B4-BE49-F238E27FC236}">
                    <a16:creationId xmlns:a16="http://schemas.microsoft.com/office/drawing/2014/main" id="{77E44CE3-D103-0898-3131-D027AE92B55B}"/>
                  </a:ext>
                </a:extLst>
              </p:cNvPr>
              <p:cNvSpPr>
                <a:spLocks noEditPoints="1"/>
              </p:cNvSpPr>
              <p:nvPr/>
            </p:nvSpPr>
            <p:spPr bwMode="auto">
              <a:xfrm>
                <a:off x="696913" y="5270500"/>
                <a:ext cx="184150" cy="200025"/>
              </a:xfrm>
              <a:custGeom>
                <a:avLst/>
                <a:gdLst>
                  <a:gd name="T0" fmla="*/ 37 w 40"/>
                  <a:gd name="T1" fmla="*/ 11 h 43"/>
                  <a:gd name="T2" fmla="*/ 30 w 40"/>
                  <a:gd name="T3" fmla="*/ 3 h 43"/>
                  <a:gd name="T4" fmla="*/ 20 w 40"/>
                  <a:gd name="T5" fmla="*/ 0 h 43"/>
                  <a:gd name="T6" fmla="*/ 9 w 40"/>
                  <a:gd name="T7" fmla="*/ 3 h 43"/>
                  <a:gd name="T8" fmla="*/ 2 w 40"/>
                  <a:gd name="T9" fmla="*/ 11 h 43"/>
                  <a:gd name="T10" fmla="*/ 0 w 40"/>
                  <a:gd name="T11" fmla="*/ 22 h 43"/>
                  <a:gd name="T12" fmla="*/ 2 w 40"/>
                  <a:gd name="T13" fmla="*/ 33 h 43"/>
                  <a:gd name="T14" fmla="*/ 10 w 40"/>
                  <a:gd name="T15" fmla="*/ 40 h 43"/>
                  <a:gd name="T16" fmla="*/ 21 w 40"/>
                  <a:gd name="T17" fmla="*/ 43 h 43"/>
                  <a:gd name="T18" fmla="*/ 30 w 40"/>
                  <a:gd name="T19" fmla="*/ 41 h 43"/>
                  <a:gd name="T20" fmla="*/ 37 w 40"/>
                  <a:gd name="T21" fmla="*/ 36 h 43"/>
                  <a:gd name="T22" fmla="*/ 35 w 40"/>
                  <a:gd name="T23" fmla="*/ 33 h 43"/>
                  <a:gd name="T24" fmla="*/ 29 w 40"/>
                  <a:gd name="T25" fmla="*/ 38 h 43"/>
                  <a:gd name="T26" fmla="*/ 21 w 40"/>
                  <a:gd name="T27" fmla="*/ 39 h 43"/>
                  <a:gd name="T28" fmla="*/ 12 w 40"/>
                  <a:gd name="T29" fmla="*/ 37 h 43"/>
                  <a:gd name="T30" fmla="*/ 6 w 40"/>
                  <a:gd name="T31" fmla="*/ 31 h 43"/>
                  <a:gd name="T32" fmla="*/ 4 w 40"/>
                  <a:gd name="T33" fmla="*/ 23 h 43"/>
                  <a:gd name="T34" fmla="*/ 39 w 40"/>
                  <a:gd name="T35" fmla="*/ 23 h 43"/>
                  <a:gd name="T36" fmla="*/ 39 w 40"/>
                  <a:gd name="T37" fmla="*/ 22 h 43"/>
                  <a:gd name="T38" fmla="*/ 40 w 40"/>
                  <a:gd name="T39" fmla="*/ 22 h 43"/>
                  <a:gd name="T40" fmla="*/ 37 w 40"/>
                  <a:gd name="T41" fmla="*/ 11 h 43"/>
                  <a:gd name="T42" fmla="*/ 6 w 40"/>
                  <a:gd name="T43" fmla="*/ 12 h 43"/>
                  <a:gd name="T44" fmla="*/ 11 w 40"/>
                  <a:gd name="T45" fmla="*/ 6 h 43"/>
                  <a:gd name="T46" fmla="*/ 20 w 40"/>
                  <a:gd name="T47" fmla="*/ 4 h 43"/>
                  <a:gd name="T48" fmla="*/ 28 w 40"/>
                  <a:gd name="T49" fmla="*/ 6 h 43"/>
                  <a:gd name="T50" fmla="*/ 34 w 40"/>
                  <a:gd name="T51" fmla="*/ 12 h 43"/>
                  <a:gd name="T52" fmla="*/ 36 w 40"/>
                  <a:gd name="T53" fmla="*/ 20 h 43"/>
                  <a:gd name="T54" fmla="*/ 4 w 40"/>
                  <a:gd name="T55" fmla="*/ 20 h 43"/>
                  <a:gd name="T56" fmla="*/ 6 w 40"/>
                  <a:gd name="T57"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43">
                    <a:moveTo>
                      <a:pt x="37" y="11"/>
                    </a:moveTo>
                    <a:cubicBezTo>
                      <a:pt x="35" y="7"/>
                      <a:pt x="33" y="5"/>
                      <a:pt x="30" y="3"/>
                    </a:cubicBezTo>
                    <a:cubicBezTo>
                      <a:pt x="27" y="1"/>
                      <a:pt x="23" y="0"/>
                      <a:pt x="20" y="0"/>
                    </a:cubicBezTo>
                    <a:cubicBezTo>
                      <a:pt x="16" y="0"/>
                      <a:pt x="12" y="1"/>
                      <a:pt x="9" y="3"/>
                    </a:cubicBezTo>
                    <a:cubicBezTo>
                      <a:pt x="6" y="5"/>
                      <a:pt x="4" y="8"/>
                      <a:pt x="2" y="11"/>
                    </a:cubicBezTo>
                    <a:cubicBezTo>
                      <a:pt x="0" y="14"/>
                      <a:pt x="0" y="18"/>
                      <a:pt x="0" y="22"/>
                    </a:cubicBezTo>
                    <a:cubicBezTo>
                      <a:pt x="0" y="26"/>
                      <a:pt x="1" y="29"/>
                      <a:pt x="2" y="33"/>
                    </a:cubicBezTo>
                    <a:cubicBezTo>
                      <a:pt x="4" y="36"/>
                      <a:pt x="7" y="38"/>
                      <a:pt x="10" y="40"/>
                    </a:cubicBezTo>
                    <a:cubicBezTo>
                      <a:pt x="13" y="42"/>
                      <a:pt x="17" y="43"/>
                      <a:pt x="21" y="43"/>
                    </a:cubicBezTo>
                    <a:cubicBezTo>
                      <a:pt x="24" y="43"/>
                      <a:pt x="27" y="42"/>
                      <a:pt x="30" y="41"/>
                    </a:cubicBezTo>
                    <a:cubicBezTo>
                      <a:pt x="33" y="40"/>
                      <a:pt x="35" y="38"/>
                      <a:pt x="37" y="36"/>
                    </a:cubicBezTo>
                    <a:cubicBezTo>
                      <a:pt x="35" y="33"/>
                      <a:pt x="35" y="33"/>
                      <a:pt x="35" y="33"/>
                    </a:cubicBezTo>
                    <a:cubicBezTo>
                      <a:pt x="33" y="35"/>
                      <a:pt x="31" y="37"/>
                      <a:pt x="29" y="38"/>
                    </a:cubicBezTo>
                    <a:cubicBezTo>
                      <a:pt x="26" y="39"/>
                      <a:pt x="24" y="39"/>
                      <a:pt x="21" y="39"/>
                    </a:cubicBezTo>
                    <a:cubicBezTo>
                      <a:pt x="18" y="39"/>
                      <a:pt x="15" y="39"/>
                      <a:pt x="12" y="37"/>
                    </a:cubicBezTo>
                    <a:cubicBezTo>
                      <a:pt x="9" y="36"/>
                      <a:pt x="7" y="34"/>
                      <a:pt x="6" y="31"/>
                    </a:cubicBezTo>
                    <a:cubicBezTo>
                      <a:pt x="4" y="28"/>
                      <a:pt x="4" y="26"/>
                      <a:pt x="4" y="23"/>
                    </a:cubicBezTo>
                    <a:cubicBezTo>
                      <a:pt x="39" y="23"/>
                      <a:pt x="39" y="23"/>
                      <a:pt x="39" y="23"/>
                    </a:cubicBezTo>
                    <a:cubicBezTo>
                      <a:pt x="39" y="22"/>
                      <a:pt x="39" y="22"/>
                      <a:pt x="39" y="22"/>
                    </a:cubicBezTo>
                    <a:cubicBezTo>
                      <a:pt x="40" y="22"/>
                      <a:pt x="40" y="22"/>
                      <a:pt x="40" y="22"/>
                    </a:cubicBezTo>
                    <a:cubicBezTo>
                      <a:pt x="40" y="17"/>
                      <a:pt x="39" y="14"/>
                      <a:pt x="37" y="11"/>
                    </a:cubicBezTo>
                    <a:close/>
                    <a:moveTo>
                      <a:pt x="6" y="12"/>
                    </a:moveTo>
                    <a:cubicBezTo>
                      <a:pt x="7" y="10"/>
                      <a:pt x="9" y="8"/>
                      <a:pt x="11" y="6"/>
                    </a:cubicBezTo>
                    <a:cubicBezTo>
                      <a:pt x="14" y="5"/>
                      <a:pt x="17" y="4"/>
                      <a:pt x="20" y="4"/>
                    </a:cubicBezTo>
                    <a:cubicBezTo>
                      <a:pt x="23" y="4"/>
                      <a:pt x="26" y="5"/>
                      <a:pt x="28" y="6"/>
                    </a:cubicBezTo>
                    <a:cubicBezTo>
                      <a:pt x="30" y="8"/>
                      <a:pt x="32" y="10"/>
                      <a:pt x="34" y="12"/>
                    </a:cubicBezTo>
                    <a:cubicBezTo>
                      <a:pt x="35" y="14"/>
                      <a:pt x="35" y="17"/>
                      <a:pt x="36" y="20"/>
                    </a:cubicBezTo>
                    <a:cubicBezTo>
                      <a:pt x="4" y="20"/>
                      <a:pt x="4" y="20"/>
                      <a:pt x="4" y="20"/>
                    </a:cubicBezTo>
                    <a:cubicBezTo>
                      <a:pt x="4" y="17"/>
                      <a:pt x="4" y="14"/>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7">
                <a:extLst>
                  <a:ext uri="{FF2B5EF4-FFF2-40B4-BE49-F238E27FC236}">
                    <a16:creationId xmlns:a16="http://schemas.microsoft.com/office/drawing/2014/main" id="{D39C60CF-E2AC-A5DE-6A17-B58D8E6672AB}"/>
                  </a:ext>
                </a:extLst>
              </p:cNvPr>
              <p:cNvSpPr>
                <a:spLocks/>
              </p:cNvSpPr>
              <p:nvPr/>
            </p:nvSpPr>
            <p:spPr bwMode="auto">
              <a:xfrm>
                <a:off x="909638" y="5270500"/>
                <a:ext cx="152400" cy="200025"/>
              </a:xfrm>
              <a:custGeom>
                <a:avLst/>
                <a:gdLst>
                  <a:gd name="T0" fmla="*/ 16 w 33"/>
                  <a:gd name="T1" fmla="*/ 43 h 43"/>
                  <a:gd name="T2" fmla="*/ 7 w 33"/>
                  <a:gd name="T3" fmla="*/ 41 h 43"/>
                  <a:gd name="T4" fmla="*/ 0 w 33"/>
                  <a:gd name="T5" fmla="*/ 38 h 43"/>
                  <a:gd name="T6" fmla="*/ 1 w 33"/>
                  <a:gd name="T7" fmla="*/ 34 h 43"/>
                  <a:gd name="T8" fmla="*/ 8 w 33"/>
                  <a:gd name="T9" fmla="*/ 38 h 43"/>
                  <a:gd name="T10" fmla="*/ 17 w 33"/>
                  <a:gd name="T11" fmla="*/ 39 h 43"/>
                  <a:gd name="T12" fmla="*/ 26 w 33"/>
                  <a:gd name="T13" fmla="*/ 37 h 43"/>
                  <a:gd name="T14" fmla="*/ 29 w 33"/>
                  <a:gd name="T15" fmla="*/ 32 h 43"/>
                  <a:gd name="T16" fmla="*/ 27 w 33"/>
                  <a:gd name="T17" fmla="*/ 27 h 43"/>
                  <a:gd name="T18" fmla="*/ 23 w 33"/>
                  <a:gd name="T19" fmla="*/ 25 h 43"/>
                  <a:gd name="T20" fmla="*/ 18 w 33"/>
                  <a:gd name="T21" fmla="*/ 24 h 43"/>
                  <a:gd name="T22" fmla="*/ 12 w 33"/>
                  <a:gd name="T23" fmla="*/ 23 h 43"/>
                  <a:gd name="T24" fmla="*/ 7 w 33"/>
                  <a:gd name="T25" fmla="*/ 21 h 43"/>
                  <a:gd name="T26" fmla="*/ 3 w 33"/>
                  <a:gd name="T27" fmla="*/ 18 h 43"/>
                  <a:gd name="T28" fmla="*/ 1 w 33"/>
                  <a:gd name="T29" fmla="*/ 12 h 43"/>
                  <a:gd name="T30" fmla="*/ 3 w 33"/>
                  <a:gd name="T31" fmla="*/ 6 h 43"/>
                  <a:gd name="T32" fmla="*/ 8 w 33"/>
                  <a:gd name="T33" fmla="*/ 2 h 43"/>
                  <a:gd name="T34" fmla="*/ 17 w 33"/>
                  <a:gd name="T35" fmla="*/ 0 h 43"/>
                  <a:gd name="T36" fmla="*/ 25 w 33"/>
                  <a:gd name="T37" fmla="*/ 2 h 43"/>
                  <a:gd name="T38" fmla="*/ 31 w 33"/>
                  <a:gd name="T39" fmla="*/ 5 h 43"/>
                  <a:gd name="T40" fmla="*/ 29 w 33"/>
                  <a:gd name="T41" fmla="*/ 8 h 43"/>
                  <a:gd name="T42" fmla="*/ 24 w 33"/>
                  <a:gd name="T43" fmla="*/ 5 h 43"/>
                  <a:gd name="T44" fmla="*/ 17 w 33"/>
                  <a:gd name="T45" fmla="*/ 4 h 43"/>
                  <a:gd name="T46" fmla="*/ 8 w 33"/>
                  <a:gd name="T47" fmla="*/ 6 h 43"/>
                  <a:gd name="T48" fmla="*/ 5 w 33"/>
                  <a:gd name="T49" fmla="*/ 12 h 43"/>
                  <a:gd name="T50" fmla="*/ 7 w 33"/>
                  <a:gd name="T51" fmla="*/ 16 h 43"/>
                  <a:gd name="T52" fmla="*/ 11 w 33"/>
                  <a:gd name="T53" fmla="*/ 18 h 43"/>
                  <a:gd name="T54" fmla="*/ 16 w 33"/>
                  <a:gd name="T55" fmla="*/ 20 h 43"/>
                  <a:gd name="T56" fmla="*/ 22 w 33"/>
                  <a:gd name="T57" fmla="*/ 21 h 43"/>
                  <a:gd name="T58" fmla="*/ 27 w 33"/>
                  <a:gd name="T59" fmla="*/ 23 h 43"/>
                  <a:gd name="T60" fmla="*/ 31 w 33"/>
                  <a:gd name="T61" fmla="*/ 26 h 43"/>
                  <a:gd name="T62" fmla="*/ 33 w 33"/>
                  <a:gd name="T63" fmla="*/ 31 h 43"/>
                  <a:gd name="T64" fmla="*/ 31 w 33"/>
                  <a:gd name="T65" fmla="*/ 37 h 43"/>
                  <a:gd name="T66" fmla="*/ 25 w 33"/>
                  <a:gd name="T67" fmla="*/ 41 h 43"/>
                  <a:gd name="T68" fmla="*/ 16 w 33"/>
                  <a:gd name="T6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43">
                    <a:moveTo>
                      <a:pt x="16" y="43"/>
                    </a:moveTo>
                    <a:cubicBezTo>
                      <a:pt x="13" y="43"/>
                      <a:pt x="10" y="42"/>
                      <a:pt x="7" y="41"/>
                    </a:cubicBezTo>
                    <a:cubicBezTo>
                      <a:pt x="4" y="40"/>
                      <a:pt x="1" y="39"/>
                      <a:pt x="0" y="38"/>
                    </a:cubicBezTo>
                    <a:cubicBezTo>
                      <a:pt x="1" y="34"/>
                      <a:pt x="1" y="34"/>
                      <a:pt x="1" y="34"/>
                    </a:cubicBezTo>
                    <a:cubicBezTo>
                      <a:pt x="3" y="36"/>
                      <a:pt x="5" y="37"/>
                      <a:pt x="8" y="38"/>
                    </a:cubicBezTo>
                    <a:cubicBezTo>
                      <a:pt x="11" y="39"/>
                      <a:pt x="13" y="39"/>
                      <a:pt x="17" y="39"/>
                    </a:cubicBezTo>
                    <a:cubicBezTo>
                      <a:pt x="21" y="39"/>
                      <a:pt x="24" y="39"/>
                      <a:pt x="26" y="37"/>
                    </a:cubicBezTo>
                    <a:cubicBezTo>
                      <a:pt x="28" y="36"/>
                      <a:pt x="29" y="34"/>
                      <a:pt x="29" y="32"/>
                    </a:cubicBezTo>
                    <a:cubicBezTo>
                      <a:pt x="29" y="30"/>
                      <a:pt x="28" y="28"/>
                      <a:pt x="27" y="27"/>
                    </a:cubicBezTo>
                    <a:cubicBezTo>
                      <a:pt x="26" y="26"/>
                      <a:pt x="25" y="26"/>
                      <a:pt x="23" y="25"/>
                    </a:cubicBezTo>
                    <a:cubicBezTo>
                      <a:pt x="22" y="25"/>
                      <a:pt x="20" y="24"/>
                      <a:pt x="18" y="24"/>
                    </a:cubicBezTo>
                    <a:cubicBezTo>
                      <a:pt x="16" y="24"/>
                      <a:pt x="14" y="23"/>
                      <a:pt x="12" y="23"/>
                    </a:cubicBezTo>
                    <a:cubicBezTo>
                      <a:pt x="10" y="22"/>
                      <a:pt x="8" y="22"/>
                      <a:pt x="7" y="21"/>
                    </a:cubicBezTo>
                    <a:cubicBezTo>
                      <a:pt x="5" y="20"/>
                      <a:pt x="4" y="19"/>
                      <a:pt x="3" y="18"/>
                    </a:cubicBezTo>
                    <a:cubicBezTo>
                      <a:pt x="2" y="16"/>
                      <a:pt x="1" y="14"/>
                      <a:pt x="1" y="12"/>
                    </a:cubicBezTo>
                    <a:cubicBezTo>
                      <a:pt x="1" y="10"/>
                      <a:pt x="2" y="8"/>
                      <a:pt x="3" y="6"/>
                    </a:cubicBezTo>
                    <a:cubicBezTo>
                      <a:pt x="4" y="4"/>
                      <a:pt x="6" y="3"/>
                      <a:pt x="8" y="2"/>
                    </a:cubicBezTo>
                    <a:cubicBezTo>
                      <a:pt x="11" y="1"/>
                      <a:pt x="13" y="0"/>
                      <a:pt x="17" y="0"/>
                    </a:cubicBezTo>
                    <a:cubicBezTo>
                      <a:pt x="20" y="0"/>
                      <a:pt x="22" y="1"/>
                      <a:pt x="25" y="2"/>
                    </a:cubicBezTo>
                    <a:cubicBezTo>
                      <a:pt x="28" y="2"/>
                      <a:pt x="30" y="3"/>
                      <a:pt x="31" y="5"/>
                    </a:cubicBezTo>
                    <a:cubicBezTo>
                      <a:pt x="29" y="8"/>
                      <a:pt x="29" y="8"/>
                      <a:pt x="29" y="8"/>
                    </a:cubicBezTo>
                    <a:cubicBezTo>
                      <a:pt x="28" y="6"/>
                      <a:pt x="26" y="5"/>
                      <a:pt x="24" y="5"/>
                    </a:cubicBezTo>
                    <a:cubicBezTo>
                      <a:pt x="21" y="4"/>
                      <a:pt x="19" y="4"/>
                      <a:pt x="17" y="4"/>
                    </a:cubicBezTo>
                    <a:cubicBezTo>
                      <a:pt x="13" y="4"/>
                      <a:pt x="10" y="5"/>
                      <a:pt x="8" y="6"/>
                    </a:cubicBezTo>
                    <a:cubicBezTo>
                      <a:pt x="6" y="8"/>
                      <a:pt x="5" y="10"/>
                      <a:pt x="5" y="12"/>
                    </a:cubicBezTo>
                    <a:cubicBezTo>
                      <a:pt x="5" y="14"/>
                      <a:pt x="6" y="15"/>
                      <a:pt x="7" y="16"/>
                    </a:cubicBezTo>
                    <a:cubicBezTo>
                      <a:pt x="8" y="17"/>
                      <a:pt x="9" y="18"/>
                      <a:pt x="11" y="18"/>
                    </a:cubicBezTo>
                    <a:cubicBezTo>
                      <a:pt x="12" y="19"/>
                      <a:pt x="14" y="19"/>
                      <a:pt x="16" y="20"/>
                    </a:cubicBezTo>
                    <a:cubicBezTo>
                      <a:pt x="18" y="20"/>
                      <a:pt x="20" y="21"/>
                      <a:pt x="22" y="21"/>
                    </a:cubicBezTo>
                    <a:cubicBezTo>
                      <a:pt x="24" y="21"/>
                      <a:pt x="26" y="22"/>
                      <a:pt x="27" y="23"/>
                    </a:cubicBezTo>
                    <a:cubicBezTo>
                      <a:pt x="29" y="24"/>
                      <a:pt x="30" y="25"/>
                      <a:pt x="31" y="26"/>
                    </a:cubicBezTo>
                    <a:cubicBezTo>
                      <a:pt x="32" y="27"/>
                      <a:pt x="33" y="29"/>
                      <a:pt x="33" y="31"/>
                    </a:cubicBezTo>
                    <a:cubicBezTo>
                      <a:pt x="33" y="34"/>
                      <a:pt x="32" y="36"/>
                      <a:pt x="31" y="37"/>
                    </a:cubicBezTo>
                    <a:cubicBezTo>
                      <a:pt x="30" y="39"/>
                      <a:pt x="28" y="40"/>
                      <a:pt x="25" y="41"/>
                    </a:cubicBezTo>
                    <a:cubicBezTo>
                      <a:pt x="23" y="42"/>
                      <a:pt x="20" y="43"/>
                      <a:pt x="16"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8">
                <a:extLst>
                  <a:ext uri="{FF2B5EF4-FFF2-40B4-BE49-F238E27FC236}">
                    <a16:creationId xmlns:a16="http://schemas.microsoft.com/office/drawing/2014/main" id="{88B14A1E-6FCB-4561-9B36-2687984F2BE5}"/>
                  </a:ext>
                </a:extLst>
              </p:cNvPr>
              <p:cNvSpPr>
                <a:spLocks/>
              </p:cNvSpPr>
              <p:nvPr/>
            </p:nvSpPr>
            <p:spPr bwMode="auto">
              <a:xfrm>
                <a:off x="1084263" y="5233988"/>
                <a:ext cx="128588" cy="236538"/>
              </a:xfrm>
              <a:custGeom>
                <a:avLst/>
                <a:gdLst>
                  <a:gd name="T0" fmla="*/ 26 w 28"/>
                  <a:gd name="T1" fmla="*/ 45 h 51"/>
                  <a:gd name="T2" fmla="*/ 20 w 28"/>
                  <a:gd name="T3" fmla="*/ 47 h 51"/>
                  <a:gd name="T4" fmla="*/ 14 w 28"/>
                  <a:gd name="T5" fmla="*/ 45 h 51"/>
                  <a:gd name="T6" fmla="*/ 12 w 28"/>
                  <a:gd name="T7" fmla="*/ 39 h 51"/>
                  <a:gd name="T8" fmla="*/ 12 w 28"/>
                  <a:gd name="T9" fmla="*/ 12 h 51"/>
                  <a:gd name="T10" fmla="*/ 25 w 28"/>
                  <a:gd name="T11" fmla="*/ 12 h 51"/>
                  <a:gd name="T12" fmla="*/ 25 w 28"/>
                  <a:gd name="T13" fmla="*/ 9 h 51"/>
                  <a:gd name="T14" fmla="*/ 12 w 28"/>
                  <a:gd name="T15" fmla="*/ 9 h 51"/>
                  <a:gd name="T16" fmla="*/ 12 w 28"/>
                  <a:gd name="T17" fmla="*/ 0 h 51"/>
                  <a:gd name="T18" fmla="*/ 8 w 28"/>
                  <a:gd name="T19" fmla="*/ 0 h 51"/>
                  <a:gd name="T20" fmla="*/ 8 w 28"/>
                  <a:gd name="T21" fmla="*/ 9 h 51"/>
                  <a:gd name="T22" fmla="*/ 0 w 28"/>
                  <a:gd name="T23" fmla="*/ 9 h 51"/>
                  <a:gd name="T24" fmla="*/ 0 w 28"/>
                  <a:gd name="T25" fmla="*/ 12 h 51"/>
                  <a:gd name="T26" fmla="*/ 8 w 28"/>
                  <a:gd name="T27" fmla="*/ 12 h 51"/>
                  <a:gd name="T28" fmla="*/ 8 w 28"/>
                  <a:gd name="T29" fmla="*/ 40 h 51"/>
                  <a:gd name="T30" fmla="*/ 11 w 28"/>
                  <a:gd name="T31" fmla="*/ 48 h 51"/>
                  <a:gd name="T32" fmla="*/ 19 w 28"/>
                  <a:gd name="T33" fmla="*/ 51 h 51"/>
                  <a:gd name="T34" fmla="*/ 24 w 28"/>
                  <a:gd name="T35" fmla="*/ 50 h 51"/>
                  <a:gd name="T36" fmla="*/ 28 w 28"/>
                  <a:gd name="T37" fmla="*/ 48 h 51"/>
                  <a:gd name="T38" fmla="*/ 26 w 28"/>
                  <a:gd name="T39" fmla="*/ 4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51">
                    <a:moveTo>
                      <a:pt x="26" y="45"/>
                    </a:moveTo>
                    <a:cubicBezTo>
                      <a:pt x="25" y="47"/>
                      <a:pt x="22" y="47"/>
                      <a:pt x="20" y="47"/>
                    </a:cubicBezTo>
                    <a:cubicBezTo>
                      <a:pt x="17" y="47"/>
                      <a:pt x="15" y="47"/>
                      <a:pt x="14" y="45"/>
                    </a:cubicBezTo>
                    <a:cubicBezTo>
                      <a:pt x="13" y="44"/>
                      <a:pt x="12" y="42"/>
                      <a:pt x="12" y="39"/>
                    </a:cubicBezTo>
                    <a:cubicBezTo>
                      <a:pt x="12" y="12"/>
                      <a:pt x="12" y="12"/>
                      <a:pt x="12" y="12"/>
                    </a:cubicBezTo>
                    <a:cubicBezTo>
                      <a:pt x="25" y="12"/>
                      <a:pt x="25" y="12"/>
                      <a:pt x="25" y="12"/>
                    </a:cubicBezTo>
                    <a:cubicBezTo>
                      <a:pt x="25" y="9"/>
                      <a:pt x="25" y="9"/>
                      <a:pt x="25" y="9"/>
                    </a:cubicBezTo>
                    <a:cubicBezTo>
                      <a:pt x="12" y="9"/>
                      <a:pt x="12" y="9"/>
                      <a:pt x="12" y="9"/>
                    </a:cubicBezTo>
                    <a:cubicBezTo>
                      <a:pt x="12" y="0"/>
                      <a:pt x="12" y="0"/>
                      <a:pt x="12" y="0"/>
                    </a:cubicBezTo>
                    <a:cubicBezTo>
                      <a:pt x="8" y="0"/>
                      <a:pt x="8" y="0"/>
                      <a:pt x="8" y="0"/>
                    </a:cubicBezTo>
                    <a:cubicBezTo>
                      <a:pt x="8" y="9"/>
                      <a:pt x="8" y="9"/>
                      <a:pt x="8" y="9"/>
                    </a:cubicBezTo>
                    <a:cubicBezTo>
                      <a:pt x="0" y="9"/>
                      <a:pt x="0" y="9"/>
                      <a:pt x="0" y="9"/>
                    </a:cubicBezTo>
                    <a:cubicBezTo>
                      <a:pt x="0" y="12"/>
                      <a:pt x="0" y="12"/>
                      <a:pt x="0" y="12"/>
                    </a:cubicBezTo>
                    <a:cubicBezTo>
                      <a:pt x="8" y="12"/>
                      <a:pt x="8" y="12"/>
                      <a:pt x="8" y="12"/>
                    </a:cubicBezTo>
                    <a:cubicBezTo>
                      <a:pt x="8" y="40"/>
                      <a:pt x="8" y="40"/>
                      <a:pt x="8" y="40"/>
                    </a:cubicBezTo>
                    <a:cubicBezTo>
                      <a:pt x="8" y="43"/>
                      <a:pt x="9" y="46"/>
                      <a:pt x="11" y="48"/>
                    </a:cubicBezTo>
                    <a:cubicBezTo>
                      <a:pt x="13" y="50"/>
                      <a:pt x="16" y="51"/>
                      <a:pt x="19" y="51"/>
                    </a:cubicBezTo>
                    <a:cubicBezTo>
                      <a:pt x="21" y="51"/>
                      <a:pt x="22" y="51"/>
                      <a:pt x="24" y="50"/>
                    </a:cubicBezTo>
                    <a:cubicBezTo>
                      <a:pt x="26" y="50"/>
                      <a:pt x="27" y="49"/>
                      <a:pt x="28" y="48"/>
                    </a:cubicBezTo>
                    <a:lnTo>
                      <a:pt x="26"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9">
                <a:extLst>
                  <a:ext uri="{FF2B5EF4-FFF2-40B4-BE49-F238E27FC236}">
                    <a16:creationId xmlns:a16="http://schemas.microsoft.com/office/drawing/2014/main" id="{008F9D1B-12E5-75C3-00EF-D56E86971D38}"/>
                  </a:ext>
                </a:extLst>
              </p:cNvPr>
              <p:cNvSpPr>
                <a:spLocks/>
              </p:cNvSpPr>
              <p:nvPr/>
            </p:nvSpPr>
            <p:spPr bwMode="auto">
              <a:xfrm>
                <a:off x="1255713" y="5270500"/>
                <a:ext cx="317500" cy="200025"/>
              </a:xfrm>
              <a:custGeom>
                <a:avLst/>
                <a:gdLst>
                  <a:gd name="T0" fmla="*/ 67 w 69"/>
                  <a:gd name="T1" fmla="*/ 8 h 43"/>
                  <a:gd name="T2" fmla="*/ 61 w 69"/>
                  <a:gd name="T3" fmla="*/ 2 h 43"/>
                  <a:gd name="T4" fmla="*/ 52 w 69"/>
                  <a:gd name="T5" fmla="*/ 0 h 43"/>
                  <a:gd name="T6" fmla="*/ 41 w 69"/>
                  <a:gd name="T7" fmla="*/ 4 h 43"/>
                  <a:gd name="T8" fmla="*/ 36 w 69"/>
                  <a:gd name="T9" fmla="*/ 11 h 43"/>
                  <a:gd name="T10" fmla="*/ 31 w 69"/>
                  <a:gd name="T11" fmla="*/ 4 h 43"/>
                  <a:gd name="T12" fmla="*/ 20 w 69"/>
                  <a:gd name="T13" fmla="*/ 0 h 43"/>
                  <a:gd name="T14" fmla="*/ 10 w 69"/>
                  <a:gd name="T15" fmla="*/ 3 h 43"/>
                  <a:gd name="T16" fmla="*/ 4 w 69"/>
                  <a:gd name="T17" fmla="*/ 10 h 43"/>
                  <a:gd name="T18" fmla="*/ 4 w 69"/>
                  <a:gd name="T19" fmla="*/ 1 h 43"/>
                  <a:gd name="T20" fmla="*/ 0 w 69"/>
                  <a:gd name="T21" fmla="*/ 1 h 43"/>
                  <a:gd name="T22" fmla="*/ 0 w 69"/>
                  <a:gd name="T23" fmla="*/ 43 h 43"/>
                  <a:gd name="T24" fmla="*/ 4 w 69"/>
                  <a:gd name="T25" fmla="*/ 43 h 43"/>
                  <a:gd name="T26" fmla="*/ 4 w 69"/>
                  <a:gd name="T27" fmla="*/ 20 h 43"/>
                  <a:gd name="T28" fmla="*/ 6 w 69"/>
                  <a:gd name="T29" fmla="*/ 12 h 43"/>
                  <a:gd name="T30" fmla="*/ 12 w 69"/>
                  <a:gd name="T31" fmla="*/ 6 h 43"/>
                  <a:gd name="T32" fmla="*/ 20 w 69"/>
                  <a:gd name="T33" fmla="*/ 4 h 43"/>
                  <a:gd name="T34" fmla="*/ 29 w 69"/>
                  <a:gd name="T35" fmla="*/ 8 h 43"/>
                  <a:gd name="T36" fmla="*/ 33 w 69"/>
                  <a:gd name="T37" fmla="*/ 18 h 43"/>
                  <a:gd name="T38" fmla="*/ 33 w 69"/>
                  <a:gd name="T39" fmla="*/ 43 h 43"/>
                  <a:gd name="T40" fmla="*/ 37 w 69"/>
                  <a:gd name="T41" fmla="*/ 43 h 43"/>
                  <a:gd name="T42" fmla="*/ 37 w 69"/>
                  <a:gd name="T43" fmla="*/ 20 h 43"/>
                  <a:gd name="T44" fmla="*/ 39 w 69"/>
                  <a:gd name="T45" fmla="*/ 12 h 43"/>
                  <a:gd name="T46" fmla="*/ 44 w 69"/>
                  <a:gd name="T47" fmla="*/ 6 h 43"/>
                  <a:gd name="T48" fmla="*/ 52 w 69"/>
                  <a:gd name="T49" fmla="*/ 4 h 43"/>
                  <a:gd name="T50" fmla="*/ 62 w 69"/>
                  <a:gd name="T51" fmla="*/ 8 h 43"/>
                  <a:gd name="T52" fmla="*/ 65 w 69"/>
                  <a:gd name="T53" fmla="*/ 18 h 43"/>
                  <a:gd name="T54" fmla="*/ 65 w 69"/>
                  <a:gd name="T55" fmla="*/ 43 h 43"/>
                  <a:gd name="T56" fmla="*/ 69 w 69"/>
                  <a:gd name="T57" fmla="*/ 43 h 43"/>
                  <a:gd name="T58" fmla="*/ 69 w 69"/>
                  <a:gd name="T59" fmla="*/ 18 h 43"/>
                  <a:gd name="T60" fmla="*/ 67 w 69"/>
                  <a:gd name="T61"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9" h="43">
                    <a:moveTo>
                      <a:pt x="67" y="8"/>
                    </a:moveTo>
                    <a:cubicBezTo>
                      <a:pt x="66" y="6"/>
                      <a:pt x="64" y="4"/>
                      <a:pt x="61" y="2"/>
                    </a:cubicBezTo>
                    <a:cubicBezTo>
                      <a:pt x="59" y="1"/>
                      <a:pt x="56" y="0"/>
                      <a:pt x="52" y="0"/>
                    </a:cubicBezTo>
                    <a:cubicBezTo>
                      <a:pt x="48" y="0"/>
                      <a:pt x="44" y="2"/>
                      <a:pt x="41" y="4"/>
                    </a:cubicBezTo>
                    <a:cubicBezTo>
                      <a:pt x="39" y="6"/>
                      <a:pt x="37" y="8"/>
                      <a:pt x="36" y="11"/>
                    </a:cubicBezTo>
                    <a:cubicBezTo>
                      <a:pt x="35" y="8"/>
                      <a:pt x="33" y="5"/>
                      <a:pt x="31" y="4"/>
                    </a:cubicBezTo>
                    <a:cubicBezTo>
                      <a:pt x="28" y="2"/>
                      <a:pt x="24" y="0"/>
                      <a:pt x="20" y="0"/>
                    </a:cubicBezTo>
                    <a:cubicBezTo>
                      <a:pt x="16" y="0"/>
                      <a:pt x="13" y="1"/>
                      <a:pt x="10" y="3"/>
                    </a:cubicBezTo>
                    <a:cubicBezTo>
                      <a:pt x="7" y="5"/>
                      <a:pt x="6" y="7"/>
                      <a:pt x="4" y="10"/>
                    </a:cubicBezTo>
                    <a:cubicBezTo>
                      <a:pt x="4" y="1"/>
                      <a:pt x="4" y="1"/>
                      <a:pt x="4" y="1"/>
                    </a:cubicBezTo>
                    <a:cubicBezTo>
                      <a:pt x="0" y="1"/>
                      <a:pt x="0" y="1"/>
                      <a:pt x="0" y="1"/>
                    </a:cubicBezTo>
                    <a:cubicBezTo>
                      <a:pt x="0" y="43"/>
                      <a:pt x="0" y="43"/>
                      <a:pt x="0" y="43"/>
                    </a:cubicBezTo>
                    <a:cubicBezTo>
                      <a:pt x="4" y="43"/>
                      <a:pt x="4" y="43"/>
                      <a:pt x="4" y="43"/>
                    </a:cubicBezTo>
                    <a:cubicBezTo>
                      <a:pt x="4" y="20"/>
                      <a:pt x="4" y="20"/>
                      <a:pt x="4" y="20"/>
                    </a:cubicBezTo>
                    <a:cubicBezTo>
                      <a:pt x="4" y="17"/>
                      <a:pt x="5" y="14"/>
                      <a:pt x="6" y="12"/>
                    </a:cubicBezTo>
                    <a:cubicBezTo>
                      <a:pt x="8" y="9"/>
                      <a:pt x="9" y="7"/>
                      <a:pt x="12" y="6"/>
                    </a:cubicBezTo>
                    <a:cubicBezTo>
                      <a:pt x="14" y="5"/>
                      <a:pt x="17" y="4"/>
                      <a:pt x="20" y="4"/>
                    </a:cubicBezTo>
                    <a:cubicBezTo>
                      <a:pt x="24" y="4"/>
                      <a:pt x="27" y="5"/>
                      <a:pt x="29" y="8"/>
                    </a:cubicBezTo>
                    <a:cubicBezTo>
                      <a:pt x="32" y="10"/>
                      <a:pt x="33" y="14"/>
                      <a:pt x="33" y="18"/>
                    </a:cubicBezTo>
                    <a:cubicBezTo>
                      <a:pt x="33" y="43"/>
                      <a:pt x="33" y="43"/>
                      <a:pt x="33" y="43"/>
                    </a:cubicBezTo>
                    <a:cubicBezTo>
                      <a:pt x="37" y="43"/>
                      <a:pt x="37" y="43"/>
                      <a:pt x="37" y="43"/>
                    </a:cubicBezTo>
                    <a:cubicBezTo>
                      <a:pt x="37" y="20"/>
                      <a:pt x="37" y="20"/>
                      <a:pt x="37" y="20"/>
                    </a:cubicBezTo>
                    <a:cubicBezTo>
                      <a:pt x="37" y="17"/>
                      <a:pt x="37" y="14"/>
                      <a:pt x="39" y="12"/>
                    </a:cubicBezTo>
                    <a:cubicBezTo>
                      <a:pt x="40" y="9"/>
                      <a:pt x="42" y="7"/>
                      <a:pt x="44" y="6"/>
                    </a:cubicBezTo>
                    <a:cubicBezTo>
                      <a:pt x="46" y="5"/>
                      <a:pt x="49" y="4"/>
                      <a:pt x="52" y="4"/>
                    </a:cubicBezTo>
                    <a:cubicBezTo>
                      <a:pt x="56" y="4"/>
                      <a:pt x="59" y="5"/>
                      <a:pt x="62" y="8"/>
                    </a:cubicBezTo>
                    <a:cubicBezTo>
                      <a:pt x="64" y="10"/>
                      <a:pt x="65" y="14"/>
                      <a:pt x="65" y="18"/>
                    </a:cubicBezTo>
                    <a:cubicBezTo>
                      <a:pt x="65" y="43"/>
                      <a:pt x="65" y="43"/>
                      <a:pt x="65" y="43"/>
                    </a:cubicBezTo>
                    <a:cubicBezTo>
                      <a:pt x="69" y="43"/>
                      <a:pt x="69" y="43"/>
                      <a:pt x="69" y="43"/>
                    </a:cubicBezTo>
                    <a:cubicBezTo>
                      <a:pt x="69" y="18"/>
                      <a:pt x="69" y="18"/>
                      <a:pt x="69" y="18"/>
                    </a:cubicBezTo>
                    <a:cubicBezTo>
                      <a:pt x="69" y="14"/>
                      <a:pt x="68" y="11"/>
                      <a:pt x="6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a:extLst>
                  <a:ext uri="{FF2B5EF4-FFF2-40B4-BE49-F238E27FC236}">
                    <a16:creationId xmlns:a16="http://schemas.microsoft.com/office/drawing/2014/main" id="{262D7B75-86E5-43AD-269F-3D37E06AEABD}"/>
                  </a:ext>
                </a:extLst>
              </p:cNvPr>
              <p:cNvSpPr>
                <a:spLocks noEditPoints="1"/>
              </p:cNvSpPr>
              <p:nvPr/>
            </p:nvSpPr>
            <p:spPr bwMode="auto">
              <a:xfrm>
                <a:off x="1624013" y="5270500"/>
                <a:ext cx="185738" cy="200025"/>
              </a:xfrm>
              <a:custGeom>
                <a:avLst/>
                <a:gdLst>
                  <a:gd name="T0" fmla="*/ 38 w 40"/>
                  <a:gd name="T1" fmla="*/ 11 h 43"/>
                  <a:gd name="T2" fmla="*/ 30 w 40"/>
                  <a:gd name="T3" fmla="*/ 3 h 43"/>
                  <a:gd name="T4" fmla="*/ 20 w 40"/>
                  <a:gd name="T5" fmla="*/ 0 h 43"/>
                  <a:gd name="T6" fmla="*/ 10 w 40"/>
                  <a:gd name="T7" fmla="*/ 3 h 43"/>
                  <a:gd name="T8" fmla="*/ 3 w 40"/>
                  <a:gd name="T9" fmla="*/ 11 h 43"/>
                  <a:gd name="T10" fmla="*/ 0 w 40"/>
                  <a:gd name="T11" fmla="*/ 22 h 43"/>
                  <a:gd name="T12" fmla="*/ 3 w 40"/>
                  <a:gd name="T13" fmla="*/ 33 h 43"/>
                  <a:gd name="T14" fmla="*/ 11 w 40"/>
                  <a:gd name="T15" fmla="*/ 40 h 43"/>
                  <a:gd name="T16" fmla="*/ 22 w 40"/>
                  <a:gd name="T17" fmla="*/ 43 h 43"/>
                  <a:gd name="T18" fmla="*/ 31 w 40"/>
                  <a:gd name="T19" fmla="*/ 41 h 43"/>
                  <a:gd name="T20" fmla="*/ 38 w 40"/>
                  <a:gd name="T21" fmla="*/ 36 h 43"/>
                  <a:gd name="T22" fmla="*/ 35 w 40"/>
                  <a:gd name="T23" fmla="*/ 33 h 43"/>
                  <a:gd name="T24" fmla="*/ 29 w 40"/>
                  <a:gd name="T25" fmla="*/ 38 h 43"/>
                  <a:gd name="T26" fmla="*/ 22 w 40"/>
                  <a:gd name="T27" fmla="*/ 39 h 43"/>
                  <a:gd name="T28" fmla="*/ 13 w 40"/>
                  <a:gd name="T29" fmla="*/ 37 h 43"/>
                  <a:gd name="T30" fmla="*/ 6 w 40"/>
                  <a:gd name="T31" fmla="*/ 31 h 43"/>
                  <a:gd name="T32" fmla="*/ 4 w 40"/>
                  <a:gd name="T33" fmla="*/ 23 h 43"/>
                  <a:gd name="T34" fmla="*/ 40 w 40"/>
                  <a:gd name="T35" fmla="*/ 23 h 43"/>
                  <a:gd name="T36" fmla="*/ 40 w 40"/>
                  <a:gd name="T37" fmla="*/ 22 h 43"/>
                  <a:gd name="T38" fmla="*/ 40 w 40"/>
                  <a:gd name="T39" fmla="*/ 22 h 43"/>
                  <a:gd name="T40" fmla="*/ 38 w 40"/>
                  <a:gd name="T41" fmla="*/ 11 h 43"/>
                  <a:gd name="T42" fmla="*/ 6 w 40"/>
                  <a:gd name="T43" fmla="*/ 12 h 43"/>
                  <a:gd name="T44" fmla="*/ 12 w 40"/>
                  <a:gd name="T45" fmla="*/ 6 h 43"/>
                  <a:gd name="T46" fmla="*/ 20 w 40"/>
                  <a:gd name="T47" fmla="*/ 4 h 43"/>
                  <a:gd name="T48" fmla="*/ 29 w 40"/>
                  <a:gd name="T49" fmla="*/ 6 h 43"/>
                  <a:gd name="T50" fmla="*/ 34 w 40"/>
                  <a:gd name="T51" fmla="*/ 12 h 43"/>
                  <a:gd name="T52" fmla="*/ 36 w 40"/>
                  <a:gd name="T53" fmla="*/ 20 h 43"/>
                  <a:gd name="T54" fmla="*/ 4 w 40"/>
                  <a:gd name="T55" fmla="*/ 20 h 43"/>
                  <a:gd name="T56" fmla="*/ 6 w 40"/>
                  <a:gd name="T57"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43">
                    <a:moveTo>
                      <a:pt x="38" y="11"/>
                    </a:moveTo>
                    <a:cubicBezTo>
                      <a:pt x="36" y="7"/>
                      <a:pt x="33" y="5"/>
                      <a:pt x="30" y="3"/>
                    </a:cubicBezTo>
                    <a:cubicBezTo>
                      <a:pt x="27" y="1"/>
                      <a:pt x="24" y="0"/>
                      <a:pt x="20" y="0"/>
                    </a:cubicBezTo>
                    <a:cubicBezTo>
                      <a:pt x="16" y="0"/>
                      <a:pt x="13" y="1"/>
                      <a:pt x="10" y="3"/>
                    </a:cubicBezTo>
                    <a:cubicBezTo>
                      <a:pt x="7" y="5"/>
                      <a:pt x="5" y="8"/>
                      <a:pt x="3" y="11"/>
                    </a:cubicBezTo>
                    <a:cubicBezTo>
                      <a:pt x="1" y="14"/>
                      <a:pt x="0" y="18"/>
                      <a:pt x="0" y="22"/>
                    </a:cubicBezTo>
                    <a:cubicBezTo>
                      <a:pt x="0" y="26"/>
                      <a:pt x="1" y="29"/>
                      <a:pt x="3" y="33"/>
                    </a:cubicBezTo>
                    <a:cubicBezTo>
                      <a:pt x="5" y="36"/>
                      <a:pt x="7" y="38"/>
                      <a:pt x="11" y="40"/>
                    </a:cubicBezTo>
                    <a:cubicBezTo>
                      <a:pt x="14" y="42"/>
                      <a:pt x="18" y="43"/>
                      <a:pt x="22" y="43"/>
                    </a:cubicBezTo>
                    <a:cubicBezTo>
                      <a:pt x="25" y="43"/>
                      <a:pt x="28" y="42"/>
                      <a:pt x="31" y="41"/>
                    </a:cubicBezTo>
                    <a:cubicBezTo>
                      <a:pt x="33" y="40"/>
                      <a:pt x="36" y="38"/>
                      <a:pt x="38" y="36"/>
                    </a:cubicBezTo>
                    <a:cubicBezTo>
                      <a:pt x="35" y="33"/>
                      <a:pt x="35" y="33"/>
                      <a:pt x="35" y="33"/>
                    </a:cubicBezTo>
                    <a:cubicBezTo>
                      <a:pt x="34" y="35"/>
                      <a:pt x="32" y="37"/>
                      <a:pt x="29" y="38"/>
                    </a:cubicBezTo>
                    <a:cubicBezTo>
                      <a:pt x="27" y="39"/>
                      <a:pt x="24" y="39"/>
                      <a:pt x="22" y="39"/>
                    </a:cubicBezTo>
                    <a:cubicBezTo>
                      <a:pt x="18" y="39"/>
                      <a:pt x="15" y="39"/>
                      <a:pt x="13" y="37"/>
                    </a:cubicBezTo>
                    <a:cubicBezTo>
                      <a:pt x="10" y="36"/>
                      <a:pt x="8" y="34"/>
                      <a:pt x="6" y="31"/>
                    </a:cubicBezTo>
                    <a:cubicBezTo>
                      <a:pt x="5" y="28"/>
                      <a:pt x="4" y="26"/>
                      <a:pt x="4" y="23"/>
                    </a:cubicBezTo>
                    <a:cubicBezTo>
                      <a:pt x="40" y="23"/>
                      <a:pt x="40" y="23"/>
                      <a:pt x="40" y="23"/>
                    </a:cubicBezTo>
                    <a:cubicBezTo>
                      <a:pt x="40" y="22"/>
                      <a:pt x="40" y="22"/>
                      <a:pt x="40" y="22"/>
                    </a:cubicBezTo>
                    <a:cubicBezTo>
                      <a:pt x="40" y="22"/>
                      <a:pt x="40" y="22"/>
                      <a:pt x="40" y="22"/>
                    </a:cubicBezTo>
                    <a:cubicBezTo>
                      <a:pt x="40" y="17"/>
                      <a:pt x="39" y="14"/>
                      <a:pt x="38" y="11"/>
                    </a:cubicBezTo>
                    <a:close/>
                    <a:moveTo>
                      <a:pt x="6" y="12"/>
                    </a:moveTo>
                    <a:cubicBezTo>
                      <a:pt x="8" y="10"/>
                      <a:pt x="10" y="8"/>
                      <a:pt x="12" y="6"/>
                    </a:cubicBezTo>
                    <a:cubicBezTo>
                      <a:pt x="14" y="5"/>
                      <a:pt x="17" y="4"/>
                      <a:pt x="20" y="4"/>
                    </a:cubicBezTo>
                    <a:cubicBezTo>
                      <a:pt x="23" y="4"/>
                      <a:pt x="26" y="5"/>
                      <a:pt x="29" y="6"/>
                    </a:cubicBezTo>
                    <a:cubicBezTo>
                      <a:pt x="31" y="8"/>
                      <a:pt x="33" y="10"/>
                      <a:pt x="34" y="12"/>
                    </a:cubicBezTo>
                    <a:cubicBezTo>
                      <a:pt x="35" y="14"/>
                      <a:pt x="36" y="17"/>
                      <a:pt x="36" y="20"/>
                    </a:cubicBezTo>
                    <a:cubicBezTo>
                      <a:pt x="4" y="20"/>
                      <a:pt x="4" y="20"/>
                      <a:pt x="4" y="20"/>
                    </a:cubicBezTo>
                    <a:cubicBezTo>
                      <a:pt x="4" y="17"/>
                      <a:pt x="5" y="14"/>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a:extLst>
                  <a:ext uri="{FF2B5EF4-FFF2-40B4-BE49-F238E27FC236}">
                    <a16:creationId xmlns:a16="http://schemas.microsoft.com/office/drawing/2014/main" id="{6EFDF3F9-5BDE-80D7-17F5-9D11543C0DD4}"/>
                  </a:ext>
                </a:extLst>
              </p:cNvPr>
              <p:cNvSpPr>
                <a:spLocks/>
              </p:cNvSpPr>
              <p:nvPr/>
            </p:nvSpPr>
            <p:spPr bwMode="auto">
              <a:xfrm>
                <a:off x="1860550" y="5270500"/>
                <a:ext cx="174625" cy="200025"/>
              </a:xfrm>
              <a:custGeom>
                <a:avLst/>
                <a:gdLst>
                  <a:gd name="T0" fmla="*/ 36 w 38"/>
                  <a:gd name="T1" fmla="*/ 8 h 43"/>
                  <a:gd name="T2" fmla="*/ 30 w 38"/>
                  <a:gd name="T3" fmla="*/ 2 h 43"/>
                  <a:gd name="T4" fmla="*/ 21 w 38"/>
                  <a:gd name="T5" fmla="*/ 0 h 43"/>
                  <a:gd name="T6" fmla="*/ 10 w 38"/>
                  <a:gd name="T7" fmla="*/ 3 h 43"/>
                  <a:gd name="T8" fmla="*/ 4 w 38"/>
                  <a:gd name="T9" fmla="*/ 10 h 43"/>
                  <a:gd name="T10" fmla="*/ 4 w 38"/>
                  <a:gd name="T11" fmla="*/ 1 h 43"/>
                  <a:gd name="T12" fmla="*/ 0 w 38"/>
                  <a:gd name="T13" fmla="*/ 1 h 43"/>
                  <a:gd name="T14" fmla="*/ 0 w 38"/>
                  <a:gd name="T15" fmla="*/ 43 h 43"/>
                  <a:gd name="T16" fmla="*/ 4 w 38"/>
                  <a:gd name="T17" fmla="*/ 43 h 43"/>
                  <a:gd name="T18" fmla="*/ 4 w 38"/>
                  <a:gd name="T19" fmla="*/ 20 h 43"/>
                  <a:gd name="T20" fmla="*/ 6 w 38"/>
                  <a:gd name="T21" fmla="*/ 12 h 43"/>
                  <a:gd name="T22" fmla="*/ 12 w 38"/>
                  <a:gd name="T23" fmla="*/ 6 h 43"/>
                  <a:gd name="T24" fmla="*/ 20 w 38"/>
                  <a:gd name="T25" fmla="*/ 4 h 43"/>
                  <a:gd name="T26" fmla="*/ 30 w 38"/>
                  <a:gd name="T27" fmla="*/ 8 h 43"/>
                  <a:gd name="T28" fmla="*/ 34 w 38"/>
                  <a:gd name="T29" fmla="*/ 18 h 43"/>
                  <a:gd name="T30" fmla="*/ 34 w 38"/>
                  <a:gd name="T31" fmla="*/ 43 h 43"/>
                  <a:gd name="T32" fmla="*/ 38 w 38"/>
                  <a:gd name="T33" fmla="*/ 43 h 43"/>
                  <a:gd name="T34" fmla="*/ 38 w 38"/>
                  <a:gd name="T35" fmla="*/ 18 h 43"/>
                  <a:gd name="T36" fmla="*/ 36 w 38"/>
                  <a:gd name="T37"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43">
                    <a:moveTo>
                      <a:pt x="36" y="8"/>
                    </a:moveTo>
                    <a:cubicBezTo>
                      <a:pt x="34" y="6"/>
                      <a:pt x="32" y="4"/>
                      <a:pt x="30" y="2"/>
                    </a:cubicBezTo>
                    <a:cubicBezTo>
                      <a:pt x="27" y="1"/>
                      <a:pt x="24" y="0"/>
                      <a:pt x="21" y="0"/>
                    </a:cubicBezTo>
                    <a:cubicBezTo>
                      <a:pt x="17" y="0"/>
                      <a:pt x="13" y="1"/>
                      <a:pt x="10" y="3"/>
                    </a:cubicBezTo>
                    <a:cubicBezTo>
                      <a:pt x="8" y="5"/>
                      <a:pt x="6" y="7"/>
                      <a:pt x="4" y="10"/>
                    </a:cubicBezTo>
                    <a:cubicBezTo>
                      <a:pt x="4" y="1"/>
                      <a:pt x="4" y="1"/>
                      <a:pt x="4" y="1"/>
                    </a:cubicBezTo>
                    <a:cubicBezTo>
                      <a:pt x="0" y="1"/>
                      <a:pt x="0" y="1"/>
                      <a:pt x="0" y="1"/>
                    </a:cubicBezTo>
                    <a:cubicBezTo>
                      <a:pt x="0" y="43"/>
                      <a:pt x="0" y="43"/>
                      <a:pt x="0" y="43"/>
                    </a:cubicBezTo>
                    <a:cubicBezTo>
                      <a:pt x="4" y="43"/>
                      <a:pt x="4" y="43"/>
                      <a:pt x="4" y="43"/>
                    </a:cubicBezTo>
                    <a:cubicBezTo>
                      <a:pt x="4" y="20"/>
                      <a:pt x="4" y="20"/>
                      <a:pt x="4" y="20"/>
                    </a:cubicBezTo>
                    <a:cubicBezTo>
                      <a:pt x="4" y="17"/>
                      <a:pt x="5" y="14"/>
                      <a:pt x="6" y="12"/>
                    </a:cubicBezTo>
                    <a:cubicBezTo>
                      <a:pt x="8" y="9"/>
                      <a:pt x="9" y="7"/>
                      <a:pt x="12" y="6"/>
                    </a:cubicBezTo>
                    <a:cubicBezTo>
                      <a:pt x="14" y="5"/>
                      <a:pt x="17" y="4"/>
                      <a:pt x="20" y="4"/>
                    </a:cubicBezTo>
                    <a:cubicBezTo>
                      <a:pt x="25" y="4"/>
                      <a:pt x="28" y="5"/>
                      <a:pt x="30" y="8"/>
                    </a:cubicBezTo>
                    <a:cubicBezTo>
                      <a:pt x="33" y="10"/>
                      <a:pt x="34" y="14"/>
                      <a:pt x="34" y="18"/>
                    </a:cubicBezTo>
                    <a:cubicBezTo>
                      <a:pt x="34" y="43"/>
                      <a:pt x="34" y="43"/>
                      <a:pt x="34" y="43"/>
                    </a:cubicBezTo>
                    <a:cubicBezTo>
                      <a:pt x="38" y="43"/>
                      <a:pt x="38" y="43"/>
                      <a:pt x="38" y="43"/>
                    </a:cubicBezTo>
                    <a:cubicBezTo>
                      <a:pt x="38" y="18"/>
                      <a:pt x="38" y="18"/>
                      <a:pt x="38" y="18"/>
                    </a:cubicBezTo>
                    <a:cubicBezTo>
                      <a:pt x="38" y="14"/>
                      <a:pt x="37" y="11"/>
                      <a:pt x="3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a:extLst>
                  <a:ext uri="{FF2B5EF4-FFF2-40B4-BE49-F238E27FC236}">
                    <a16:creationId xmlns:a16="http://schemas.microsoft.com/office/drawing/2014/main" id="{53434492-3E9B-A0B1-CE00-FEE72DEE2F27}"/>
                  </a:ext>
                </a:extLst>
              </p:cNvPr>
              <p:cNvSpPr>
                <a:spLocks/>
              </p:cNvSpPr>
              <p:nvPr/>
            </p:nvSpPr>
            <p:spPr bwMode="auto">
              <a:xfrm>
                <a:off x="2066925" y="5233988"/>
                <a:ext cx="130175" cy="236538"/>
              </a:xfrm>
              <a:custGeom>
                <a:avLst/>
                <a:gdLst>
                  <a:gd name="T0" fmla="*/ 26 w 28"/>
                  <a:gd name="T1" fmla="*/ 45 h 51"/>
                  <a:gd name="T2" fmla="*/ 20 w 28"/>
                  <a:gd name="T3" fmla="*/ 47 h 51"/>
                  <a:gd name="T4" fmla="*/ 14 w 28"/>
                  <a:gd name="T5" fmla="*/ 45 h 51"/>
                  <a:gd name="T6" fmla="*/ 12 w 28"/>
                  <a:gd name="T7" fmla="*/ 39 h 51"/>
                  <a:gd name="T8" fmla="*/ 12 w 28"/>
                  <a:gd name="T9" fmla="*/ 12 h 51"/>
                  <a:gd name="T10" fmla="*/ 25 w 28"/>
                  <a:gd name="T11" fmla="*/ 12 h 51"/>
                  <a:gd name="T12" fmla="*/ 25 w 28"/>
                  <a:gd name="T13" fmla="*/ 9 h 51"/>
                  <a:gd name="T14" fmla="*/ 12 w 28"/>
                  <a:gd name="T15" fmla="*/ 9 h 51"/>
                  <a:gd name="T16" fmla="*/ 12 w 28"/>
                  <a:gd name="T17" fmla="*/ 0 h 51"/>
                  <a:gd name="T18" fmla="*/ 8 w 28"/>
                  <a:gd name="T19" fmla="*/ 0 h 51"/>
                  <a:gd name="T20" fmla="*/ 8 w 28"/>
                  <a:gd name="T21" fmla="*/ 9 h 51"/>
                  <a:gd name="T22" fmla="*/ 0 w 28"/>
                  <a:gd name="T23" fmla="*/ 9 h 51"/>
                  <a:gd name="T24" fmla="*/ 0 w 28"/>
                  <a:gd name="T25" fmla="*/ 12 h 51"/>
                  <a:gd name="T26" fmla="*/ 8 w 28"/>
                  <a:gd name="T27" fmla="*/ 12 h 51"/>
                  <a:gd name="T28" fmla="*/ 8 w 28"/>
                  <a:gd name="T29" fmla="*/ 40 h 51"/>
                  <a:gd name="T30" fmla="*/ 11 w 28"/>
                  <a:gd name="T31" fmla="*/ 48 h 51"/>
                  <a:gd name="T32" fmla="*/ 19 w 28"/>
                  <a:gd name="T33" fmla="*/ 51 h 51"/>
                  <a:gd name="T34" fmla="*/ 24 w 28"/>
                  <a:gd name="T35" fmla="*/ 50 h 51"/>
                  <a:gd name="T36" fmla="*/ 28 w 28"/>
                  <a:gd name="T37" fmla="*/ 48 h 51"/>
                  <a:gd name="T38" fmla="*/ 26 w 28"/>
                  <a:gd name="T39" fmla="*/ 4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51">
                    <a:moveTo>
                      <a:pt x="26" y="45"/>
                    </a:moveTo>
                    <a:cubicBezTo>
                      <a:pt x="24" y="47"/>
                      <a:pt x="22" y="47"/>
                      <a:pt x="20" y="47"/>
                    </a:cubicBezTo>
                    <a:cubicBezTo>
                      <a:pt x="17" y="47"/>
                      <a:pt x="15" y="47"/>
                      <a:pt x="14" y="45"/>
                    </a:cubicBezTo>
                    <a:cubicBezTo>
                      <a:pt x="12" y="44"/>
                      <a:pt x="12" y="42"/>
                      <a:pt x="12" y="39"/>
                    </a:cubicBezTo>
                    <a:cubicBezTo>
                      <a:pt x="12" y="12"/>
                      <a:pt x="12" y="12"/>
                      <a:pt x="12" y="12"/>
                    </a:cubicBezTo>
                    <a:cubicBezTo>
                      <a:pt x="25" y="12"/>
                      <a:pt x="25" y="12"/>
                      <a:pt x="25" y="12"/>
                    </a:cubicBezTo>
                    <a:cubicBezTo>
                      <a:pt x="25" y="9"/>
                      <a:pt x="25" y="9"/>
                      <a:pt x="25" y="9"/>
                    </a:cubicBezTo>
                    <a:cubicBezTo>
                      <a:pt x="12" y="9"/>
                      <a:pt x="12" y="9"/>
                      <a:pt x="12" y="9"/>
                    </a:cubicBezTo>
                    <a:cubicBezTo>
                      <a:pt x="12" y="0"/>
                      <a:pt x="12" y="0"/>
                      <a:pt x="12" y="0"/>
                    </a:cubicBezTo>
                    <a:cubicBezTo>
                      <a:pt x="8" y="0"/>
                      <a:pt x="8" y="0"/>
                      <a:pt x="8" y="0"/>
                    </a:cubicBezTo>
                    <a:cubicBezTo>
                      <a:pt x="8" y="9"/>
                      <a:pt x="8" y="9"/>
                      <a:pt x="8" y="9"/>
                    </a:cubicBezTo>
                    <a:cubicBezTo>
                      <a:pt x="0" y="9"/>
                      <a:pt x="0" y="9"/>
                      <a:pt x="0" y="9"/>
                    </a:cubicBezTo>
                    <a:cubicBezTo>
                      <a:pt x="0" y="12"/>
                      <a:pt x="0" y="12"/>
                      <a:pt x="0" y="12"/>
                    </a:cubicBezTo>
                    <a:cubicBezTo>
                      <a:pt x="8" y="12"/>
                      <a:pt x="8" y="12"/>
                      <a:pt x="8" y="12"/>
                    </a:cubicBezTo>
                    <a:cubicBezTo>
                      <a:pt x="8" y="40"/>
                      <a:pt x="8" y="40"/>
                      <a:pt x="8" y="40"/>
                    </a:cubicBezTo>
                    <a:cubicBezTo>
                      <a:pt x="8" y="43"/>
                      <a:pt x="9" y="46"/>
                      <a:pt x="11" y="48"/>
                    </a:cubicBezTo>
                    <a:cubicBezTo>
                      <a:pt x="13" y="50"/>
                      <a:pt x="15" y="51"/>
                      <a:pt x="19" y="51"/>
                    </a:cubicBezTo>
                    <a:cubicBezTo>
                      <a:pt x="21" y="51"/>
                      <a:pt x="22" y="51"/>
                      <a:pt x="24" y="50"/>
                    </a:cubicBezTo>
                    <a:cubicBezTo>
                      <a:pt x="25" y="50"/>
                      <a:pt x="27" y="49"/>
                      <a:pt x="28" y="48"/>
                    </a:cubicBezTo>
                    <a:lnTo>
                      <a:pt x="26"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a:extLst>
                  <a:ext uri="{FF2B5EF4-FFF2-40B4-BE49-F238E27FC236}">
                    <a16:creationId xmlns:a16="http://schemas.microsoft.com/office/drawing/2014/main" id="{D669D24D-B472-C0E1-4372-806974B5EED3}"/>
                  </a:ext>
                </a:extLst>
              </p:cNvPr>
              <p:cNvSpPr>
                <a:spLocks/>
              </p:cNvSpPr>
              <p:nvPr/>
            </p:nvSpPr>
            <p:spPr bwMode="auto">
              <a:xfrm>
                <a:off x="203200" y="5581650"/>
                <a:ext cx="261938" cy="260350"/>
              </a:xfrm>
              <a:custGeom>
                <a:avLst/>
                <a:gdLst>
                  <a:gd name="T0" fmla="*/ 165 w 165"/>
                  <a:gd name="T1" fmla="*/ 164 h 164"/>
                  <a:gd name="T2" fmla="*/ 165 w 165"/>
                  <a:gd name="T3" fmla="*/ 0 h 164"/>
                  <a:gd name="T4" fmla="*/ 154 w 165"/>
                  <a:gd name="T5" fmla="*/ 0 h 164"/>
                  <a:gd name="T6" fmla="*/ 81 w 165"/>
                  <a:gd name="T7" fmla="*/ 126 h 164"/>
                  <a:gd name="T8" fmla="*/ 8 w 165"/>
                  <a:gd name="T9" fmla="*/ 0 h 164"/>
                  <a:gd name="T10" fmla="*/ 0 w 165"/>
                  <a:gd name="T11" fmla="*/ 0 h 164"/>
                  <a:gd name="T12" fmla="*/ 0 w 165"/>
                  <a:gd name="T13" fmla="*/ 164 h 164"/>
                  <a:gd name="T14" fmla="*/ 11 w 165"/>
                  <a:gd name="T15" fmla="*/ 164 h 164"/>
                  <a:gd name="T16" fmla="*/ 11 w 165"/>
                  <a:gd name="T17" fmla="*/ 23 h 164"/>
                  <a:gd name="T18" fmla="*/ 78 w 165"/>
                  <a:gd name="T19" fmla="*/ 140 h 164"/>
                  <a:gd name="T20" fmla="*/ 84 w 165"/>
                  <a:gd name="T21" fmla="*/ 140 h 164"/>
                  <a:gd name="T22" fmla="*/ 154 w 165"/>
                  <a:gd name="T23" fmla="*/ 23 h 164"/>
                  <a:gd name="T24" fmla="*/ 154 w 165"/>
                  <a:gd name="T25" fmla="*/ 164 h 164"/>
                  <a:gd name="T26" fmla="*/ 165 w 165"/>
                  <a:gd name="T27"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4">
                    <a:moveTo>
                      <a:pt x="165" y="164"/>
                    </a:moveTo>
                    <a:lnTo>
                      <a:pt x="165" y="0"/>
                    </a:lnTo>
                    <a:lnTo>
                      <a:pt x="154" y="0"/>
                    </a:lnTo>
                    <a:lnTo>
                      <a:pt x="81" y="126"/>
                    </a:lnTo>
                    <a:lnTo>
                      <a:pt x="8" y="0"/>
                    </a:lnTo>
                    <a:lnTo>
                      <a:pt x="0" y="0"/>
                    </a:lnTo>
                    <a:lnTo>
                      <a:pt x="0" y="164"/>
                    </a:lnTo>
                    <a:lnTo>
                      <a:pt x="11" y="164"/>
                    </a:lnTo>
                    <a:lnTo>
                      <a:pt x="11" y="23"/>
                    </a:lnTo>
                    <a:lnTo>
                      <a:pt x="78" y="140"/>
                    </a:lnTo>
                    <a:lnTo>
                      <a:pt x="84" y="140"/>
                    </a:lnTo>
                    <a:lnTo>
                      <a:pt x="154" y="23"/>
                    </a:lnTo>
                    <a:lnTo>
                      <a:pt x="154" y="164"/>
                    </a:lnTo>
                    <a:lnTo>
                      <a:pt x="165"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a:extLst>
                  <a:ext uri="{FF2B5EF4-FFF2-40B4-BE49-F238E27FC236}">
                    <a16:creationId xmlns:a16="http://schemas.microsoft.com/office/drawing/2014/main" id="{8CA3B7E7-D5A5-3576-B5FD-A48927AE2CEE}"/>
                  </a:ext>
                </a:extLst>
              </p:cNvPr>
              <p:cNvSpPr>
                <a:spLocks noEditPoints="1"/>
              </p:cNvSpPr>
              <p:nvPr/>
            </p:nvSpPr>
            <p:spPr bwMode="auto">
              <a:xfrm>
                <a:off x="515938" y="5641975"/>
                <a:ext cx="157163" cy="200025"/>
              </a:xfrm>
              <a:custGeom>
                <a:avLst/>
                <a:gdLst>
                  <a:gd name="T0" fmla="*/ 30 w 34"/>
                  <a:gd name="T1" fmla="*/ 4 h 43"/>
                  <a:gd name="T2" fmla="*/ 18 w 34"/>
                  <a:gd name="T3" fmla="*/ 0 h 43"/>
                  <a:gd name="T4" fmla="*/ 9 w 34"/>
                  <a:gd name="T5" fmla="*/ 2 h 43"/>
                  <a:gd name="T6" fmla="*/ 1 w 34"/>
                  <a:gd name="T7" fmla="*/ 6 h 43"/>
                  <a:gd name="T8" fmla="*/ 3 w 34"/>
                  <a:gd name="T9" fmla="*/ 9 h 43"/>
                  <a:gd name="T10" fmla="*/ 10 w 34"/>
                  <a:gd name="T11" fmla="*/ 5 h 43"/>
                  <a:gd name="T12" fmla="*/ 18 w 34"/>
                  <a:gd name="T13" fmla="*/ 4 h 43"/>
                  <a:gd name="T14" fmla="*/ 27 w 34"/>
                  <a:gd name="T15" fmla="*/ 7 h 43"/>
                  <a:gd name="T16" fmla="*/ 30 w 34"/>
                  <a:gd name="T17" fmla="*/ 16 h 43"/>
                  <a:gd name="T18" fmla="*/ 30 w 34"/>
                  <a:gd name="T19" fmla="*/ 19 h 43"/>
                  <a:gd name="T20" fmla="*/ 16 w 34"/>
                  <a:gd name="T21" fmla="*/ 19 h 43"/>
                  <a:gd name="T22" fmla="*/ 7 w 34"/>
                  <a:gd name="T23" fmla="*/ 21 h 43"/>
                  <a:gd name="T24" fmla="*/ 2 w 34"/>
                  <a:gd name="T25" fmla="*/ 25 h 43"/>
                  <a:gd name="T26" fmla="*/ 0 w 34"/>
                  <a:gd name="T27" fmla="*/ 31 h 43"/>
                  <a:gd name="T28" fmla="*/ 2 w 34"/>
                  <a:gd name="T29" fmla="*/ 37 h 43"/>
                  <a:gd name="T30" fmla="*/ 7 w 34"/>
                  <a:gd name="T31" fmla="*/ 41 h 43"/>
                  <a:gd name="T32" fmla="*/ 15 w 34"/>
                  <a:gd name="T33" fmla="*/ 43 h 43"/>
                  <a:gd name="T34" fmla="*/ 25 w 34"/>
                  <a:gd name="T35" fmla="*/ 40 h 43"/>
                  <a:gd name="T36" fmla="*/ 30 w 34"/>
                  <a:gd name="T37" fmla="*/ 35 h 43"/>
                  <a:gd name="T38" fmla="*/ 30 w 34"/>
                  <a:gd name="T39" fmla="*/ 43 h 43"/>
                  <a:gd name="T40" fmla="*/ 34 w 34"/>
                  <a:gd name="T41" fmla="*/ 43 h 43"/>
                  <a:gd name="T42" fmla="*/ 34 w 34"/>
                  <a:gd name="T43" fmla="*/ 16 h 43"/>
                  <a:gd name="T44" fmla="*/ 30 w 34"/>
                  <a:gd name="T45" fmla="*/ 4 h 43"/>
                  <a:gd name="T46" fmla="*/ 25 w 34"/>
                  <a:gd name="T47" fmla="*/ 37 h 43"/>
                  <a:gd name="T48" fmla="*/ 16 w 34"/>
                  <a:gd name="T49" fmla="*/ 40 h 43"/>
                  <a:gd name="T50" fmla="*/ 7 w 34"/>
                  <a:gd name="T51" fmla="*/ 37 h 43"/>
                  <a:gd name="T52" fmla="*/ 4 w 34"/>
                  <a:gd name="T53" fmla="*/ 31 h 43"/>
                  <a:gd name="T54" fmla="*/ 7 w 34"/>
                  <a:gd name="T55" fmla="*/ 25 h 43"/>
                  <a:gd name="T56" fmla="*/ 16 w 34"/>
                  <a:gd name="T57" fmla="*/ 22 h 43"/>
                  <a:gd name="T58" fmla="*/ 30 w 34"/>
                  <a:gd name="T59" fmla="*/ 22 h 43"/>
                  <a:gd name="T60" fmla="*/ 30 w 34"/>
                  <a:gd name="T61" fmla="*/ 30 h 43"/>
                  <a:gd name="T62" fmla="*/ 25 w 34"/>
                  <a:gd name="T63"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43">
                    <a:moveTo>
                      <a:pt x="30" y="4"/>
                    </a:moveTo>
                    <a:cubicBezTo>
                      <a:pt x="27" y="2"/>
                      <a:pt x="23" y="0"/>
                      <a:pt x="18" y="0"/>
                    </a:cubicBezTo>
                    <a:cubicBezTo>
                      <a:pt x="15" y="0"/>
                      <a:pt x="12" y="1"/>
                      <a:pt x="9" y="2"/>
                    </a:cubicBezTo>
                    <a:cubicBezTo>
                      <a:pt x="6" y="3"/>
                      <a:pt x="3" y="5"/>
                      <a:pt x="1" y="6"/>
                    </a:cubicBezTo>
                    <a:cubicBezTo>
                      <a:pt x="3" y="9"/>
                      <a:pt x="3" y="9"/>
                      <a:pt x="3" y="9"/>
                    </a:cubicBezTo>
                    <a:cubicBezTo>
                      <a:pt x="5" y="8"/>
                      <a:pt x="7" y="6"/>
                      <a:pt x="10" y="5"/>
                    </a:cubicBezTo>
                    <a:cubicBezTo>
                      <a:pt x="12" y="4"/>
                      <a:pt x="15" y="4"/>
                      <a:pt x="18" y="4"/>
                    </a:cubicBezTo>
                    <a:cubicBezTo>
                      <a:pt x="22" y="4"/>
                      <a:pt x="25" y="5"/>
                      <a:pt x="27" y="7"/>
                    </a:cubicBezTo>
                    <a:cubicBezTo>
                      <a:pt x="29" y="9"/>
                      <a:pt x="30" y="12"/>
                      <a:pt x="30" y="16"/>
                    </a:cubicBezTo>
                    <a:cubicBezTo>
                      <a:pt x="30" y="19"/>
                      <a:pt x="30" y="19"/>
                      <a:pt x="30" y="19"/>
                    </a:cubicBezTo>
                    <a:cubicBezTo>
                      <a:pt x="16" y="19"/>
                      <a:pt x="16" y="19"/>
                      <a:pt x="16" y="19"/>
                    </a:cubicBezTo>
                    <a:cubicBezTo>
                      <a:pt x="12" y="19"/>
                      <a:pt x="9" y="20"/>
                      <a:pt x="7" y="21"/>
                    </a:cubicBezTo>
                    <a:cubicBezTo>
                      <a:pt x="4" y="22"/>
                      <a:pt x="3" y="23"/>
                      <a:pt x="2" y="25"/>
                    </a:cubicBezTo>
                    <a:cubicBezTo>
                      <a:pt x="1" y="27"/>
                      <a:pt x="0" y="29"/>
                      <a:pt x="0" y="31"/>
                    </a:cubicBezTo>
                    <a:cubicBezTo>
                      <a:pt x="0" y="33"/>
                      <a:pt x="1" y="35"/>
                      <a:pt x="2" y="37"/>
                    </a:cubicBezTo>
                    <a:cubicBezTo>
                      <a:pt x="3" y="39"/>
                      <a:pt x="5" y="40"/>
                      <a:pt x="7" y="41"/>
                    </a:cubicBezTo>
                    <a:cubicBezTo>
                      <a:pt x="9" y="42"/>
                      <a:pt x="12" y="43"/>
                      <a:pt x="15" y="43"/>
                    </a:cubicBezTo>
                    <a:cubicBezTo>
                      <a:pt x="19" y="43"/>
                      <a:pt x="23" y="42"/>
                      <a:pt x="25" y="40"/>
                    </a:cubicBezTo>
                    <a:cubicBezTo>
                      <a:pt x="28" y="39"/>
                      <a:pt x="29" y="37"/>
                      <a:pt x="30" y="35"/>
                    </a:cubicBezTo>
                    <a:cubicBezTo>
                      <a:pt x="30" y="43"/>
                      <a:pt x="30" y="43"/>
                      <a:pt x="30" y="43"/>
                    </a:cubicBezTo>
                    <a:cubicBezTo>
                      <a:pt x="34" y="43"/>
                      <a:pt x="34" y="43"/>
                      <a:pt x="34" y="43"/>
                    </a:cubicBezTo>
                    <a:cubicBezTo>
                      <a:pt x="34" y="16"/>
                      <a:pt x="34" y="16"/>
                      <a:pt x="34" y="16"/>
                    </a:cubicBezTo>
                    <a:cubicBezTo>
                      <a:pt x="34" y="11"/>
                      <a:pt x="33" y="7"/>
                      <a:pt x="30" y="4"/>
                    </a:cubicBezTo>
                    <a:close/>
                    <a:moveTo>
                      <a:pt x="25" y="37"/>
                    </a:moveTo>
                    <a:cubicBezTo>
                      <a:pt x="22" y="39"/>
                      <a:pt x="19" y="40"/>
                      <a:pt x="16" y="40"/>
                    </a:cubicBezTo>
                    <a:cubicBezTo>
                      <a:pt x="12" y="40"/>
                      <a:pt x="9" y="39"/>
                      <a:pt x="7" y="37"/>
                    </a:cubicBezTo>
                    <a:cubicBezTo>
                      <a:pt x="5" y="36"/>
                      <a:pt x="4" y="33"/>
                      <a:pt x="4" y="31"/>
                    </a:cubicBezTo>
                    <a:cubicBezTo>
                      <a:pt x="4" y="28"/>
                      <a:pt x="5" y="26"/>
                      <a:pt x="7" y="25"/>
                    </a:cubicBezTo>
                    <a:cubicBezTo>
                      <a:pt x="9" y="23"/>
                      <a:pt x="12" y="22"/>
                      <a:pt x="16" y="22"/>
                    </a:cubicBezTo>
                    <a:cubicBezTo>
                      <a:pt x="30" y="22"/>
                      <a:pt x="30" y="22"/>
                      <a:pt x="30" y="22"/>
                    </a:cubicBezTo>
                    <a:cubicBezTo>
                      <a:pt x="30" y="30"/>
                      <a:pt x="30" y="30"/>
                      <a:pt x="30" y="30"/>
                    </a:cubicBezTo>
                    <a:cubicBezTo>
                      <a:pt x="29" y="33"/>
                      <a:pt x="27" y="36"/>
                      <a:pt x="25"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a:extLst>
                  <a:ext uri="{FF2B5EF4-FFF2-40B4-BE49-F238E27FC236}">
                    <a16:creationId xmlns:a16="http://schemas.microsoft.com/office/drawing/2014/main" id="{B3A1D106-1CEB-01A7-959A-A1311BFD3FA7}"/>
                  </a:ext>
                </a:extLst>
              </p:cNvPr>
              <p:cNvSpPr>
                <a:spLocks/>
              </p:cNvSpPr>
              <p:nvPr/>
            </p:nvSpPr>
            <p:spPr bwMode="auto">
              <a:xfrm>
                <a:off x="742950" y="5641975"/>
                <a:ext cx="169863" cy="200025"/>
              </a:xfrm>
              <a:custGeom>
                <a:avLst/>
                <a:gdLst>
                  <a:gd name="T0" fmla="*/ 35 w 37"/>
                  <a:gd name="T1" fmla="*/ 8 h 43"/>
                  <a:gd name="T2" fmla="*/ 29 w 37"/>
                  <a:gd name="T3" fmla="*/ 2 h 43"/>
                  <a:gd name="T4" fmla="*/ 20 w 37"/>
                  <a:gd name="T5" fmla="*/ 0 h 43"/>
                  <a:gd name="T6" fmla="*/ 9 w 37"/>
                  <a:gd name="T7" fmla="*/ 3 h 43"/>
                  <a:gd name="T8" fmla="*/ 4 w 37"/>
                  <a:gd name="T9" fmla="*/ 10 h 43"/>
                  <a:gd name="T10" fmla="*/ 4 w 37"/>
                  <a:gd name="T11" fmla="*/ 1 h 43"/>
                  <a:gd name="T12" fmla="*/ 0 w 37"/>
                  <a:gd name="T13" fmla="*/ 1 h 43"/>
                  <a:gd name="T14" fmla="*/ 0 w 37"/>
                  <a:gd name="T15" fmla="*/ 43 h 43"/>
                  <a:gd name="T16" fmla="*/ 4 w 37"/>
                  <a:gd name="T17" fmla="*/ 43 h 43"/>
                  <a:gd name="T18" fmla="*/ 4 w 37"/>
                  <a:gd name="T19" fmla="*/ 20 h 43"/>
                  <a:gd name="T20" fmla="*/ 6 w 37"/>
                  <a:gd name="T21" fmla="*/ 12 h 43"/>
                  <a:gd name="T22" fmla="*/ 11 w 37"/>
                  <a:gd name="T23" fmla="*/ 6 h 43"/>
                  <a:gd name="T24" fmla="*/ 20 w 37"/>
                  <a:gd name="T25" fmla="*/ 4 h 43"/>
                  <a:gd name="T26" fmla="*/ 30 w 37"/>
                  <a:gd name="T27" fmla="*/ 8 h 43"/>
                  <a:gd name="T28" fmla="*/ 33 w 37"/>
                  <a:gd name="T29" fmla="*/ 18 h 43"/>
                  <a:gd name="T30" fmla="*/ 33 w 37"/>
                  <a:gd name="T31" fmla="*/ 43 h 43"/>
                  <a:gd name="T32" fmla="*/ 37 w 37"/>
                  <a:gd name="T33" fmla="*/ 43 h 43"/>
                  <a:gd name="T34" fmla="*/ 37 w 37"/>
                  <a:gd name="T35" fmla="*/ 18 h 43"/>
                  <a:gd name="T36" fmla="*/ 35 w 37"/>
                  <a:gd name="T37"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 h="43">
                    <a:moveTo>
                      <a:pt x="35" y="8"/>
                    </a:moveTo>
                    <a:cubicBezTo>
                      <a:pt x="34" y="6"/>
                      <a:pt x="32" y="4"/>
                      <a:pt x="29" y="2"/>
                    </a:cubicBezTo>
                    <a:cubicBezTo>
                      <a:pt x="27" y="1"/>
                      <a:pt x="24" y="0"/>
                      <a:pt x="20" y="0"/>
                    </a:cubicBezTo>
                    <a:cubicBezTo>
                      <a:pt x="16" y="0"/>
                      <a:pt x="12" y="1"/>
                      <a:pt x="9" y="3"/>
                    </a:cubicBezTo>
                    <a:cubicBezTo>
                      <a:pt x="7" y="5"/>
                      <a:pt x="5" y="7"/>
                      <a:pt x="4" y="10"/>
                    </a:cubicBezTo>
                    <a:cubicBezTo>
                      <a:pt x="4" y="1"/>
                      <a:pt x="4" y="1"/>
                      <a:pt x="4" y="1"/>
                    </a:cubicBezTo>
                    <a:cubicBezTo>
                      <a:pt x="0" y="1"/>
                      <a:pt x="0" y="1"/>
                      <a:pt x="0" y="1"/>
                    </a:cubicBezTo>
                    <a:cubicBezTo>
                      <a:pt x="0" y="43"/>
                      <a:pt x="0" y="43"/>
                      <a:pt x="0" y="43"/>
                    </a:cubicBezTo>
                    <a:cubicBezTo>
                      <a:pt x="4" y="43"/>
                      <a:pt x="4" y="43"/>
                      <a:pt x="4" y="43"/>
                    </a:cubicBezTo>
                    <a:cubicBezTo>
                      <a:pt x="4" y="20"/>
                      <a:pt x="4" y="20"/>
                      <a:pt x="4" y="20"/>
                    </a:cubicBezTo>
                    <a:cubicBezTo>
                      <a:pt x="4" y="17"/>
                      <a:pt x="4" y="14"/>
                      <a:pt x="6" y="12"/>
                    </a:cubicBezTo>
                    <a:cubicBezTo>
                      <a:pt x="7" y="9"/>
                      <a:pt x="9" y="7"/>
                      <a:pt x="11" y="6"/>
                    </a:cubicBezTo>
                    <a:cubicBezTo>
                      <a:pt x="14" y="5"/>
                      <a:pt x="16" y="4"/>
                      <a:pt x="20" y="4"/>
                    </a:cubicBezTo>
                    <a:cubicBezTo>
                      <a:pt x="24" y="4"/>
                      <a:pt x="27" y="5"/>
                      <a:pt x="30" y="8"/>
                    </a:cubicBezTo>
                    <a:cubicBezTo>
                      <a:pt x="32" y="10"/>
                      <a:pt x="33" y="14"/>
                      <a:pt x="33" y="18"/>
                    </a:cubicBezTo>
                    <a:cubicBezTo>
                      <a:pt x="33" y="43"/>
                      <a:pt x="33" y="43"/>
                      <a:pt x="33" y="43"/>
                    </a:cubicBezTo>
                    <a:cubicBezTo>
                      <a:pt x="37" y="43"/>
                      <a:pt x="37" y="43"/>
                      <a:pt x="37" y="43"/>
                    </a:cubicBezTo>
                    <a:cubicBezTo>
                      <a:pt x="37" y="18"/>
                      <a:pt x="37" y="18"/>
                      <a:pt x="37" y="18"/>
                    </a:cubicBezTo>
                    <a:cubicBezTo>
                      <a:pt x="37" y="14"/>
                      <a:pt x="36" y="11"/>
                      <a:pt x="3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a:extLst>
                  <a:ext uri="{FF2B5EF4-FFF2-40B4-BE49-F238E27FC236}">
                    <a16:creationId xmlns:a16="http://schemas.microsoft.com/office/drawing/2014/main" id="{D4F3E85E-C811-15F1-B193-847CA3B21921}"/>
                  </a:ext>
                </a:extLst>
              </p:cNvPr>
              <p:cNvSpPr>
                <a:spLocks noEditPoints="1"/>
              </p:cNvSpPr>
              <p:nvPr/>
            </p:nvSpPr>
            <p:spPr bwMode="auto">
              <a:xfrm>
                <a:off x="963613" y="5641975"/>
                <a:ext cx="157163" cy="200025"/>
              </a:xfrm>
              <a:custGeom>
                <a:avLst/>
                <a:gdLst>
                  <a:gd name="T0" fmla="*/ 30 w 34"/>
                  <a:gd name="T1" fmla="*/ 4 h 43"/>
                  <a:gd name="T2" fmla="*/ 18 w 34"/>
                  <a:gd name="T3" fmla="*/ 0 h 43"/>
                  <a:gd name="T4" fmla="*/ 9 w 34"/>
                  <a:gd name="T5" fmla="*/ 2 h 43"/>
                  <a:gd name="T6" fmla="*/ 1 w 34"/>
                  <a:gd name="T7" fmla="*/ 6 h 43"/>
                  <a:gd name="T8" fmla="*/ 3 w 34"/>
                  <a:gd name="T9" fmla="*/ 9 h 43"/>
                  <a:gd name="T10" fmla="*/ 10 w 34"/>
                  <a:gd name="T11" fmla="*/ 5 h 43"/>
                  <a:gd name="T12" fmla="*/ 18 w 34"/>
                  <a:gd name="T13" fmla="*/ 4 h 43"/>
                  <a:gd name="T14" fmla="*/ 27 w 34"/>
                  <a:gd name="T15" fmla="*/ 7 h 43"/>
                  <a:gd name="T16" fmla="*/ 30 w 34"/>
                  <a:gd name="T17" fmla="*/ 16 h 43"/>
                  <a:gd name="T18" fmla="*/ 30 w 34"/>
                  <a:gd name="T19" fmla="*/ 19 h 43"/>
                  <a:gd name="T20" fmla="*/ 16 w 34"/>
                  <a:gd name="T21" fmla="*/ 19 h 43"/>
                  <a:gd name="T22" fmla="*/ 7 w 34"/>
                  <a:gd name="T23" fmla="*/ 21 h 43"/>
                  <a:gd name="T24" fmla="*/ 2 w 34"/>
                  <a:gd name="T25" fmla="*/ 25 h 43"/>
                  <a:gd name="T26" fmla="*/ 0 w 34"/>
                  <a:gd name="T27" fmla="*/ 31 h 43"/>
                  <a:gd name="T28" fmla="*/ 2 w 34"/>
                  <a:gd name="T29" fmla="*/ 37 h 43"/>
                  <a:gd name="T30" fmla="*/ 7 w 34"/>
                  <a:gd name="T31" fmla="*/ 41 h 43"/>
                  <a:gd name="T32" fmla="*/ 15 w 34"/>
                  <a:gd name="T33" fmla="*/ 43 h 43"/>
                  <a:gd name="T34" fmla="*/ 26 w 34"/>
                  <a:gd name="T35" fmla="*/ 40 h 43"/>
                  <a:gd name="T36" fmla="*/ 30 w 34"/>
                  <a:gd name="T37" fmla="*/ 35 h 43"/>
                  <a:gd name="T38" fmla="*/ 30 w 34"/>
                  <a:gd name="T39" fmla="*/ 43 h 43"/>
                  <a:gd name="T40" fmla="*/ 34 w 34"/>
                  <a:gd name="T41" fmla="*/ 43 h 43"/>
                  <a:gd name="T42" fmla="*/ 34 w 34"/>
                  <a:gd name="T43" fmla="*/ 16 h 43"/>
                  <a:gd name="T44" fmla="*/ 30 w 34"/>
                  <a:gd name="T45" fmla="*/ 4 h 43"/>
                  <a:gd name="T46" fmla="*/ 25 w 34"/>
                  <a:gd name="T47" fmla="*/ 37 h 43"/>
                  <a:gd name="T48" fmla="*/ 16 w 34"/>
                  <a:gd name="T49" fmla="*/ 40 h 43"/>
                  <a:gd name="T50" fmla="*/ 7 w 34"/>
                  <a:gd name="T51" fmla="*/ 37 h 43"/>
                  <a:gd name="T52" fmla="*/ 4 w 34"/>
                  <a:gd name="T53" fmla="*/ 31 h 43"/>
                  <a:gd name="T54" fmla="*/ 7 w 34"/>
                  <a:gd name="T55" fmla="*/ 25 h 43"/>
                  <a:gd name="T56" fmla="*/ 16 w 34"/>
                  <a:gd name="T57" fmla="*/ 22 h 43"/>
                  <a:gd name="T58" fmla="*/ 30 w 34"/>
                  <a:gd name="T59" fmla="*/ 22 h 43"/>
                  <a:gd name="T60" fmla="*/ 30 w 34"/>
                  <a:gd name="T61" fmla="*/ 30 h 43"/>
                  <a:gd name="T62" fmla="*/ 25 w 34"/>
                  <a:gd name="T63"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43">
                    <a:moveTo>
                      <a:pt x="30" y="4"/>
                    </a:moveTo>
                    <a:cubicBezTo>
                      <a:pt x="27" y="2"/>
                      <a:pt x="23" y="0"/>
                      <a:pt x="18" y="0"/>
                    </a:cubicBezTo>
                    <a:cubicBezTo>
                      <a:pt x="15" y="0"/>
                      <a:pt x="12" y="1"/>
                      <a:pt x="9" y="2"/>
                    </a:cubicBezTo>
                    <a:cubicBezTo>
                      <a:pt x="6" y="3"/>
                      <a:pt x="3" y="5"/>
                      <a:pt x="1" y="6"/>
                    </a:cubicBezTo>
                    <a:cubicBezTo>
                      <a:pt x="3" y="9"/>
                      <a:pt x="3" y="9"/>
                      <a:pt x="3" y="9"/>
                    </a:cubicBezTo>
                    <a:cubicBezTo>
                      <a:pt x="5" y="8"/>
                      <a:pt x="7" y="6"/>
                      <a:pt x="10" y="5"/>
                    </a:cubicBezTo>
                    <a:cubicBezTo>
                      <a:pt x="12" y="4"/>
                      <a:pt x="15" y="4"/>
                      <a:pt x="18" y="4"/>
                    </a:cubicBezTo>
                    <a:cubicBezTo>
                      <a:pt x="22" y="4"/>
                      <a:pt x="25" y="5"/>
                      <a:pt x="27" y="7"/>
                    </a:cubicBezTo>
                    <a:cubicBezTo>
                      <a:pt x="29" y="9"/>
                      <a:pt x="30" y="12"/>
                      <a:pt x="30" y="16"/>
                    </a:cubicBezTo>
                    <a:cubicBezTo>
                      <a:pt x="30" y="19"/>
                      <a:pt x="30" y="19"/>
                      <a:pt x="30" y="19"/>
                    </a:cubicBezTo>
                    <a:cubicBezTo>
                      <a:pt x="16" y="19"/>
                      <a:pt x="16" y="19"/>
                      <a:pt x="16" y="19"/>
                    </a:cubicBezTo>
                    <a:cubicBezTo>
                      <a:pt x="12" y="19"/>
                      <a:pt x="9" y="20"/>
                      <a:pt x="7" y="21"/>
                    </a:cubicBezTo>
                    <a:cubicBezTo>
                      <a:pt x="4" y="22"/>
                      <a:pt x="3" y="23"/>
                      <a:pt x="2" y="25"/>
                    </a:cubicBezTo>
                    <a:cubicBezTo>
                      <a:pt x="1" y="27"/>
                      <a:pt x="0" y="29"/>
                      <a:pt x="0" y="31"/>
                    </a:cubicBezTo>
                    <a:cubicBezTo>
                      <a:pt x="0" y="33"/>
                      <a:pt x="1" y="35"/>
                      <a:pt x="2" y="37"/>
                    </a:cubicBezTo>
                    <a:cubicBezTo>
                      <a:pt x="3" y="39"/>
                      <a:pt x="5" y="40"/>
                      <a:pt x="7" y="41"/>
                    </a:cubicBezTo>
                    <a:cubicBezTo>
                      <a:pt x="10" y="42"/>
                      <a:pt x="12" y="43"/>
                      <a:pt x="15" y="43"/>
                    </a:cubicBezTo>
                    <a:cubicBezTo>
                      <a:pt x="19" y="43"/>
                      <a:pt x="23" y="42"/>
                      <a:pt x="26" y="40"/>
                    </a:cubicBezTo>
                    <a:cubicBezTo>
                      <a:pt x="28" y="39"/>
                      <a:pt x="29" y="37"/>
                      <a:pt x="30" y="35"/>
                    </a:cubicBezTo>
                    <a:cubicBezTo>
                      <a:pt x="30" y="43"/>
                      <a:pt x="30" y="43"/>
                      <a:pt x="30" y="43"/>
                    </a:cubicBezTo>
                    <a:cubicBezTo>
                      <a:pt x="34" y="43"/>
                      <a:pt x="34" y="43"/>
                      <a:pt x="34" y="43"/>
                    </a:cubicBezTo>
                    <a:cubicBezTo>
                      <a:pt x="34" y="16"/>
                      <a:pt x="34" y="16"/>
                      <a:pt x="34" y="16"/>
                    </a:cubicBezTo>
                    <a:cubicBezTo>
                      <a:pt x="34" y="11"/>
                      <a:pt x="33" y="7"/>
                      <a:pt x="30" y="4"/>
                    </a:cubicBezTo>
                    <a:close/>
                    <a:moveTo>
                      <a:pt x="25" y="37"/>
                    </a:moveTo>
                    <a:cubicBezTo>
                      <a:pt x="22" y="39"/>
                      <a:pt x="19" y="40"/>
                      <a:pt x="16" y="40"/>
                    </a:cubicBezTo>
                    <a:cubicBezTo>
                      <a:pt x="12" y="40"/>
                      <a:pt x="9" y="39"/>
                      <a:pt x="7" y="37"/>
                    </a:cubicBezTo>
                    <a:cubicBezTo>
                      <a:pt x="5" y="36"/>
                      <a:pt x="4" y="33"/>
                      <a:pt x="4" y="31"/>
                    </a:cubicBezTo>
                    <a:cubicBezTo>
                      <a:pt x="4" y="28"/>
                      <a:pt x="5" y="26"/>
                      <a:pt x="7" y="25"/>
                    </a:cubicBezTo>
                    <a:cubicBezTo>
                      <a:pt x="9" y="23"/>
                      <a:pt x="12" y="22"/>
                      <a:pt x="16" y="22"/>
                    </a:cubicBezTo>
                    <a:cubicBezTo>
                      <a:pt x="30" y="22"/>
                      <a:pt x="30" y="22"/>
                      <a:pt x="30" y="22"/>
                    </a:cubicBezTo>
                    <a:cubicBezTo>
                      <a:pt x="30" y="30"/>
                      <a:pt x="30" y="30"/>
                      <a:pt x="30" y="30"/>
                    </a:cubicBezTo>
                    <a:cubicBezTo>
                      <a:pt x="29" y="33"/>
                      <a:pt x="27" y="36"/>
                      <a:pt x="25"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a:extLst>
                  <a:ext uri="{FF2B5EF4-FFF2-40B4-BE49-F238E27FC236}">
                    <a16:creationId xmlns:a16="http://schemas.microsoft.com/office/drawing/2014/main" id="{BF851BDC-1201-2254-C9FF-9AC528B8F645}"/>
                  </a:ext>
                </a:extLst>
              </p:cNvPr>
              <p:cNvSpPr>
                <a:spLocks noEditPoints="1"/>
              </p:cNvSpPr>
              <p:nvPr/>
            </p:nvSpPr>
            <p:spPr bwMode="auto">
              <a:xfrm>
                <a:off x="1171575" y="5641975"/>
                <a:ext cx="193675" cy="268288"/>
              </a:xfrm>
              <a:custGeom>
                <a:avLst/>
                <a:gdLst>
                  <a:gd name="T0" fmla="*/ 39 w 42"/>
                  <a:gd name="T1" fmla="*/ 1 h 58"/>
                  <a:gd name="T2" fmla="*/ 39 w 42"/>
                  <a:gd name="T3" fmla="*/ 10 h 58"/>
                  <a:gd name="T4" fmla="*/ 38 w 42"/>
                  <a:gd name="T5" fmla="*/ 10 h 58"/>
                  <a:gd name="T6" fmla="*/ 31 w 42"/>
                  <a:gd name="T7" fmla="*/ 3 h 58"/>
                  <a:gd name="T8" fmla="*/ 21 w 42"/>
                  <a:gd name="T9" fmla="*/ 0 h 58"/>
                  <a:gd name="T10" fmla="*/ 10 w 42"/>
                  <a:gd name="T11" fmla="*/ 3 h 58"/>
                  <a:gd name="T12" fmla="*/ 3 w 42"/>
                  <a:gd name="T13" fmla="*/ 10 h 58"/>
                  <a:gd name="T14" fmla="*/ 0 w 42"/>
                  <a:gd name="T15" fmla="*/ 21 h 58"/>
                  <a:gd name="T16" fmla="*/ 3 w 42"/>
                  <a:gd name="T17" fmla="*/ 31 h 58"/>
                  <a:gd name="T18" fmla="*/ 10 w 42"/>
                  <a:gd name="T19" fmla="*/ 38 h 58"/>
                  <a:gd name="T20" fmla="*/ 21 w 42"/>
                  <a:gd name="T21" fmla="*/ 41 h 58"/>
                  <a:gd name="T22" fmla="*/ 31 w 42"/>
                  <a:gd name="T23" fmla="*/ 39 h 58"/>
                  <a:gd name="T24" fmla="*/ 38 w 42"/>
                  <a:gd name="T25" fmla="*/ 32 h 58"/>
                  <a:gd name="T26" fmla="*/ 38 w 42"/>
                  <a:gd name="T27" fmla="*/ 39 h 58"/>
                  <a:gd name="T28" fmla="*/ 34 w 42"/>
                  <a:gd name="T29" fmla="*/ 51 h 58"/>
                  <a:gd name="T30" fmla="*/ 22 w 42"/>
                  <a:gd name="T31" fmla="*/ 55 h 58"/>
                  <a:gd name="T32" fmla="*/ 13 w 42"/>
                  <a:gd name="T33" fmla="*/ 53 h 58"/>
                  <a:gd name="T34" fmla="*/ 5 w 42"/>
                  <a:gd name="T35" fmla="*/ 49 h 58"/>
                  <a:gd name="T36" fmla="*/ 3 w 42"/>
                  <a:gd name="T37" fmla="*/ 52 h 58"/>
                  <a:gd name="T38" fmla="*/ 11 w 42"/>
                  <a:gd name="T39" fmla="*/ 57 h 58"/>
                  <a:gd name="T40" fmla="*/ 22 w 42"/>
                  <a:gd name="T41" fmla="*/ 58 h 58"/>
                  <a:gd name="T42" fmla="*/ 37 w 42"/>
                  <a:gd name="T43" fmla="*/ 53 h 58"/>
                  <a:gd name="T44" fmla="*/ 42 w 42"/>
                  <a:gd name="T45" fmla="*/ 38 h 58"/>
                  <a:gd name="T46" fmla="*/ 42 w 42"/>
                  <a:gd name="T47" fmla="*/ 1 h 58"/>
                  <a:gd name="T48" fmla="*/ 39 w 42"/>
                  <a:gd name="T49" fmla="*/ 1 h 58"/>
                  <a:gd name="T50" fmla="*/ 36 w 42"/>
                  <a:gd name="T51" fmla="*/ 29 h 58"/>
                  <a:gd name="T52" fmla="*/ 30 w 42"/>
                  <a:gd name="T53" fmla="*/ 35 h 58"/>
                  <a:gd name="T54" fmla="*/ 21 w 42"/>
                  <a:gd name="T55" fmla="*/ 37 h 58"/>
                  <a:gd name="T56" fmla="*/ 13 w 42"/>
                  <a:gd name="T57" fmla="*/ 35 h 58"/>
                  <a:gd name="T58" fmla="*/ 7 w 42"/>
                  <a:gd name="T59" fmla="*/ 29 h 58"/>
                  <a:gd name="T60" fmla="*/ 4 w 42"/>
                  <a:gd name="T61" fmla="*/ 21 h 58"/>
                  <a:gd name="T62" fmla="*/ 7 w 42"/>
                  <a:gd name="T63" fmla="*/ 12 h 58"/>
                  <a:gd name="T64" fmla="*/ 13 w 42"/>
                  <a:gd name="T65" fmla="*/ 6 h 58"/>
                  <a:gd name="T66" fmla="*/ 21 w 42"/>
                  <a:gd name="T67" fmla="*/ 4 h 58"/>
                  <a:gd name="T68" fmla="*/ 30 w 42"/>
                  <a:gd name="T69" fmla="*/ 6 h 58"/>
                  <a:gd name="T70" fmla="*/ 36 w 42"/>
                  <a:gd name="T71" fmla="*/ 12 h 58"/>
                  <a:gd name="T72" fmla="*/ 39 w 42"/>
                  <a:gd name="T73" fmla="*/ 21 h 58"/>
                  <a:gd name="T74" fmla="*/ 36 w 42"/>
                  <a:gd name="T75"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58">
                    <a:moveTo>
                      <a:pt x="39" y="1"/>
                    </a:moveTo>
                    <a:cubicBezTo>
                      <a:pt x="39" y="10"/>
                      <a:pt x="39" y="10"/>
                      <a:pt x="39" y="10"/>
                    </a:cubicBezTo>
                    <a:cubicBezTo>
                      <a:pt x="39" y="10"/>
                      <a:pt x="39" y="10"/>
                      <a:pt x="38" y="10"/>
                    </a:cubicBezTo>
                    <a:cubicBezTo>
                      <a:pt x="37" y="7"/>
                      <a:pt x="34" y="5"/>
                      <a:pt x="31" y="3"/>
                    </a:cubicBezTo>
                    <a:cubicBezTo>
                      <a:pt x="28" y="1"/>
                      <a:pt x="25" y="0"/>
                      <a:pt x="21" y="0"/>
                    </a:cubicBezTo>
                    <a:cubicBezTo>
                      <a:pt x="17" y="0"/>
                      <a:pt x="14" y="1"/>
                      <a:pt x="10" y="3"/>
                    </a:cubicBezTo>
                    <a:cubicBezTo>
                      <a:pt x="7" y="5"/>
                      <a:pt x="5" y="7"/>
                      <a:pt x="3" y="10"/>
                    </a:cubicBezTo>
                    <a:cubicBezTo>
                      <a:pt x="1" y="13"/>
                      <a:pt x="0" y="17"/>
                      <a:pt x="0" y="21"/>
                    </a:cubicBezTo>
                    <a:cubicBezTo>
                      <a:pt x="0" y="25"/>
                      <a:pt x="1" y="28"/>
                      <a:pt x="3" y="31"/>
                    </a:cubicBezTo>
                    <a:cubicBezTo>
                      <a:pt x="5" y="34"/>
                      <a:pt x="7" y="37"/>
                      <a:pt x="10" y="38"/>
                    </a:cubicBezTo>
                    <a:cubicBezTo>
                      <a:pt x="14" y="40"/>
                      <a:pt x="17" y="41"/>
                      <a:pt x="21" y="41"/>
                    </a:cubicBezTo>
                    <a:cubicBezTo>
                      <a:pt x="25" y="41"/>
                      <a:pt x="28" y="40"/>
                      <a:pt x="31" y="39"/>
                    </a:cubicBezTo>
                    <a:cubicBezTo>
                      <a:pt x="34" y="37"/>
                      <a:pt x="37" y="35"/>
                      <a:pt x="38" y="32"/>
                    </a:cubicBezTo>
                    <a:cubicBezTo>
                      <a:pt x="38" y="39"/>
                      <a:pt x="38" y="39"/>
                      <a:pt x="38" y="39"/>
                    </a:cubicBezTo>
                    <a:cubicBezTo>
                      <a:pt x="38" y="44"/>
                      <a:pt x="37" y="48"/>
                      <a:pt x="34" y="51"/>
                    </a:cubicBezTo>
                    <a:cubicBezTo>
                      <a:pt x="32" y="53"/>
                      <a:pt x="28" y="55"/>
                      <a:pt x="22" y="55"/>
                    </a:cubicBezTo>
                    <a:cubicBezTo>
                      <a:pt x="19" y="55"/>
                      <a:pt x="16" y="54"/>
                      <a:pt x="13" y="53"/>
                    </a:cubicBezTo>
                    <a:cubicBezTo>
                      <a:pt x="10" y="52"/>
                      <a:pt x="7" y="51"/>
                      <a:pt x="5" y="49"/>
                    </a:cubicBezTo>
                    <a:cubicBezTo>
                      <a:pt x="3" y="52"/>
                      <a:pt x="3" y="52"/>
                      <a:pt x="3" y="52"/>
                    </a:cubicBezTo>
                    <a:cubicBezTo>
                      <a:pt x="5" y="54"/>
                      <a:pt x="8" y="55"/>
                      <a:pt x="11" y="57"/>
                    </a:cubicBezTo>
                    <a:cubicBezTo>
                      <a:pt x="15" y="58"/>
                      <a:pt x="18" y="58"/>
                      <a:pt x="22" y="58"/>
                    </a:cubicBezTo>
                    <a:cubicBezTo>
                      <a:pt x="29" y="58"/>
                      <a:pt x="34" y="57"/>
                      <a:pt x="37" y="53"/>
                    </a:cubicBezTo>
                    <a:cubicBezTo>
                      <a:pt x="41" y="50"/>
                      <a:pt x="42" y="45"/>
                      <a:pt x="42" y="38"/>
                    </a:cubicBezTo>
                    <a:cubicBezTo>
                      <a:pt x="42" y="1"/>
                      <a:pt x="42" y="1"/>
                      <a:pt x="42" y="1"/>
                    </a:cubicBezTo>
                    <a:lnTo>
                      <a:pt x="39" y="1"/>
                    </a:lnTo>
                    <a:close/>
                    <a:moveTo>
                      <a:pt x="36" y="29"/>
                    </a:moveTo>
                    <a:cubicBezTo>
                      <a:pt x="35" y="32"/>
                      <a:pt x="33" y="34"/>
                      <a:pt x="30" y="35"/>
                    </a:cubicBezTo>
                    <a:cubicBezTo>
                      <a:pt x="28" y="37"/>
                      <a:pt x="25" y="37"/>
                      <a:pt x="21" y="37"/>
                    </a:cubicBezTo>
                    <a:cubicBezTo>
                      <a:pt x="18" y="37"/>
                      <a:pt x="15" y="37"/>
                      <a:pt x="13" y="35"/>
                    </a:cubicBezTo>
                    <a:cubicBezTo>
                      <a:pt x="10" y="34"/>
                      <a:pt x="8" y="32"/>
                      <a:pt x="7" y="29"/>
                    </a:cubicBezTo>
                    <a:cubicBezTo>
                      <a:pt x="5" y="27"/>
                      <a:pt x="4" y="24"/>
                      <a:pt x="4" y="21"/>
                    </a:cubicBezTo>
                    <a:cubicBezTo>
                      <a:pt x="4" y="17"/>
                      <a:pt x="5" y="15"/>
                      <a:pt x="7" y="12"/>
                    </a:cubicBezTo>
                    <a:cubicBezTo>
                      <a:pt x="8" y="9"/>
                      <a:pt x="10" y="8"/>
                      <a:pt x="13" y="6"/>
                    </a:cubicBezTo>
                    <a:cubicBezTo>
                      <a:pt x="15" y="5"/>
                      <a:pt x="18" y="4"/>
                      <a:pt x="21" y="4"/>
                    </a:cubicBezTo>
                    <a:cubicBezTo>
                      <a:pt x="25" y="4"/>
                      <a:pt x="28" y="5"/>
                      <a:pt x="30" y="6"/>
                    </a:cubicBezTo>
                    <a:cubicBezTo>
                      <a:pt x="33" y="8"/>
                      <a:pt x="35" y="9"/>
                      <a:pt x="36" y="12"/>
                    </a:cubicBezTo>
                    <a:cubicBezTo>
                      <a:pt x="38" y="15"/>
                      <a:pt x="39" y="17"/>
                      <a:pt x="39" y="21"/>
                    </a:cubicBezTo>
                    <a:cubicBezTo>
                      <a:pt x="39" y="24"/>
                      <a:pt x="38" y="27"/>
                      <a:pt x="3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a:extLst>
                  <a:ext uri="{FF2B5EF4-FFF2-40B4-BE49-F238E27FC236}">
                    <a16:creationId xmlns:a16="http://schemas.microsoft.com/office/drawing/2014/main" id="{DF3E6384-E471-AD6F-41AF-DFD9572498E1}"/>
                  </a:ext>
                </a:extLst>
              </p:cNvPr>
              <p:cNvSpPr>
                <a:spLocks noEditPoints="1"/>
              </p:cNvSpPr>
              <p:nvPr/>
            </p:nvSpPr>
            <p:spPr bwMode="auto">
              <a:xfrm>
                <a:off x="1420813" y="5641975"/>
                <a:ext cx="185738" cy="200025"/>
              </a:xfrm>
              <a:custGeom>
                <a:avLst/>
                <a:gdLst>
                  <a:gd name="T0" fmla="*/ 37 w 40"/>
                  <a:gd name="T1" fmla="*/ 11 h 43"/>
                  <a:gd name="T2" fmla="*/ 30 w 40"/>
                  <a:gd name="T3" fmla="*/ 3 h 43"/>
                  <a:gd name="T4" fmla="*/ 20 w 40"/>
                  <a:gd name="T5" fmla="*/ 0 h 43"/>
                  <a:gd name="T6" fmla="*/ 10 w 40"/>
                  <a:gd name="T7" fmla="*/ 3 h 43"/>
                  <a:gd name="T8" fmla="*/ 3 w 40"/>
                  <a:gd name="T9" fmla="*/ 11 h 43"/>
                  <a:gd name="T10" fmla="*/ 0 w 40"/>
                  <a:gd name="T11" fmla="*/ 22 h 43"/>
                  <a:gd name="T12" fmla="*/ 3 w 40"/>
                  <a:gd name="T13" fmla="*/ 33 h 43"/>
                  <a:gd name="T14" fmla="*/ 10 w 40"/>
                  <a:gd name="T15" fmla="*/ 40 h 43"/>
                  <a:gd name="T16" fmla="*/ 22 w 40"/>
                  <a:gd name="T17" fmla="*/ 43 h 43"/>
                  <a:gd name="T18" fmla="*/ 31 w 40"/>
                  <a:gd name="T19" fmla="*/ 41 h 43"/>
                  <a:gd name="T20" fmla="*/ 37 w 40"/>
                  <a:gd name="T21" fmla="*/ 36 h 43"/>
                  <a:gd name="T22" fmla="*/ 35 w 40"/>
                  <a:gd name="T23" fmla="*/ 33 h 43"/>
                  <a:gd name="T24" fmla="*/ 29 w 40"/>
                  <a:gd name="T25" fmla="*/ 38 h 43"/>
                  <a:gd name="T26" fmla="*/ 22 w 40"/>
                  <a:gd name="T27" fmla="*/ 39 h 43"/>
                  <a:gd name="T28" fmla="*/ 13 w 40"/>
                  <a:gd name="T29" fmla="*/ 37 h 43"/>
                  <a:gd name="T30" fmla="*/ 6 w 40"/>
                  <a:gd name="T31" fmla="*/ 31 h 43"/>
                  <a:gd name="T32" fmla="*/ 4 w 40"/>
                  <a:gd name="T33" fmla="*/ 23 h 43"/>
                  <a:gd name="T34" fmla="*/ 40 w 40"/>
                  <a:gd name="T35" fmla="*/ 23 h 43"/>
                  <a:gd name="T36" fmla="*/ 40 w 40"/>
                  <a:gd name="T37" fmla="*/ 22 h 43"/>
                  <a:gd name="T38" fmla="*/ 40 w 40"/>
                  <a:gd name="T39" fmla="*/ 22 h 43"/>
                  <a:gd name="T40" fmla="*/ 37 w 40"/>
                  <a:gd name="T41" fmla="*/ 11 h 43"/>
                  <a:gd name="T42" fmla="*/ 6 w 40"/>
                  <a:gd name="T43" fmla="*/ 12 h 43"/>
                  <a:gd name="T44" fmla="*/ 12 w 40"/>
                  <a:gd name="T45" fmla="*/ 6 h 43"/>
                  <a:gd name="T46" fmla="*/ 20 w 40"/>
                  <a:gd name="T47" fmla="*/ 4 h 43"/>
                  <a:gd name="T48" fmla="*/ 28 w 40"/>
                  <a:gd name="T49" fmla="*/ 6 h 43"/>
                  <a:gd name="T50" fmla="*/ 34 w 40"/>
                  <a:gd name="T51" fmla="*/ 12 h 43"/>
                  <a:gd name="T52" fmla="*/ 36 w 40"/>
                  <a:gd name="T53" fmla="*/ 20 h 43"/>
                  <a:gd name="T54" fmla="*/ 4 w 40"/>
                  <a:gd name="T55" fmla="*/ 20 h 43"/>
                  <a:gd name="T56" fmla="*/ 6 w 40"/>
                  <a:gd name="T57"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43">
                    <a:moveTo>
                      <a:pt x="37" y="11"/>
                    </a:moveTo>
                    <a:cubicBezTo>
                      <a:pt x="36" y="7"/>
                      <a:pt x="33" y="5"/>
                      <a:pt x="30" y="3"/>
                    </a:cubicBezTo>
                    <a:cubicBezTo>
                      <a:pt x="27" y="1"/>
                      <a:pt x="24" y="0"/>
                      <a:pt x="20" y="0"/>
                    </a:cubicBezTo>
                    <a:cubicBezTo>
                      <a:pt x="16" y="0"/>
                      <a:pt x="13" y="1"/>
                      <a:pt x="10" y="3"/>
                    </a:cubicBezTo>
                    <a:cubicBezTo>
                      <a:pt x="7" y="5"/>
                      <a:pt x="4" y="8"/>
                      <a:pt x="3" y="11"/>
                    </a:cubicBezTo>
                    <a:cubicBezTo>
                      <a:pt x="1" y="14"/>
                      <a:pt x="0" y="18"/>
                      <a:pt x="0" y="22"/>
                    </a:cubicBezTo>
                    <a:cubicBezTo>
                      <a:pt x="0" y="26"/>
                      <a:pt x="1" y="29"/>
                      <a:pt x="3" y="33"/>
                    </a:cubicBezTo>
                    <a:cubicBezTo>
                      <a:pt x="5" y="36"/>
                      <a:pt x="7" y="38"/>
                      <a:pt x="10" y="40"/>
                    </a:cubicBezTo>
                    <a:cubicBezTo>
                      <a:pt x="14" y="42"/>
                      <a:pt x="17" y="43"/>
                      <a:pt x="22" y="43"/>
                    </a:cubicBezTo>
                    <a:cubicBezTo>
                      <a:pt x="25" y="43"/>
                      <a:pt x="28" y="42"/>
                      <a:pt x="31" y="41"/>
                    </a:cubicBezTo>
                    <a:cubicBezTo>
                      <a:pt x="33" y="40"/>
                      <a:pt x="36" y="38"/>
                      <a:pt x="37" y="36"/>
                    </a:cubicBezTo>
                    <a:cubicBezTo>
                      <a:pt x="35" y="33"/>
                      <a:pt x="35" y="33"/>
                      <a:pt x="35" y="33"/>
                    </a:cubicBezTo>
                    <a:cubicBezTo>
                      <a:pt x="33" y="35"/>
                      <a:pt x="31" y="37"/>
                      <a:pt x="29" y="38"/>
                    </a:cubicBezTo>
                    <a:cubicBezTo>
                      <a:pt x="27" y="39"/>
                      <a:pt x="24" y="39"/>
                      <a:pt x="22" y="39"/>
                    </a:cubicBezTo>
                    <a:cubicBezTo>
                      <a:pt x="18" y="39"/>
                      <a:pt x="15" y="39"/>
                      <a:pt x="13" y="37"/>
                    </a:cubicBezTo>
                    <a:cubicBezTo>
                      <a:pt x="10" y="36"/>
                      <a:pt x="8" y="34"/>
                      <a:pt x="6" y="31"/>
                    </a:cubicBezTo>
                    <a:cubicBezTo>
                      <a:pt x="5" y="28"/>
                      <a:pt x="4" y="26"/>
                      <a:pt x="4" y="23"/>
                    </a:cubicBezTo>
                    <a:cubicBezTo>
                      <a:pt x="40" y="23"/>
                      <a:pt x="40" y="23"/>
                      <a:pt x="40" y="23"/>
                    </a:cubicBezTo>
                    <a:cubicBezTo>
                      <a:pt x="40" y="22"/>
                      <a:pt x="40" y="22"/>
                      <a:pt x="40" y="22"/>
                    </a:cubicBezTo>
                    <a:cubicBezTo>
                      <a:pt x="40" y="22"/>
                      <a:pt x="40" y="22"/>
                      <a:pt x="40" y="22"/>
                    </a:cubicBezTo>
                    <a:cubicBezTo>
                      <a:pt x="40" y="17"/>
                      <a:pt x="39" y="14"/>
                      <a:pt x="37" y="11"/>
                    </a:cubicBezTo>
                    <a:close/>
                    <a:moveTo>
                      <a:pt x="6" y="12"/>
                    </a:moveTo>
                    <a:cubicBezTo>
                      <a:pt x="7" y="10"/>
                      <a:pt x="9" y="8"/>
                      <a:pt x="12" y="6"/>
                    </a:cubicBezTo>
                    <a:cubicBezTo>
                      <a:pt x="14" y="5"/>
                      <a:pt x="17" y="4"/>
                      <a:pt x="20" y="4"/>
                    </a:cubicBezTo>
                    <a:cubicBezTo>
                      <a:pt x="23" y="4"/>
                      <a:pt x="26" y="5"/>
                      <a:pt x="28" y="6"/>
                    </a:cubicBezTo>
                    <a:cubicBezTo>
                      <a:pt x="31" y="8"/>
                      <a:pt x="33" y="10"/>
                      <a:pt x="34" y="12"/>
                    </a:cubicBezTo>
                    <a:cubicBezTo>
                      <a:pt x="35" y="14"/>
                      <a:pt x="36" y="17"/>
                      <a:pt x="36" y="20"/>
                    </a:cubicBezTo>
                    <a:cubicBezTo>
                      <a:pt x="4" y="20"/>
                      <a:pt x="4" y="20"/>
                      <a:pt x="4" y="20"/>
                    </a:cubicBezTo>
                    <a:cubicBezTo>
                      <a:pt x="4" y="17"/>
                      <a:pt x="5" y="14"/>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a:extLst>
                  <a:ext uri="{FF2B5EF4-FFF2-40B4-BE49-F238E27FC236}">
                    <a16:creationId xmlns:a16="http://schemas.microsoft.com/office/drawing/2014/main" id="{4BD2CBAF-F4A3-A0C7-0035-63BBE6701F44}"/>
                  </a:ext>
                </a:extLst>
              </p:cNvPr>
              <p:cNvSpPr>
                <a:spLocks/>
              </p:cNvSpPr>
              <p:nvPr/>
            </p:nvSpPr>
            <p:spPr bwMode="auto">
              <a:xfrm>
                <a:off x="1657350" y="5641975"/>
                <a:ext cx="317500" cy="200025"/>
              </a:xfrm>
              <a:custGeom>
                <a:avLst/>
                <a:gdLst>
                  <a:gd name="T0" fmla="*/ 67 w 69"/>
                  <a:gd name="T1" fmla="*/ 8 h 43"/>
                  <a:gd name="T2" fmla="*/ 61 w 69"/>
                  <a:gd name="T3" fmla="*/ 2 h 43"/>
                  <a:gd name="T4" fmla="*/ 52 w 69"/>
                  <a:gd name="T5" fmla="*/ 0 h 43"/>
                  <a:gd name="T6" fmla="*/ 41 w 69"/>
                  <a:gd name="T7" fmla="*/ 4 h 43"/>
                  <a:gd name="T8" fmla="*/ 35 w 69"/>
                  <a:gd name="T9" fmla="*/ 11 h 43"/>
                  <a:gd name="T10" fmla="*/ 31 w 69"/>
                  <a:gd name="T11" fmla="*/ 4 h 43"/>
                  <a:gd name="T12" fmla="*/ 20 w 69"/>
                  <a:gd name="T13" fmla="*/ 0 h 43"/>
                  <a:gd name="T14" fmla="*/ 10 w 69"/>
                  <a:gd name="T15" fmla="*/ 3 h 43"/>
                  <a:gd name="T16" fmla="*/ 4 w 69"/>
                  <a:gd name="T17" fmla="*/ 10 h 43"/>
                  <a:gd name="T18" fmla="*/ 4 w 69"/>
                  <a:gd name="T19" fmla="*/ 1 h 43"/>
                  <a:gd name="T20" fmla="*/ 0 w 69"/>
                  <a:gd name="T21" fmla="*/ 1 h 43"/>
                  <a:gd name="T22" fmla="*/ 0 w 69"/>
                  <a:gd name="T23" fmla="*/ 43 h 43"/>
                  <a:gd name="T24" fmla="*/ 4 w 69"/>
                  <a:gd name="T25" fmla="*/ 43 h 43"/>
                  <a:gd name="T26" fmla="*/ 4 w 69"/>
                  <a:gd name="T27" fmla="*/ 20 h 43"/>
                  <a:gd name="T28" fmla="*/ 6 w 69"/>
                  <a:gd name="T29" fmla="*/ 12 h 43"/>
                  <a:gd name="T30" fmla="*/ 11 w 69"/>
                  <a:gd name="T31" fmla="*/ 6 h 43"/>
                  <a:gd name="T32" fmla="*/ 20 w 69"/>
                  <a:gd name="T33" fmla="*/ 4 h 43"/>
                  <a:gd name="T34" fmla="*/ 29 w 69"/>
                  <a:gd name="T35" fmla="*/ 8 h 43"/>
                  <a:gd name="T36" fmla="*/ 33 w 69"/>
                  <a:gd name="T37" fmla="*/ 18 h 43"/>
                  <a:gd name="T38" fmla="*/ 33 w 69"/>
                  <a:gd name="T39" fmla="*/ 43 h 43"/>
                  <a:gd name="T40" fmla="*/ 37 w 69"/>
                  <a:gd name="T41" fmla="*/ 43 h 43"/>
                  <a:gd name="T42" fmla="*/ 37 w 69"/>
                  <a:gd name="T43" fmla="*/ 20 h 43"/>
                  <a:gd name="T44" fmla="*/ 38 w 69"/>
                  <a:gd name="T45" fmla="*/ 12 h 43"/>
                  <a:gd name="T46" fmla="*/ 44 w 69"/>
                  <a:gd name="T47" fmla="*/ 6 h 43"/>
                  <a:gd name="T48" fmla="*/ 52 w 69"/>
                  <a:gd name="T49" fmla="*/ 4 h 43"/>
                  <a:gd name="T50" fmla="*/ 62 w 69"/>
                  <a:gd name="T51" fmla="*/ 8 h 43"/>
                  <a:gd name="T52" fmla="*/ 65 w 69"/>
                  <a:gd name="T53" fmla="*/ 18 h 43"/>
                  <a:gd name="T54" fmla="*/ 65 w 69"/>
                  <a:gd name="T55" fmla="*/ 43 h 43"/>
                  <a:gd name="T56" fmla="*/ 69 w 69"/>
                  <a:gd name="T57" fmla="*/ 43 h 43"/>
                  <a:gd name="T58" fmla="*/ 69 w 69"/>
                  <a:gd name="T59" fmla="*/ 18 h 43"/>
                  <a:gd name="T60" fmla="*/ 67 w 69"/>
                  <a:gd name="T61"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9" h="43">
                    <a:moveTo>
                      <a:pt x="67" y="8"/>
                    </a:moveTo>
                    <a:cubicBezTo>
                      <a:pt x="65" y="6"/>
                      <a:pt x="64" y="4"/>
                      <a:pt x="61" y="2"/>
                    </a:cubicBezTo>
                    <a:cubicBezTo>
                      <a:pt x="59" y="1"/>
                      <a:pt x="56" y="0"/>
                      <a:pt x="52" y="0"/>
                    </a:cubicBezTo>
                    <a:cubicBezTo>
                      <a:pt x="48" y="0"/>
                      <a:pt x="44" y="2"/>
                      <a:pt x="41" y="4"/>
                    </a:cubicBezTo>
                    <a:cubicBezTo>
                      <a:pt x="39" y="6"/>
                      <a:pt x="37" y="8"/>
                      <a:pt x="35" y="11"/>
                    </a:cubicBezTo>
                    <a:cubicBezTo>
                      <a:pt x="35" y="8"/>
                      <a:pt x="33" y="5"/>
                      <a:pt x="31" y="4"/>
                    </a:cubicBezTo>
                    <a:cubicBezTo>
                      <a:pt x="28" y="2"/>
                      <a:pt x="24" y="0"/>
                      <a:pt x="20" y="0"/>
                    </a:cubicBezTo>
                    <a:cubicBezTo>
                      <a:pt x="16" y="0"/>
                      <a:pt x="13" y="1"/>
                      <a:pt x="10" y="3"/>
                    </a:cubicBezTo>
                    <a:cubicBezTo>
                      <a:pt x="7" y="5"/>
                      <a:pt x="5" y="7"/>
                      <a:pt x="4" y="10"/>
                    </a:cubicBezTo>
                    <a:cubicBezTo>
                      <a:pt x="4" y="1"/>
                      <a:pt x="4" y="1"/>
                      <a:pt x="4" y="1"/>
                    </a:cubicBezTo>
                    <a:cubicBezTo>
                      <a:pt x="0" y="1"/>
                      <a:pt x="0" y="1"/>
                      <a:pt x="0" y="1"/>
                    </a:cubicBezTo>
                    <a:cubicBezTo>
                      <a:pt x="0" y="43"/>
                      <a:pt x="0" y="43"/>
                      <a:pt x="0" y="43"/>
                    </a:cubicBezTo>
                    <a:cubicBezTo>
                      <a:pt x="4" y="43"/>
                      <a:pt x="4" y="43"/>
                      <a:pt x="4" y="43"/>
                    </a:cubicBezTo>
                    <a:cubicBezTo>
                      <a:pt x="4" y="20"/>
                      <a:pt x="4" y="20"/>
                      <a:pt x="4" y="20"/>
                    </a:cubicBezTo>
                    <a:cubicBezTo>
                      <a:pt x="4" y="17"/>
                      <a:pt x="5" y="14"/>
                      <a:pt x="6" y="12"/>
                    </a:cubicBezTo>
                    <a:cubicBezTo>
                      <a:pt x="7" y="9"/>
                      <a:pt x="9" y="7"/>
                      <a:pt x="11" y="6"/>
                    </a:cubicBezTo>
                    <a:cubicBezTo>
                      <a:pt x="14" y="5"/>
                      <a:pt x="16" y="4"/>
                      <a:pt x="20" y="4"/>
                    </a:cubicBezTo>
                    <a:cubicBezTo>
                      <a:pt x="24" y="4"/>
                      <a:pt x="27" y="5"/>
                      <a:pt x="29" y="8"/>
                    </a:cubicBezTo>
                    <a:cubicBezTo>
                      <a:pt x="31" y="10"/>
                      <a:pt x="33" y="14"/>
                      <a:pt x="33" y="18"/>
                    </a:cubicBezTo>
                    <a:cubicBezTo>
                      <a:pt x="33" y="43"/>
                      <a:pt x="33" y="43"/>
                      <a:pt x="33" y="43"/>
                    </a:cubicBezTo>
                    <a:cubicBezTo>
                      <a:pt x="37" y="43"/>
                      <a:pt x="37" y="43"/>
                      <a:pt x="37" y="43"/>
                    </a:cubicBezTo>
                    <a:cubicBezTo>
                      <a:pt x="37" y="20"/>
                      <a:pt x="37" y="20"/>
                      <a:pt x="37" y="20"/>
                    </a:cubicBezTo>
                    <a:cubicBezTo>
                      <a:pt x="37" y="17"/>
                      <a:pt x="37" y="14"/>
                      <a:pt x="38" y="12"/>
                    </a:cubicBezTo>
                    <a:cubicBezTo>
                      <a:pt x="40" y="9"/>
                      <a:pt x="41" y="7"/>
                      <a:pt x="44" y="6"/>
                    </a:cubicBezTo>
                    <a:cubicBezTo>
                      <a:pt x="46" y="5"/>
                      <a:pt x="49" y="4"/>
                      <a:pt x="52" y="4"/>
                    </a:cubicBezTo>
                    <a:cubicBezTo>
                      <a:pt x="56" y="4"/>
                      <a:pt x="59" y="5"/>
                      <a:pt x="62" y="8"/>
                    </a:cubicBezTo>
                    <a:cubicBezTo>
                      <a:pt x="64" y="10"/>
                      <a:pt x="65" y="14"/>
                      <a:pt x="65" y="18"/>
                    </a:cubicBezTo>
                    <a:cubicBezTo>
                      <a:pt x="65" y="43"/>
                      <a:pt x="65" y="43"/>
                      <a:pt x="65" y="43"/>
                    </a:cubicBezTo>
                    <a:cubicBezTo>
                      <a:pt x="69" y="43"/>
                      <a:pt x="69" y="43"/>
                      <a:pt x="69" y="43"/>
                    </a:cubicBezTo>
                    <a:cubicBezTo>
                      <a:pt x="69" y="18"/>
                      <a:pt x="69" y="18"/>
                      <a:pt x="69" y="18"/>
                    </a:cubicBezTo>
                    <a:cubicBezTo>
                      <a:pt x="69" y="14"/>
                      <a:pt x="68" y="11"/>
                      <a:pt x="6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a:extLst>
                  <a:ext uri="{FF2B5EF4-FFF2-40B4-BE49-F238E27FC236}">
                    <a16:creationId xmlns:a16="http://schemas.microsoft.com/office/drawing/2014/main" id="{0C0D7080-0C1C-CD8E-88C0-0D2520DAD4AB}"/>
                  </a:ext>
                </a:extLst>
              </p:cNvPr>
              <p:cNvSpPr>
                <a:spLocks noEditPoints="1"/>
              </p:cNvSpPr>
              <p:nvPr/>
            </p:nvSpPr>
            <p:spPr bwMode="auto">
              <a:xfrm>
                <a:off x="2025650" y="5641975"/>
                <a:ext cx="184150" cy="200025"/>
              </a:xfrm>
              <a:custGeom>
                <a:avLst/>
                <a:gdLst>
                  <a:gd name="T0" fmla="*/ 37 w 40"/>
                  <a:gd name="T1" fmla="*/ 11 h 43"/>
                  <a:gd name="T2" fmla="*/ 30 w 40"/>
                  <a:gd name="T3" fmla="*/ 3 h 43"/>
                  <a:gd name="T4" fmla="*/ 20 w 40"/>
                  <a:gd name="T5" fmla="*/ 0 h 43"/>
                  <a:gd name="T6" fmla="*/ 10 w 40"/>
                  <a:gd name="T7" fmla="*/ 3 h 43"/>
                  <a:gd name="T8" fmla="*/ 3 w 40"/>
                  <a:gd name="T9" fmla="*/ 11 h 43"/>
                  <a:gd name="T10" fmla="*/ 0 w 40"/>
                  <a:gd name="T11" fmla="*/ 22 h 43"/>
                  <a:gd name="T12" fmla="*/ 3 w 40"/>
                  <a:gd name="T13" fmla="*/ 33 h 43"/>
                  <a:gd name="T14" fmla="*/ 10 w 40"/>
                  <a:gd name="T15" fmla="*/ 40 h 43"/>
                  <a:gd name="T16" fmla="*/ 22 w 40"/>
                  <a:gd name="T17" fmla="*/ 43 h 43"/>
                  <a:gd name="T18" fmla="*/ 30 w 40"/>
                  <a:gd name="T19" fmla="*/ 41 h 43"/>
                  <a:gd name="T20" fmla="*/ 37 w 40"/>
                  <a:gd name="T21" fmla="*/ 36 h 43"/>
                  <a:gd name="T22" fmla="*/ 35 w 40"/>
                  <a:gd name="T23" fmla="*/ 33 h 43"/>
                  <a:gd name="T24" fmla="*/ 29 w 40"/>
                  <a:gd name="T25" fmla="*/ 38 h 43"/>
                  <a:gd name="T26" fmla="*/ 22 w 40"/>
                  <a:gd name="T27" fmla="*/ 39 h 43"/>
                  <a:gd name="T28" fmla="*/ 13 w 40"/>
                  <a:gd name="T29" fmla="*/ 37 h 43"/>
                  <a:gd name="T30" fmla="*/ 6 w 40"/>
                  <a:gd name="T31" fmla="*/ 31 h 43"/>
                  <a:gd name="T32" fmla="*/ 4 w 40"/>
                  <a:gd name="T33" fmla="*/ 23 h 43"/>
                  <a:gd name="T34" fmla="*/ 40 w 40"/>
                  <a:gd name="T35" fmla="*/ 23 h 43"/>
                  <a:gd name="T36" fmla="*/ 40 w 40"/>
                  <a:gd name="T37" fmla="*/ 22 h 43"/>
                  <a:gd name="T38" fmla="*/ 40 w 40"/>
                  <a:gd name="T39" fmla="*/ 22 h 43"/>
                  <a:gd name="T40" fmla="*/ 37 w 40"/>
                  <a:gd name="T41" fmla="*/ 11 h 43"/>
                  <a:gd name="T42" fmla="*/ 6 w 40"/>
                  <a:gd name="T43" fmla="*/ 12 h 43"/>
                  <a:gd name="T44" fmla="*/ 12 w 40"/>
                  <a:gd name="T45" fmla="*/ 6 h 43"/>
                  <a:gd name="T46" fmla="*/ 20 w 40"/>
                  <a:gd name="T47" fmla="*/ 4 h 43"/>
                  <a:gd name="T48" fmla="*/ 28 w 40"/>
                  <a:gd name="T49" fmla="*/ 6 h 43"/>
                  <a:gd name="T50" fmla="*/ 34 w 40"/>
                  <a:gd name="T51" fmla="*/ 12 h 43"/>
                  <a:gd name="T52" fmla="*/ 36 w 40"/>
                  <a:gd name="T53" fmla="*/ 20 h 43"/>
                  <a:gd name="T54" fmla="*/ 4 w 40"/>
                  <a:gd name="T55" fmla="*/ 20 h 43"/>
                  <a:gd name="T56" fmla="*/ 6 w 40"/>
                  <a:gd name="T57"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43">
                    <a:moveTo>
                      <a:pt x="37" y="11"/>
                    </a:moveTo>
                    <a:cubicBezTo>
                      <a:pt x="36" y="7"/>
                      <a:pt x="33" y="5"/>
                      <a:pt x="30" y="3"/>
                    </a:cubicBezTo>
                    <a:cubicBezTo>
                      <a:pt x="27" y="1"/>
                      <a:pt x="24" y="0"/>
                      <a:pt x="20" y="0"/>
                    </a:cubicBezTo>
                    <a:cubicBezTo>
                      <a:pt x="16" y="0"/>
                      <a:pt x="13" y="1"/>
                      <a:pt x="10" y="3"/>
                    </a:cubicBezTo>
                    <a:cubicBezTo>
                      <a:pt x="7" y="5"/>
                      <a:pt x="4" y="8"/>
                      <a:pt x="3" y="11"/>
                    </a:cubicBezTo>
                    <a:cubicBezTo>
                      <a:pt x="1" y="14"/>
                      <a:pt x="0" y="18"/>
                      <a:pt x="0" y="22"/>
                    </a:cubicBezTo>
                    <a:cubicBezTo>
                      <a:pt x="0" y="26"/>
                      <a:pt x="1" y="29"/>
                      <a:pt x="3" y="33"/>
                    </a:cubicBezTo>
                    <a:cubicBezTo>
                      <a:pt x="5" y="36"/>
                      <a:pt x="7" y="38"/>
                      <a:pt x="10" y="40"/>
                    </a:cubicBezTo>
                    <a:cubicBezTo>
                      <a:pt x="14" y="42"/>
                      <a:pt x="17" y="43"/>
                      <a:pt x="22" y="43"/>
                    </a:cubicBezTo>
                    <a:cubicBezTo>
                      <a:pt x="25" y="43"/>
                      <a:pt x="28" y="42"/>
                      <a:pt x="30" y="41"/>
                    </a:cubicBezTo>
                    <a:cubicBezTo>
                      <a:pt x="33" y="40"/>
                      <a:pt x="36" y="38"/>
                      <a:pt x="37" y="36"/>
                    </a:cubicBezTo>
                    <a:cubicBezTo>
                      <a:pt x="35" y="33"/>
                      <a:pt x="35" y="33"/>
                      <a:pt x="35" y="33"/>
                    </a:cubicBezTo>
                    <a:cubicBezTo>
                      <a:pt x="33" y="35"/>
                      <a:pt x="31" y="37"/>
                      <a:pt x="29" y="38"/>
                    </a:cubicBezTo>
                    <a:cubicBezTo>
                      <a:pt x="27" y="39"/>
                      <a:pt x="24" y="39"/>
                      <a:pt x="22" y="39"/>
                    </a:cubicBezTo>
                    <a:cubicBezTo>
                      <a:pt x="18" y="39"/>
                      <a:pt x="15" y="39"/>
                      <a:pt x="13" y="37"/>
                    </a:cubicBezTo>
                    <a:cubicBezTo>
                      <a:pt x="10" y="36"/>
                      <a:pt x="8" y="34"/>
                      <a:pt x="6" y="31"/>
                    </a:cubicBezTo>
                    <a:cubicBezTo>
                      <a:pt x="5" y="28"/>
                      <a:pt x="4" y="26"/>
                      <a:pt x="4" y="23"/>
                    </a:cubicBezTo>
                    <a:cubicBezTo>
                      <a:pt x="40" y="23"/>
                      <a:pt x="40" y="23"/>
                      <a:pt x="40" y="23"/>
                    </a:cubicBezTo>
                    <a:cubicBezTo>
                      <a:pt x="40" y="22"/>
                      <a:pt x="40" y="22"/>
                      <a:pt x="40" y="22"/>
                    </a:cubicBezTo>
                    <a:cubicBezTo>
                      <a:pt x="40" y="22"/>
                      <a:pt x="40" y="22"/>
                      <a:pt x="40" y="22"/>
                    </a:cubicBezTo>
                    <a:cubicBezTo>
                      <a:pt x="40" y="17"/>
                      <a:pt x="39" y="14"/>
                      <a:pt x="37" y="11"/>
                    </a:cubicBezTo>
                    <a:close/>
                    <a:moveTo>
                      <a:pt x="6" y="12"/>
                    </a:moveTo>
                    <a:cubicBezTo>
                      <a:pt x="7" y="10"/>
                      <a:pt x="9" y="8"/>
                      <a:pt x="12" y="6"/>
                    </a:cubicBezTo>
                    <a:cubicBezTo>
                      <a:pt x="14" y="5"/>
                      <a:pt x="17" y="4"/>
                      <a:pt x="20" y="4"/>
                    </a:cubicBezTo>
                    <a:cubicBezTo>
                      <a:pt x="23" y="4"/>
                      <a:pt x="26" y="5"/>
                      <a:pt x="28" y="6"/>
                    </a:cubicBezTo>
                    <a:cubicBezTo>
                      <a:pt x="31" y="8"/>
                      <a:pt x="33" y="10"/>
                      <a:pt x="34" y="12"/>
                    </a:cubicBezTo>
                    <a:cubicBezTo>
                      <a:pt x="35" y="14"/>
                      <a:pt x="36" y="17"/>
                      <a:pt x="36" y="20"/>
                    </a:cubicBezTo>
                    <a:cubicBezTo>
                      <a:pt x="4" y="20"/>
                      <a:pt x="4" y="20"/>
                      <a:pt x="4" y="20"/>
                    </a:cubicBezTo>
                    <a:cubicBezTo>
                      <a:pt x="4" y="17"/>
                      <a:pt x="5" y="14"/>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a:extLst>
                  <a:ext uri="{FF2B5EF4-FFF2-40B4-BE49-F238E27FC236}">
                    <a16:creationId xmlns:a16="http://schemas.microsoft.com/office/drawing/2014/main" id="{C151151A-ACAE-B20A-6641-5FCAF2FABC78}"/>
                  </a:ext>
                </a:extLst>
              </p:cNvPr>
              <p:cNvSpPr>
                <a:spLocks/>
              </p:cNvSpPr>
              <p:nvPr/>
            </p:nvSpPr>
            <p:spPr bwMode="auto">
              <a:xfrm>
                <a:off x="2260600" y="5641975"/>
                <a:ext cx="176213" cy="200025"/>
              </a:xfrm>
              <a:custGeom>
                <a:avLst/>
                <a:gdLst>
                  <a:gd name="T0" fmla="*/ 36 w 38"/>
                  <a:gd name="T1" fmla="*/ 8 h 43"/>
                  <a:gd name="T2" fmla="*/ 30 w 38"/>
                  <a:gd name="T3" fmla="*/ 2 h 43"/>
                  <a:gd name="T4" fmla="*/ 21 w 38"/>
                  <a:gd name="T5" fmla="*/ 0 h 43"/>
                  <a:gd name="T6" fmla="*/ 10 w 38"/>
                  <a:gd name="T7" fmla="*/ 3 h 43"/>
                  <a:gd name="T8" fmla="*/ 4 w 38"/>
                  <a:gd name="T9" fmla="*/ 10 h 43"/>
                  <a:gd name="T10" fmla="*/ 4 w 38"/>
                  <a:gd name="T11" fmla="*/ 1 h 43"/>
                  <a:gd name="T12" fmla="*/ 0 w 38"/>
                  <a:gd name="T13" fmla="*/ 1 h 43"/>
                  <a:gd name="T14" fmla="*/ 0 w 38"/>
                  <a:gd name="T15" fmla="*/ 43 h 43"/>
                  <a:gd name="T16" fmla="*/ 4 w 38"/>
                  <a:gd name="T17" fmla="*/ 43 h 43"/>
                  <a:gd name="T18" fmla="*/ 4 w 38"/>
                  <a:gd name="T19" fmla="*/ 20 h 43"/>
                  <a:gd name="T20" fmla="*/ 6 w 38"/>
                  <a:gd name="T21" fmla="*/ 12 h 43"/>
                  <a:gd name="T22" fmla="*/ 12 w 38"/>
                  <a:gd name="T23" fmla="*/ 6 h 43"/>
                  <a:gd name="T24" fmla="*/ 20 w 38"/>
                  <a:gd name="T25" fmla="*/ 4 h 43"/>
                  <a:gd name="T26" fmla="*/ 30 w 38"/>
                  <a:gd name="T27" fmla="*/ 8 h 43"/>
                  <a:gd name="T28" fmla="*/ 34 w 38"/>
                  <a:gd name="T29" fmla="*/ 18 h 43"/>
                  <a:gd name="T30" fmla="*/ 34 w 38"/>
                  <a:gd name="T31" fmla="*/ 43 h 43"/>
                  <a:gd name="T32" fmla="*/ 38 w 38"/>
                  <a:gd name="T33" fmla="*/ 43 h 43"/>
                  <a:gd name="T34" fmla="*/ 38 w 38"/>
                  <a:gd name="T35" fmla="*/ 18 h 43"/>
                  <a:gd name="T36" fmla="*/ 36 w 38"/>
                  <a:gd name="T37"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43">
                    <a:moveTo>
                      <a:pt x="36" y="8"/>
                    </a:moveTo>
                    <a:cubicBezTo>
                      <a:pt x="34" y="6"/>
                      <a:pt x="32" y="4"/>
                      <a:pt x="30" y="2"/>
                    </a:cubicBezTo>
                    <a:cubicBezTo>
                      <a:pt x="27" y="1"/>
                      <a:pt x="24" y="0"/>
                      <a:pt x="21" y="0"/>
                    </a:cubicBezTo>
                    <a:cubicBezTo>
                      <a:pt x="16" y="0"/>
                      <a:pt x="13" y="1"/>
                      <a:pt x="10" y="3"/>
                    </a:cubicBezTo>
                    <a:cubicBezTo>
                      <a:pt x="7" y="5"/>
                      <a:pt x="5" y="7"/>
                      <a:pt x="4" y="10"/>
                    </a:cubicBezTo>
                    <a:cubicBezTo>
                      <a:pt x="4" y="1"/>
                      <a:pt x="4" y="1"/>
                      <a:pt x="4" y="1"/>
                    </a:cubicBezTo>
                    <a:cubicBezTo>
                      <a:pt x="0" y="1"/>
                      <a:pt x="0" y="1"/>
                      <a:pt x="0" y="1"/>
                    </a:cubicBezTo>
                    <a:cubicBezTo>
                      <a:pt x="0" y="43"/>
                      <a:pt x="0" y="43"/>
                      <a:pt x="0" y="43"/>
                    </a:cubicBezTo>
                    <a:cubicBezTo>
                      <a:pt x="4" y="43"/>
                      <a:pt x="4" y="43"/>
                      <a:pt x="4" y="43"/>
                    </a:cubicBezTo>
                    <a:cubicBezTo>
                      <a:pt x="4" y="20"/>
                      <a:pt x="4" y="20"/>
                      <a:pt x="4" y="20"/>
                    </a:cubicBezTo>
                    <a:cubicBezTo>
                      <a:pt x="4" y="17"/>
                      <a:pt x="5" y="14"/>
                      <a:pt x="6" y="12"/>
                    </a:cubicBezTo>
                    <a:cubicBezTo>
                      <a:pt x="7" y="9"/>
                      <a:pt x="9" y="7"/>
                      <a:pt x="12" y="6"/>
                    </a:cubicBezTo>
                    <a:cubicBezTo>
                      <a:pt x="14" y="5"/>
                      <a:pt x="17" y="4"/>
                      <a:pt x="20" y="4"/>
                    </a:cubicBezTo>
                    <a:cubicBezTo>
                      <a:pt x="24" y="4"/>
                      <a:pt x="28" y="5"/>
                      <a:pt x="30" y="8"/>
                    </a:cubicBezTo>
                    <a:cubicBezTo>
                      <a:pt x="32" y="10"/>
                      <a:pt x="34" y="14"/>
                      <a:pt x="34" y="18"/>
                    </a:cubicBezTo>
                    <a:cubicBezTo>
                      <a:pt x="34" y="43"/>
                      <a:pt x="34" y="43"/>
                      <a:pt x="34" y="43"/>
                    </a:cubicBezTo>
                    <a:cubicBezTo>
                      <a:pt x="38" y="43"/>
                      <a:pt x="38" y="43"/>
                      <a:pt x="38" y="43"/>
                    </a:cubicBezTo>
                    <a:cubicBezTo>
                      <a:pt x="38" y="18"/>
                      <a:pt x="38" y="18"/>
                      <a:pt x="38" y="18"/>
                    </a:cubicBezTo>
                    <a:cubicBezTo>
                      <a:pt x="38" y="14"/>
                      <a:pt x="37" y="11"/>
                      <a:pt x="3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a:extLst>
                  <a:ext uri="{FF2B5EF4-FFF2-40B4-BE49-F238E27FC236}">
                    <a16:creationId xmlns:a16="http://schemas.microsoft.com/office/drawing/2014/main" id="{0BA1C5AA-E14B-C866-6413-6FBC66FD34E5}"/>
                  </a:ext>
                </a:extLst>
              </p:cNvPr>
              <p:cNvSpPr>
                <a:spLocks/>
              </p:cNvSpPr>
              <p:nvPr/>
            </p:nvSpPr>
            <p:spPr bwMode="auto">
              <a:xfrm>
                <a:off x="2468563" y="5605463"/>
                <a:ext cx="125413" cy="236538"/>
              </a:xfrm>
              <a:custGeom>
                <a:avLst/>
                <a:gdLst>
                  <a:gd name="T0" fmla="*/ 26 w 27"/>
                  <a:gd name="T1" fmla="*/ 45 h 51"/>
                  <a:gd name="T2" fmla="*/ 19 w 27"/>
                  <a:gd name="T3" fmla="*/ 47 h 51"/>
                  <a:gd name="T4" fmla="*/ 14 w 27"/>
                  <a:gd name="T5" fmla="*/ 45 h 51"/>
                  <a:gd name="T6" fmla="*/ 12 w 27"/>
                  <a:gd name="T7" fmla="*/ 39 h 51"/>
                  <a:gd name="T8" fmla="*/ 12 w 27"/>
                  <a:gd name="T9" fmla="*/ 12 h 51"/>
                  <a:gd name="T10" fmla="*/ 25 w 27"/>
                  <a:gd name="T11" fmla="*/ 12 h 51"/>
                  <a:gd name="T12" fmla="*/ 25 w 27"/>
                  <a:gd name="T13" fmla="*/ 9 h 51"/>
                  <a:gd name="T14" fmla="*/ 12 w 27"/>
                  <a:gd name="T15" fmla="*/ 9 h 51"/>
                  <a:gd name="T16" fmla="*/ 12 w 27"/>
                  <a:gd name="T17" fmla="*/ 0 h 51"/>
                  <a:gd name="T18" fmla="*/ 8 w 27"/>
                  <a:gd name="T19" fmla="*/ 0 h 51"/>
                  <a:gd name="T20" fmla="*/ 8 w 27"/>
                  <a:gd name="T21" fmla="*/ 9 h 51"/>
                  <a:gd name="T22" fmla="*/ 0 w 27"/>
                  <a:gd name="T23" fmla="*/ 9 h 51"/>
                  <a:gd name="T24" fmla="*/ 0 w 27"/>
                  <a:gd name="T25" fmla="*/ 12 h 51"/>
                  <a:gd name="T26" fmla="*/ 8 w 27"/>
                  <a:gd name="T27" fmla="*/ 12 h 51"/>
                  <a:gd name="T28" fmla="*/ 8 w 27"/>
                  <a:gd name="T29" fmla="*/ 40 h 51"/>
                  <a:gd name="T30" fmla="*/ 10 w 27"/>
                  <a:gd name="T31" fmla="*/ 48 h 51"/>
                  <a:gd name="T32" fmla="*/ 19 w 27"/>
                  <a:gd name="T33" fmla="*/ 51 h 51"/>
                  <a:gd name="T34" fmla="*/ 24 w 27"/>
                  <a:gd name="T35" fmla="*/ 50 h 51"/>
                  <a:gd name="T36" fmla="*/ 27 w 27"/>
                  <a:gd name="T37" fmla="*/ 48 h 51"/>
                  <a:gd name="T38" fmla="*/ 26 w 27"/>
                  <a:gd name="T39" fmla="*/ 4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51">
                    <a:moveTo>
                      <a:pt x="26" y="45"/>
                    </a:moveTo>
                    <a:cubicBezTo>
                      <a:pt x="24" y="47"/>
                      <a:pt x="22" y="47"/>
                      <a:pt x="19" y="47"/>
                    </a:cubicBezTo>
                    <a:cubicBezTo>
                      <a:pt x="17" y="47"/>
                      <a:pt x="15" y="47"/>
                      <a:pt x="14" y="45"/>
                    </a:cubicBezTo>
                    <a:cubicBezTo>
                      <a:pt x="12" y="44"/>
                      <a:pt x="12" y="42"/>
                      <a:pt x="12" y="39"/>
                    </a:cubicBezTo>
                    <a:cubicBezTo>
                      <a:pt x="12" y="12"/>
                      <a:pt x="12" y="12"/>
                      <a:pt x="12" y="12"/>
                    </a:cubicBezTo>
                    <a:cubicBezTo>
                      <a:pt x="25" y="12"/>
                      <a:pt x="25" y="12"/>
                      <a:pt x="25" y="12"/>
                    </a:cubicBezTo>
                    <a:cubicBezTo>
                      <a:pt x="25" y="9"/>
                      <a:pt x="25" y="9"/>
                      <a:pt x="25" y="9"/>
                    </a:cubicBezTo>
                    <a:cubicBezTo>
                      <a:pt x="12" y="9"/>
                      <a:pt x="12" y="9"/>
                      <a:pt x="12" y="9"/>
                    </a:cubicBezTo>
                    <a:cubicBezTo>
                      <a:pt x="12" y="0"/>
                      <a:pt x="12" y="0"/>
                      <a:pt x="12" y="0"/>
                    </a:cubicBezTo>
                    <a:cubicBezTo>
                      <a:pt x="8" y="0"/>
                      <a:pt x="8" y="0"/>
                      <a:pt x="8" y="0"/>
                    </a:cubicBezTo>
                    <a:cubicBezTo>
                      <a:pt x="8" y="9"/>
                      <a:pt x="8" y="9"/>
                      <a:pt x="8" y="9"/>
                    </a:cubicBezTo>
                    <a:cubicBezTo>
                      <a:pt x="0" y="9"/>
                      <a:pt x="0" y="9"/>
                      <a:pt x="0" y="9"/>
                    </a:cubicBezTo>
                    <a:cubicBezTo>
                      <a:pt x="0" y="12"/>
                      <a:pt x="0" y="12"/>
                      <a:pt x="0" y="12"/>
                    </a:cubicBezTo>
                    <a:cubicBezTo>
                      <a:pt x="8" y="12"/>
                      <a:pt x="8" y="12"/>
                      <a:pt x="8" y="12"/>
                    </a:cubicBezTo>
                    <a:cubicBezTo>
                      <a:pt x="8" y="40"/>
                      <a:pt x="8" y="40"/>
                      <a:pt x="8" y="40"/>
                    </a:cubicBezTo>
                    <a:cubicBezTo>
                      <a:pt x="8" y="43"/>
                      <a:pt x="9" y="46"/>
                      <a:pt x="10" y="48"/>
                    </a:cubicBezTo>
                    <a:cubicBezTo>
                      <a:pt x="12" y="50"/>
                      <a:pt x="15" y="51"/>
                      <a:pt x="19" y="51"/>
                    </a:cubicBezTo>
                    <a:cubicBezTo>
                      <a:pt x="21" y="51"/>
                      <a:pt x="22" y="51"/>
                      <a:pt x="24" y="50"/>
                    </a:cubicBezTo>
                    <a:cubicBezTo>
                      <a:pt x="25" y="50"/>
                      <a:pt x="26" y="49"/>
                      <a:pt x="27" y="48"/>
                    </a:cubicBezTo>
                    <a:lnTo>
                      <a:pt x="26"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8242142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3444" name="Rectangle 4">
            <a:extLst>
              <a:ext uri="{FF2B5EF4-FFF2-40B4-BE49-F238E27FC236}">
                <a16:creationId xmlns:a16="http://schemas.microsoft.com/office/drawing/2014/main" id="{A0F3305E-22E5-4773-AE7F-980B240F7BBC}"/>
              </a:ext>
            </a:extLst>
          </p:cNvPr>
          <p:cNvSpPr>
            <a:spLocks noGrp="1" noChangeArrowheads="1"/>
          </p:cNvSpPr>
          <p:nvPr>
            <p:ph type="title"/>
          </p:nvPr>
        </p:nvSpPr>
        <p:spPr/>
        <p:txBody>
          <a:bodyPr/>
          <a:lstStyle/>
          <a:p>
            <a:r>
              <a:rPr lang="en-US" altLang="en-US" dirty="0"/>
              <a:t>Machine Investment opportunity</a:t>
            </a:r>
          </a:p>
        </p:txBody>
      </p:sp>
      <p:sp>
        <p:nvSpPr>
          <p:cNvPr id="6" name="Slide Number Placeholder 3">
            <a:extLst>
              <a:ext uri="{FF2B5EF4-FFF2-40B4-BE49-F238E27FC236}">
                <a16:creationId xmlns:a16="http://schemas.microsoft.com/office/drawing/2014/main" id="{A97F47CD-B509-4853-8686-A5A84209F145}"/>
              </a:ext>
            </a:extLst>
          </p:cNvPr>
          <p:cNvSpPr>
            <a:spLocks noGrp="1"/>
          </p:cNvSpPr>
          <p:nvPr>
            <p:ph type="sldNum" sz="quarter" idx="4294967295"/>
          </p:nvPr>
        </p:nvSpPr>
        <p:spPr>
          <a:xfrm>
            <a:off x="1658471" y="0"/>
            <a:ext cx="0" cy="0"/>
          </a:xfrm>
        </p:spPr>
        <p:txBody>
          <a:bodyPr/>
          <a:lstStyle/>
          <a:p>
            <a:fld id="{EEBE713F-70D8-4509-B4C6-BA5C3A422E83}" type="slidenum">
              <a:rPr lang="en-US" altLang="en-US"/>
              <a:pPr/>
              <a:t>4</a:t>
            </a:fld>
            <a:endParaRPr lang="en-US" altLang="en-US"/>
          </a:p>
        </p:txBody>
      </p:sp>
      <p:sp>
        <p:nvSpPr>
          <p:cNvPr id="1213445" name="Line 5">
            <a:extLst>
              <a:ext uri="{FF2B5EF4-FFF2-40B4-BE49-F238E27FC236}">
                <a16:creationId xmlns:a16="http://schemas.microsoft.com/office/drawing/2014/main" id="{4DFFBAF7-6BE1-4CE7-8AE5-0A28C8D600AE}"/>
              </a:ext>
            </a:extLst>
          </p:cNvPr>
          <p:cNvSpPr>
            <a:spLocks noChangeShapeType="1"/>
          </p:cNvSpPr>
          <p:nvPr/>
        </p:nvSpPr>
        <p:spPr bwMode="auto">
          <a:xfrm>
            <a:off x="4696666" y="427225"/>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1235"/>
          </a:p>
        </p:txBody>
      </p:sp>
      <p:sp>
        <p:nvSpPr>
          <p:cNvPr id="5" name="Text Box 10">
            <a:extLst>
              <a:ext uri="{FF2B5EF4-FFF2-40B4-BE49-F238E27FC236}">
                <a16:creationId xmlns:a16="http://schemas.microsoft.com/office/drawing/2014/main" id="{7016F6C6-B9A0-AA35-C0CB-64C482CD1927}"/>
              </a:ext>
            </a:extLst>
          </p:cNvPr>
          <p:cNvSpPr txBox="1">
            <a:spLocks noChangeArrowheads="1"/>
          </p:cNvSpPr>
          <p:nvPr/>
        </p:nvSpPr>
        <p:spPr bwMode="auto">
          <a:xfrm>
            <a:off x="838200" y="1244635"/>
            <a:ext cx="10668000" cy="605118"/>
          </a:xfrm>
          <a:prstGeom prst="rect">
            <a:avLst/>
          </a:prstGeom>
          <a:solidFill>
            <a:schemeClr val="accent1"/>
          </a:solidFill>
          <a:ln w="952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80682" tIns="0" rIns="80682" bIns="0" numCol="1" spcCol="1270" anchor="ctr" anchorCtr="0">
            <a:noAutofit/>
            <a:flatTx/>
          </a:bodyPr>
          <a:lstStyle>
            <a:defPPr>
              <a:defRPr lang="en-US"/>
            </a:defPPr>
            <a:lvl1pPr algn="ctr" defTabSz="400050">
              <a:lnSpc>
                <a:spcPct val="90000"/>
              </a:lnSpc>
              <a:spcBef>
                <a:spcPct val="0"/>
              </a:spcBef>
              <a:spcAft>
                <a:spcPct val="35000"/>
              </a:spcAft>
              <a:defRPr>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spcAft>
                <a:spcPts val="0"/>
              </a:spcAft>
            </a:pPr>
            <a:r>
              <a:rPr lang="en-US" altLang="en-US" sz="1800" dirty="0">
                <a:solidFill>
                  <a:schemeClr val="bg1"/>
                </a:solidFill>
              </a:rPr>
              <a:t>Our goal placeholder text lorem ipsum dolor</a:t>
            </a:r>
          </a:p>
        </p:txBody>
      </p:sp>
      <p:sp>
        <p:nvSpPr>
          <p:cNvPr id="7" name="Rectangle 3">
            <a:extLst>
              <a:ext uri="{FF2B5EF4-FFF2-40B4-BE49-F238E27FC236}">
                <a16:creationId xmlns:a16="http://schemas.microsoft.com/office/drawing/2014/main" id="{63A89248-77B2-D0BF-5D72-1D1077EC34AB}"/>
              </a:ext>
            </a:extLst>
          </p:cNvPr>
          <p:cNvSpPr>
            <a:spLocks noChangeAspect="1" noChangeArrowheads="1"/>
          </p:cNvSpPr>
          <p:nvPr/>
        </p:nvSpPr>
        <p:spPr bwMode="auto">
          <a:xfrm>
            <a:off x="7020356" y="2650509"/>
            <a:ext cx="2906002" cy="2906002"/>
          </a:xfrm>
          <a:prstGeom prst="ellipse">
            <a:avLst/>
          </a:prstGeom>
          <a:solidFill>
            <a:schemeClr val="accent2"/>
          </a:solidFill>
          <a:ln w="952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0" tIns="0" rIns="0" bIns="0" numCol="1" spcCol="1270" anchor="ctr" anchorCtr="0">
            <a:noAutofit/>
            <a:flatTx/>
          </a:bodyPr>
          <a:lstStyle/>
          <a:p>
            <a:pPr algn="ctr" defTabSz="353004">
              <a:lnSpc>
                <a:spcPct val="110000"/>
              </a:lnSpc>
              <a:spcBef>
                <a:spcPct val="0"/>
              </a:spcBef>
            </a:pPr>
            <a:r>
              <a:rPr lang="en-US" altLang="en-US" sz="1800" dirty="0">
                <a:solidFill>
                  <a:schemeClr val="bg1"/>
                </a:solidFill>
              </a:rPr>
              <a:t>Lorem ipsum dolor </a:t>
            </a:r>
            <a:r>
              <a:rPr lang="en-US" altLang="en-US" sz="1800" dirty="0" err="1">
                <a:solidFill>
                  <a:schemeClr val="bg1"/>
                </a:solidFill>
              </a:rPr>
              <a:t>consectetur</a:t>
            </a:r>
            <a:r>
              <a:rPr lang="en-US" altLang="en-US" sz="1800" dirty="0">
                <a:solidFill>
                  <a:schemeClr val="bg1"/>
                </a:solidFill>
              </a:rPr>
              <a:t> </a:t>
            </a:r>
            <a:r>
              <a:rPr lang="en-US" altLang="en-US" sz="1800" dirty="0" err="1">
                <a:solidFill>
                  <a:schemeClr val="bg1"/>
                </a:solidFill>
              </a:rPr>
              <a:t>adipiscing</a:t>
            </a:r>
            <a:r>
              <a:rPr lang="en-US" altLang="en-US" sz="1800" dirty="0">
                <a:solidFill>
                  <a:schemeClr val="bg1"/>
                </a:solidFill>
              </a:rPr>
              <a:t> </a:t>
            </a:r>
            <a:r>
              <a:rPr lang="en-US" altLang="en-US" sz="1800" dirty="0" err="1">
                <a:solidFill>
                  <a:schemeClr val="bg1"/>
                </a:solidFill>
              </a:rPr>
              <a:t>elit</a:t>
            </a:r>
            <a:endParaRPr lang="en-US" altLang="en-US" sz="1800" dirty="0">
              <a:solidFill>
                <a:schemeClr val="bg1"/>
              </a:solidFill>
            </a:endParaRPr>
          </a:p>
        </p:txBody>
      </p:sp>
      <p:sp>
        <p:nvSpPr>
          <p:cNvPr id="4" name="Right Brace 3">
            <a:extLst>
              <a:ext uri="{FF2B5EF4-FFF2-40B4-BE49-F238E27FC236}">
                <a16:creationId xmlns:a16="http://schemas.microsoft.com/office/drawing/2014/main" id="{5CAD7A75-A2C5-0649-476A-3379265400BD}"/>
              </a:ext>
            </a:extLst>
          </p:cNvPr>
          <p:cNvSpPr/>
          <p:nvPr/>
        </p:nvSpPr>
        <p:spPr>
          <a:xfrm>
            <a:off x="6208999" y="2250633"/>
            <a:ext cx="602481" cy="3697941"/>
          </a:xfrm>
          <a:prstGeom prst="rightBrace">
            <a:avLst>
              <a:gd name="adj1" fmla="val 37893"/>
              <a:gd name="adj2" fmla="val 50000"/>
            </a:avLst>
          </a:prstGeom>
          <a:noFill/>
          <a:ln w="19050" cap="flat">
            <a:solidFill>
              <a:schemeClr val="bg1">
                <a:lumMod val="75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0681" tIns="40340" rIns="80681" bIns="40340" numCol="1" spcCol="38100" rtlCol="0" anchor="t">
            <a:noAutofit/>
          </a:bodyPr>
          <a:lstStyle/>
          <a:p>
            <a:pPr defTabSz="806867" latinLnBrk="1"/>
            <a:endParaRPr lang="en-US" sz="1588"/>
          </a:p>
        </p:txBody>
      </p:sp>
      <p:grpSp>
        <p:nvGrpSpPr>
          <p:cNvPr id="1213475" name="Group 1213474">
            <a:extLst>
              <a:ext uri="{FF2B5EF4-FFF2-40B4-BE49-F238E27FC236}">
                <a16:creationId xmlns:a16="http://schemas.microsoft.com/office/drawing/2014/main" id="{35D5E60A-7098-67C1-A81F-CD649095C26A}"/>
              </a:ext>
            </a:extLst>
          </p:cNvPr>
          <p:cNvGrpSpPr/>
          <p:nvPr/>
        </p:nvGrpSpPr>
        <p:grpSpPr>
          <a:xfrm>
            <a:off x="2126489" y="4902589"/>
            <a:ext cx="3853712" cy="1048871"/>
            <a:chOff x="688128" y="5291551"/>
            <a:chExt cx="4367540" cy="1188720"/>
          </a:xfrm>
        </p:grpSpPr>
        <p:sp>
          <p:nvSpPr>
            <p:cNvPr id="9" name="Text Box 21">
              <a:extLst>
                <a:ext uri="{FF2B5EF4-FFF2-40B4-BE49-F238E27FC236}">
                  <a16:creationId xmlns:a16="http://schemas.microsoft.com/office/drawing/2014/main" id="{78927A24-CA4B-43FB-0A0E-4AEFA2AB5774}"/>
                </a:ext>
              </a:extLst>
            </p:cNvPr>
            <p:cNvSpPr txBox="1">
              <a:spLocks noChangeArrowheads="1"/>
            </p:cNvSpPr>
            <p:nvPr/>
          </p:nvSpPr>
          <p:spPr bwMode="auto">
            <a:xfrm>
              <a:off x="1489508" y="5291551"/>
              <a:ext cx="3566160" cy="1188720"/>
            </a:xfrm>
            <a:prstGeom prst="rect">
              <a:avLst/>
            </a:prstGeom>
            <a:solidFill>
              <a:schemeClr val="bg1">
                <a:lumMod val="95000"/>
              </a:schemeClr>
            </a:solidFill>
            <a:ln w="28575" cap="rnd" cmpd="sng" algn="ctr">
              <a:noFill/>
              <a:prstDash val="solid"/>
            </a:ln>
            <a:effectLst>
              <a:outerShdw dist="63500" dir="10800000" algn="r" rotWithShape="0">
                <a:schemeClr val="accent6"/>
              </a:outerShdw>
            </a:effectLst>
          </p:spPr>
          <p:style>
            <a:lnRef idx="2">
              <a:scrgbClr r="0" g="0" b="0"/>
            </a:lnRef>
            <a:fillRef idx="1">
              <a:scrgbClr r="0" g="0" b="0"/>
            </a:fillRef>
            <a:effectRef idx="0">
              <a:scrgbClr r="0" g="0" b="0"/>
            </a:effectRef>
            <a:fontRef idx="minor">
              <a:schemeClr val="lt1"/>
            </a:fontRef>
          </p:style>
          <p:txBody>
            <a:bodyPr spcFirstLastPara="0" vert="horz" wrap="square" lIns="242047" tIns="0" rIns="80682" bIns="0" numCol="1" spcCol="1270" anchor="ctr" anchorCtr="0">
              <a:noAutofit/>
              <a:flatTx/>
            </a:bodyPr>
            <a:lstStyle>
              <a:defPPr>
                <a:defRPr lang="en-US"/>
              </a:defPPr>
              <a:lvl1pPr algn="ctr" defTabSz="400050">
                <a:lnSpc>
                  <a:spcPct val="90000"/>
                </a:lnSpc>
                <a:spcBef>
                  <a:spcPct val="0"/>
                </a:spcBef>
                <a:spcAft>
                  <a:spcPct val="35000"/>
                </a:spcAft>
                <a:defRPr sz="1400">
                  <a:solidFill>
                    <a:schemeClr val="lt1"/>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marL="151287" indent="-151287" algn="l">
                <a:lnSpc>
                  <a:spcPct val="100000"/>
                </a:lnSpc>
                <a:spcBef>
                  <a:spcPts val="265"/>
                </a:spcBef>
                <a:spcAft>
                  <a:spcPts val="0"/>
                </a:spcAft>
                <a:buClr>
                  <a:schemeClr val="tx1">
                    <a:lumMod val="50000"/>
                    <a:lumOff val="50000"/>
                  </a:schemeClr>
                </a:buClr>
                <a:buFont typeface="Arial" panose="020B0604020202020204" pitchFamily="34" charset="0"/>
                <a:buChar char="•"/>
              </a:pPr>
              <a:r>
                <a:rPr lang="en-US" altLang="en-US" sz="1400" dirty="0">
                  <a:solidFill>
                    <a:schemeClr val="tx1"/>
                  </a:solidFill>
                </a:rPr>
                <a:t>Lorem ipsum dolor sit </a:t>
              </a:r>
              <a:r>
                <a:rPr lang="en-US" altLang="en-US" sz="1400" dirty="0" err="1">
                  <a:solidFill>
                    <a:schemeClr val="tx1"/>
                  </a:solidFill>
                </a:rPr>
                <a:t>amet</a:t>
              </a:r>
              <a:r>
                <a:rPr lang="en-US" altLang="en-US" sz="1400" dirty="0">
                  <a:solidFill>
                    <a:schemeClr val="tx1"/>
                  </a:solidFill>
                </a:rPr>
                <a:t>, </a:t>
              </a:r>
              <a:r>
                <a:rPr lang="en-US" altLang="en-US" sz="1400" dirty="0" err="1">
                  <a:solidFill>
                    <a:schemeClr val="tx1"/>
                  </a:solidFill>
                </a:rPr>
                <a:t>consectetur</a:t>
              </a:r>
              <a:r>
                <a:rPr lang="en-US" altLang="en-US" sz="1400" dirty="0">
                  <a:solidFill>
                    <a:schemeClr val="tx1"/>
                  </a:solidFill>
                </a:rPr>
                <a:t> </a:t>
              </a:r>
              <a:r>
                <a:rPr lang="en-US" altLang="en-US" sz="1400" dirty="0" err="1">
                  <a:solidFill>
                    <a:schemeClr val="tx1"/>
                  </a:solidFill>
                </a:rPr>
                <a:t>adipiscing</a:t>
              </a:r>
              <a:r>
                <a:rPr lang="en-US" altLang="en-US" sz="1400" dirty="0">
                  <a:solidFill>
                    <a:schemeClr val="tx1"/>
                  </a:solidFill>
                </a:rPr>
                <a:t> </a:t>
              </a:r>
              <a:r>
                <a:rPr lang="en-US" altLang="en-US" sz="1400" dirty="0" err="1">
                  <a:solidFill>
                    <a:schemeClr val="tx1"/>
                  </a:solidFill>
                </a:rPr>
                <a:t>elit</a:t>
              </a:r>
              <a:endParaRPr lang="en-US" altLang="en-US" sz="1400" dirty="0">
                <a:solidFill>
                  <a:schemeClr val="tx1"/>
                </a:solidFill>
              </a:endParaRPr>
            </a:p>
          </p:txBody>
        </p:sp>
        <p:grpSp>
          <p:nvGrpSpPr>
            <p:cNvPr id="1213474" name="Group 1213473">
              <a:extLst>
                <a:ext uri="{FF2B5EF4-FFF2-40B4-BE49-F238E27FC236}">
                  <a16:creationId xmlns:a16="http://schemas.microsoft.com/office/drawing/2014/main" id="{221E262D-B612-0524-7C5E-B5FBB63715CA}"/>
                </a:ext>
              </a:extLst>
            </p:cNvPr>
            <p:cNvGrpSpPr/>
            <p:nvPr/>
          </p:nvGrpSpPr>
          <p:grpSpPr>
            <a:xfrm>
              <a:off x="688128" y="5436244"/>
              <a:ext cx="899332" cy="901598"/>
              <a:chOff x="688128" y="5436244"/>
              <a:chExt cx="899332" cy="901598"/>
            </a:xfrm>
          </p:grpSpPr>
          <p:sp>
            <p:nvSpPr>
              <p:cNvPr id="58" name="Oval 57">
                <a:extLst>
                  <a:ext uri="{FF2B5EF4-FFF2-40B4-BE49-F238E27FC236}">
                    <a16:creationId xmlns:a16="http://schemas.microsoft.com/office/drawing/2014/main" id="{AF812B8A-305D-6A3A-9409-99A8AC9FD33A}"/>
                  </a:ext>
                </a:extLst>
              </p:cNvPr>
              <p:cNvSpPr>
                <a:spLocks noChangeAspect="1"/>
              </p:cNvSpPr>
              <p:nvPr/>
            </p:nvSpPr>
            <p:spPr>
              <a:xfrm>
                <a:off x="688128" y="5436244"/>
                <a:ext cx="899332" cy="901598"/>
              </a:xfrm>
              <a:prstGeom prst="ellipse">
                <a:avLst/>
              </a:prstGeom>
              <a:solidFill>
                <a:schemeClr val="accent6"/>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defTabSz="806867"/>
                <a:endParaRPr lang="en-US" sz="1235"/>
              </a:p>
            </p:txBody>
          </p:sp>
          <p:grpSp>
            <p:nvGrpSpPr>
              <p:cNvPr id="1213468" name="Group 1213467">
                <a:extLst>
                  <a:ext uri="{FF2B5EF4-FFF2-40B4-BE49-F238E27FC236}">
                    <a16:creationId xmlns:a16="http://schemas.microsoft.com/office/drawing/2014/main" id="{2A26B321-FA87-B438-E84E-1C080720D275}"/>
                  </a:ext>
                </a:extLst>
              </p:cNvPr>
              <p:cNvGrpSpPr>
                <a:grpSpLocks noChangeAspect="1"/>
              </p:cNvGrpSpPr>
              <p:nvPr/>
            </p:nvGrpSpPr>
            <p:grpSpPr>
              <a:xfrm>
                <a:off x="872120" y="5582335"/>
                <a:ext cx="548640" cy="522773"/>
                <a:chOff x="7350125" y="1419225"/>
                <a:chExt cx="639763" cy="609600"/>
              </a:xfrm>
              <a:solidFill>
                <a:schemeClr val="bg1"/>
              </a:solidFill>
            </p:grpSpPr>
            <p:sp>
              <p:nvSpPr>
                <p:cNvPr id="1213469" name="Freeform 120">
                  <a:extLst>
                    <a:ext uri="{FF2B5EF4-FFF2-40B4-BE49-F238E27FC236}">
                      <a16:creationId xmlns:a16="http://schemas.microsoft.com/office/drawing/2014/main" id="{D30BA4B6-6A93-7E15-3B36-25BE8658AC35}"/>
                    </a:ext>
                  </a:extLst>
                </p:cNvPr>
                <p:cNvSpPr>
                  <a:spLocks/>
                </p:cNvSpPr>
                <p:nvPr/>
              </p:nvSpPr>
              <p:spPr bwMode="auto">
                <a:xfrm>
                  <a:off x="7488238" y="1665288"/>
                  <a:ext cx="76200" cy="41275"/>
                </a:xfrm>
                <a:custGeom>
                  <a:avLst/>
                  <a:gdLst>
                    <a:gd name="T0" fmla="*/ 10 w 20"/>
                    <a:gd name="T1" fmla="*/ 0 h 11"/>
                    <a:gd name="T2" fmla="*/ 0 w 20"/>
                    <a:gd name="T3" fmla="*/ 10 h 11"/>
                    <a:gd name="T4" fmla="*/ 0 w 20"/>
                    <a:gd name="T5" fmla="*/ 11 h 11"/>
                    <a:gd name="T6" fmla="*/ 0 w 20"/>
                    <a:gd name="T7" fmla="*/ 11 h 11"/>
                    <a:gd name="T8" fmla="*/ 4 w 20"/>
                    <a:gd name="T9" fmla="*/ 11 h 11"/>
                    <a:gd name="T10" fmla="*/ 5 w 20"/>
                    <a:gd name="T11" fmla="*/ 11 h 11"/>
                    <a:gd name="T12" fmla="*/ 5 w 20"/>
                    <a:gd name="T13" fmla="*/ 10 h 11"/>
                    <a:gd name="T14" fmla="*/ 10 w 20"/>
                    <a:gd name="T15" fmla="*/ 5 h 11"/>
                    <a:gd name="T16" fmla="*/ 15 w 20"/>
                    <a:gd name="T17" fmla="*/ 10 h 11"/>
                    <a:gd name="T18" fmla="*/ 15 w 20"/>
                    <a:gd name="T19" fmla="*/ 11 h 11"/>
                    <a:gd name="T20" fmla="*/ 15 w 20"/>
                    <a:gd name="T21" fmla="*/ 11 h 11"/>
                    <a:gd name="T22" fmla="*/ 19 w 20"/>
                    <a:gd name="T23" fmla="*/ 11 h 11"/>
                    <a:gd name="T24" fmla="*/ 20 w 20"/>
                    <a:gd name="T25" fmla="*/ 11 h 11"/>
                    <a:gd name="T26" fmla="*/ 20 w 20"/>
                    <a:gd name="T27" fmla="*/ 10 h 11"/>
                    <a:gd name="T28" fmla="*/ 10 w 20"/>
                    <a:gd name="T2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11">
                      <a:moveTo>
                        <a:pt x="10" y="0"/>
                      </a:moveTo>
                      <a:cubicBezTo>
                        <a:pt x="4" y="0"/>
                        <a:pt x="0" y="5"/>
                        <a:pt x="0" y="10"/>
                      </a:cubicBezTo>
                      <a:cubicBezTo>
                        <a:pt x="0" y="11"/>
                        <a:pt x="0" y="11"/>
                        <a:pt x="0" y="11"/>
                      </a:cubicBezTo>
                      <a:cubicBezTo>
                        <a:pt x="0" y="11"/>
                        <a:pt x="0" y="11"/>
                        <a:pt x="0" y="11"/>
                      </a:cubicBezTo>
                      <a:cubicBezTo>
                        <a:pt x="4" y="11"/>
                        <a:pt x="4" y="11"/>
                        <a:pt x="4" y="11"/>
                      </a:cubicBezTo>
                      <a:cubicBezTo>
                        <a:pt x="5" y="11"/>
                        <a:pt x="5" y="11"/>
                        <a:pt x="5" y="11"/>
                      </a:cubicBezTo>
                      <a:cubicBezTo>
                        <a:pt x="5" y="10"/>
                        <a:pt x="5" y="10"/>
                        <a:pt x="5" y="10"/>
                      </a:cubicBezTo>
                      <a:cubicBezTo>
                        <a:pt x="5" y="7"/>
                        <a:pt x="7" y="5"/>
                        <a:pt x="10" y="5"/>
                      </a:cubicBezTo>
                      <a:cubicBezTo>
                        <a:pt x="13" y="5"/>
                        <a:pt x="15" y="7"/>
                        <a:pt x="15" y="10"/>
                      </a:cubicBezTo>
                      <a:cubicBezTo>
                        <a:pt x="15" y="11"/>
                        <a:pt x="15" y="11"/>
                        <a:pt x="15" y="11"/>
                      </a:cubicBezTo>
                      <a:cubicBezTo>
                        <a:pt x="15" y="11"/>
                        <a:pt x="15" y="11"/>
                        <a:pt x="15" y="11"/>
                      </a:cubicBezTo>
                      <a:cubicBezTo>
                        <a:pt x="19" y="11"/>
                        <a:pt x="19" y="11"/>
                        <a:pt x="19" y="11"/>
                      </a:cubicBezTo>
                      <a:cubicBezTo>
                        <a:pt x="20" y="11"/>
                        <a:pt x="20" y="11"/>
                        <a:pt x="20" y="11"/>
                      </a:cubicBezTo>
                      <a:cubicBezTo>
                        <a:pt x="20" y="10"/>
                        <a:pt x="20" y="10"/>
                        <a:pt x="20" y="10"/>
                      </a:cubicBezTo>
                      <a:cubicBezTo>
                        <a:pt x="20" y="5"/>
                        <a:pt x="15"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endParaRPr lang="en-US" sz="1235"/>
                </a:p>
              </p:txBody>
            </p:sp>
            <p:sp>
              <p:nvSpPr>
                <p:cNvPr id="1213470" name="Freeform 121">
                  <a:extLst>
                    <a:ext uri="{FF2B5EF4-FFF2-40B4-BE49-F238E27FC236}">
                      <a16:creationId xmlns:a16="http://schemas.microsoft.com/office/drawing/2014/main" id="{33F343A1-4BD0-8190-57B6-09C406D2BF26}"/>
                    </a:ext>
                  </a:extLst>
                </p:cNvPr>
                <p:cNvSpPr>
                  <a:spLocks noEditPoints="1"/>
                </p:cNvSpPr>
                <p:nvPr/>
              </p:nvSpPr>
              <p:spPr bwMode="auto">
                <a:xfrm>
                  <a:off x="7350125" y="1533525"/>
                  <a:ext cx="639763" cy="495300"/>
                </a:xfrm>
                <a:custGeom>
                  <a:avLst/>
                  <a:gdLst>
                    <a:gd name="T0" fmla="*/ 157 w 167"/>
                    <a:gd name="T1" fmla="*/ 52 h 129"/>
                    <a:gd name="T2" fmla="*/ 84 w 167"/>
                    <a:gd name="T3" fmla="*/ 0 h 129"/>
                    <a:gd name="T4" fmla="*/ 48 w 167"/>
                    <a:gd name="T5" fmla="*/ 0 h 129"/>
                    <a:gd name="T6" fmla="*/ 45 w 167"/>
                    <a:gd name="T7" fmla="*/ 0 h 129"/>
                    <a:gd name="T8" fmla="*/ 45 w 167"/>
                    <a:gd name="T9" fmla="*/ 6 h 129"/>
                    <a:gd name="T10" fmla="*/ 28 w 167"/>
                    <a:gd name="T11" fmla="*/ 0 h 129"/>
                    <a:gd name="T12" fmla="*/ 27 w 167"/>
                    <a:gd name="T13" fmla="*/ 1 h 129"/>
                    <a:gd name="T14" fmla="*/ 16 w 167"/>
                    <a:gd name="T15" fmla="*/ 41 h 129"/>
                    <a:gd name="T16" fmla="*/ 0 w 167"/>
                    <a:gd name="T17" fmla="*/ 41 h 129"/>
                    <a:gd name="T18" fmla="*/ 0 w 167"/>
                    <a:gd name="T19" fmla="*/ 82 h 129"/>
                    <a:gd name="T20" fmla="*/ 0 w 167"/>
                    <a:gd name="T21" fmla="*/ 83 h 129"/>
                    <a:gd name="T22" fmla="*/ 39 w 167"/>
                    <a:gd name="T23" fmla="*/ 110 h 129"/>
                    <a:gd name="T24" fmla="*/ 43 w 167"/>
                    <a:gd name="T25" fmla="*/ 126 h 129"/>
                    <a:gd name="T26" fmla="*/ 61 w 167"/>
                    <a:gd name="T27" fmla="*/ 126 h 129"/>
                    <a:gd name="T28" fmla="*/ 84 w 167"/>
                    <a:gd name="T29" fmla="*/ 123 h 129"/>
                    <a:gd name="T30" fmla="*/ 108 w 167"/>
                    <a:gd name="T31" fmla="*/ 126 h 129"/>
                    <a:gd name="T32" fmla="*/ 126 w 167"/>
                    <a:gd name="T33" fmla="*/ 126 h 129"/>
                    <a:gd name="T34" fmla="*/ 130 w 167"/>
                    <a:gd name="T35" fmla="*/ 110 h 129"/>
                    <a:gd name="T36" fmla="*/ 157 w 167"/>
                    <a:gd name="T37" fmla="*/ 71 h 129"/>
                    <a:gd name="T38" fmla="*/ 167 w 167"/>
                    <a:gd name="T39" fmla="*/ 62 h 129"/>
                    <a:gd name="T40" fmla="*/ 152 w 167"/>
                    <a:gd name="T41" fmla="*/ 67 h 129"/>
                    <a:gd name="T42" fmla="*/ 127 w 167"/>
                    <a:gd name="T43" fmla="*/ 106 h 129"/>
                    <a:gd name="T44" fmla="*/ 125 w 167"/>
                    <a:gd name="T45" fmla="*/ 107 h 129"/>
                    <a:gd name="T46" fmla="*/ 125 w 167"/>
                    <a:gd name="T47" fmla="*/ 110 h 129"/>
                    <a:gd name="T48" fmla="*/ 122 w 167"/>
                    <a:gd name="T49" fmla="*/ 122 h 129"/>
                    <a:gd name="T50" fmla="*/ 111 w 167"/>
                    <a:gd name="T51" fmla="*/ 122 h 129"/>
                    <a:gd name="T52" fmla="*/ 108 w 167"/>
                    <a:gd name="T53" fmla="*/ 115 h 129"/>
                    <a:gd name="T54" fmla="*/ 108 w 167"/>
                    <a:gd name="T55" fmla="*/ 115 h 129"/>
                    <a:gd name="T56" fmla="*/ 84 w 167"/>
                    <a:gd name="T57" fmla="*/ 118 h 129"/>
                    <a:gd name="T58" fmla="*/ 61 w 167"/>
                    <a:gd name="T59" fmla="*/ 115 h 129"/>
                    <a:gd name="T60" fmla="*/ 61 w 167"/>
                    <a:gd name="T61" fmla="*/ 115 h 129"/>
                    <a:gd name="T62" fmla="*/ 57 w 167"/>
                    <a:gd name="T63" fmla="*/ 122 h 129"/>
                    <a:gd name="T64" fmla="*/ 47 w 167"/>
                    <a:gd name="T65" fmla="*/ 122 h 129"/>
                    <a:gd name="T66" fmla="*/ 44 w 167"/>
                    <a:gd name="T67" fmla="*/ 110 h 129"/>
                    <a:gd name="T68" fmla="*/ 44 w 167"/>
                    <a:gd name="T69" fmla="*/ 107 h 129"/>
                    <a:gd name="T70" fmla="*/ 42 w 167"/>
                    <a:gd name="T71" fmla="*/ 106 h 129"/>
                    <a:gd name="T72" fmla="*/ 19 w 167"/>
                    <a:gd name="T73" fmla="*/ 78 h 129"/>
                    <a:gd name="T74" fmla="*/ 19 w 167"/>
                    <a:gd name="T75" fmla="*/ 78 h 129"/>
                    <a:gd name="T76" fmla="*/ 5 w 167"/>
                    <a:gd name="T77" fmla="*/ 78 h 129"/>
                    <a:gd name="T78" fmla="*/ 16 w 167"/>
                    <a:gd name="T79" fmla="*/ 46 h 129"/>
                    <a:gd name="T80" fmla="*/ 19 w 167"/>
                    <a:gd name="T81" fmla="*/ 46 h 129"/>
                    <a:gd name="T82" fmla="*/ 20 w 167"/>
                    <a:gd name="T83" fmla="*/ 43 h 129"/>
                    <a:gd name="T84" fmla="*/ 45 w 167"/>
                    <a:gd name="T85" fmla="*/ 25 h 129"/>
                    <a:gd name="T86" fmla="*/ 46 w 167"/>
                    <a:gd name="T87" fmla="*/ 25 h 129"/>
                    <a:gd name="T88" fmla="*/ 50 w 167"/>
                    <a:gd name="T89" fmla="*/ 25 h 129"/>
                    <a:gd name="T90" fmla="*/ 50 w 167"/>
                    <a:gd name="T91" fmla="*/ 21 h 129"/>
                    <a:gd name="T92" fmla="*/ 50 w 167"/>
                    <a:gd name="T93" fmla="*/ 20 h 129"/>
                    <a:gd name="T94" fmla="*/ 59 w 167"/>
                    <a:gd name="T95" fmla="*/ 10 h 129"/>
                    <a:gd name="T96" fmla="*/ 64 w 167"/>
                    <a:gd name="T97" fmla="*/ 21 h 129"/>
                    <a:gd name="T98" fmla="*/ 64 w 167"/>
                    <a:gd name="T99" fmla="*/ 25 h 129"/>
                    <a:gd name="T100" fmla="*/ 69 w 167"/>
                    <a:gd name="T101" fmla="*/ 25 h 129"/>
                    <a:gd name="T102" fmla="*/ 69 w 167"/>
                    <a:gd name="T103" fmla="*/ 25 h 129"/>
                    <a:gd name="T104" fmla="*/ 64 w 167"/>
                    <a:gd name="T105" fmla="*/ 8 h 129"/>
                    <a:gd name="T106" fmla="*/ 152 w 167"/>
                    <a:gd name="T107" fmla="*/ 54 h 129"/>
                    <a:gd name="T108" fmla="*/ 153 w 167"/>
                    <a:gd name="T109" fmla="*/ 57 h 129"/>
                    <a:gd name="T110" fmla="*/ 156 w 167"/>
                    <a:gd name="T111" fmla="*/ 57 h 129"/>
                    <a:gd name="T112" fmla="*/ 161 w 167"/>
                    <a:gd name="T113" fmla="*/ 59 h 129"/>
                    <a:gd name="T114" fmla="*/ 161 w 167"/>
                    <a:gd name="T115" fmla="*/ 65 h 129"/>
                    <a:gd name="T116" fmla="*/ 156 w 167"/>
                    <a:gd name="T117" fmla="*/ 66 h 129"/>
                    <a:gd name="T118" fmla="*/ 153 w 167"/>
                    <a:gd name="T119" fmla="*/ 66 h 129"/>
                    <a:gd name="T120" fmla="*/ 43 w 167"/>
                    <a:gd name="T121" fmla="*/ 11 h 129"/>
                    <a:gd name="T122" fmla="*/ 32 w 167"/>
                    <a:gd name="T123" fmla="*/ 5 h 129"/>
                    <a:gd name="T124" fmla="*/ 43 w 167"/>
                    <a:gd name="T125" fmla="*/ 1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7" h="129">
                      <a:moveTo>
                        <a:pt x="164" y="55"/>
                      </a:moveTo>
                      <a:cubicBezTo>
                        <a:pt x="162" y="53"/>
                        <a:pt x="160" y="52"/>
                        <a:pt x="157" y="52"/>
                      </a:cubicBezTo>
                      <a:cubicBezTo>
                        <a:pt x="157" y="52"/>
                        <a:pt x="157" y="52"/>
                        <a:pt x="157" y="52"/>
                      </a:cubicBezTo>
                      <a:cubicBezTo>
                        <a:pt x="151" y="22"/>
                        <a:pt x="121" y="0"/>
                        <a:pt x="84" y="0"/>
                      </a:cubicBezTo>
                      <a:cubicBezTo>
                        <a:pt x="76" y="0"/>
                        <a:pt x="68" y="2"/>
                        <a:pt x="60" y="4"/>
                      </a:cubicBezTo>
                      <a:cubicBezTo>
                        <a:pt x="57" y="2"/>
                        <a:pt x="53" y="0"/>
                        <a:pt x="48" y="0"/>
                      </a:cubicBezTo>
                      <a:cubicBezTo>
                        <a:pt x="46" y="0"/>
                        <a:pt x="46" y="0"/>
                        <a:pt x="46" y="0"/>
                      </a:cubicBezTo>
                      <a:cubicBezTo>
                        <a:pt x="45" y="0"/>
                        <a:pt x="45" y="0"/>
                        <a:pt x="45" y="0"/>
                      </a:cubicBezTo>
                      <a:cubicBezTo>
                        <a:pt x="45" y="1"/>
                        <a:pt x="45" y="1"/>
                        <a:pt x="45" y="1"/>
                      </a:cubicBezTo>
                      <a:cubicBezTo>
                        <a:pt x="45" y="6"/>
                        <a:pt x="45" y="6"/>
                        <a:pt x="45" y="6"/>
                      </a:cubicBezTo>
                      <a:cubicBezTo>
                        <a:pt x="41" y="2"/>
                        <a:pt x="36" y="0"/>
                        <a:pt x="31" y="0"/>
                      </a:cubicBezTo>
                      <a:cubicBezTo>
                        <a:pt x="28" y="0"/>
                        <a:pt x="28" y="0"/>
                        <a:pt x="28" y="0"/>
                      </a:cubicBezTo>
                      <a:cubicBezTo>
                        <a:pt x="27" y="0"/>
                        <a:pt x="27" y="0"/>
                        <a:pt x="27" y="0"/>
                      </a:cubicBezTo>
                      <a:cubicBezTo>
                        <a:pt x="27" y="1"/>
                        <a:pt x="27" y="1"/>
                        <a:pt x="27" y="1"/>
                      </a:cubicBezTo>
                      <a:cubicBezTo>
                        <a:pt x="27" y="23"/>
                        <a:pt x="27" y="23"/>
                        <a:pt x="27" y="23"/>
                      </a:cubicBezTo>
                      <a:cubicBezTo>
                        <a:pt x="22" y="29"/>
                        <a:pt x="18" y="35"/>
                        <a:pt x="16" y="41"/>
                      </a:cubicBezTo>
                      <a:cubicBezTo>
                        <a:pt x="0" y="41"/>
                        <a:pt x="0" y="41"/>
                        <a:pt x="0" y="41"/>
                      </a:cubicBezTo>
                      <a:cubicBezTo>
                        <a:pt x="0" y="41"/>
                        <a:pt x="0" y="41"/>
                        <a:pt x="0" y="41"/>
                      </a:cubicBezTo>
                      <a:cubicBezTo>
                        <a:pt x="0" y="42"/>
                        <a:pt x="0" y="42"/>
                        <a:pt x="0" y="42"/>
                      </a:cubicBezTo>
                      <a:cubicBezTo>
                        <a:pt x="0" y="82"/>
                        <a:pt x="0" y="82"/>
                        <a:pt x="0" y="82"/>
                      </a:cubicBezTo>
                      <a:cubicBezTo>
                        <a:pt x="0" y="83"/>
                        <a:pt x="0" y="83"/>
                        <a:pt x="0" y="83"/>
                      </a:cubicBezTo>
                      <a:cubicBezTo>
                        <a:pt x="0" y="83"/>
                        <a:pt x="0" y="83"/>
                        <a:pt x="0" y="83"/>
                      </a:cubicBezTo>
                      <a:cubicBezTo>
                        <a:pt x="16" y="83"/>
                        <a:pt x="16" y="83"/>
                        <a:pt x="16" y="83"/>
                      </a:cubicBezTo>
                      <a:cubicBezTo>
                        <a:pt x="20" y="93"/>
                        <a:pt x="28" y="103"/>
                        <a:pt x="39" y="110"/>
                      </a:cubicBezTo>
                      <a:cubicBezTo>
                        <a:pt x="39" y="117"/>
                        <a:pt x="39" y="117"/>
                        <a:pt x="39" y="117"/>
                      </a:cubicBezTo>
                      <a:cubicBezTo>
                        <a:pt x="39" y="120"/>
                        <a:pt x="41" y="123"/>
                        <a:pt x="43" y="126"/>
                      </a:cubicBezTo>
                      <a:cubicBezTo>
                        <a:pt x="45" y="128"/>
                        <a:pt x="49" y="129"/>
                        <a:pt x="52" y="129"/>
                      </a:cubicBezTo>
                      <a:cubicBezTo>
                        <a:pt x="55" y="129"/>
                        <a:pt x="59" y="128"/>
                        <a:pt x="61" y="126"/>
                      </a:cubicBezTo>
                      <a:cubicBezTo>
                        <a:pt x="62" y="124"/>
                        <a:pt x="63" y="123"/>
                        <a:pt x="64" y="121"/>
                      </a:cubicBezTo>
                      <a:cubicBezTo>
                        <a:pt x="71" y="122"/>
                        <a:pt x="77" y="123"/>
                        <a:pt x="84" y="123"/>
                      </a:cubicBezTo>
                      <a:cubicBezTo>
                        <a:pt x="91" y="123"/>
                        <a:pt x="98" y="122"/>
                        <a:pt x="105" y="121"/>
                      </a:cubicBezTo>
                      <a:cubicBezTo>
                        <a:pt x="106" y="123"/>
                        <a:pt x="107" y="124"/>
                        <a:pt x="108" y="126"/>
                      </a:cubicBezTo>
                      <a:cubicBezTo>
                        <a:pt x="110" y="128"/>
                        <a:pt x="114" y="129"/>
                        <a:pt x="117" y="129"/>
                      </a:cubicBezTo>
                      <a:cubicBezTo>
                        <a:pt x="120" y="129"/>
                        <a:pt x="124" y="128"/>
                        <a:pt x="126" y="126"/>
                      </a:cubicBezTo>
                      <a:cubicBezTo>
                        <a:pt x="128" y="123"/>
                        <a:pt x="130" y="120"/>
                        <a:pt x="130" y="117"/>
                      </a:cubicBezTo>
                      <a:cubicBezTo>
                        <a:pt x="130" y="110"/>
                        <a:pt x="130" y="110"/>
                        <a:pt x="130" y="110"/>
                      </a:cubicBezTo>
                      <a:cubicBezTo>
                        <a:pt x="144" y="100"/>
                        <a:pt x="154" y="87"/>
                        <a:pt x="157" y="71"/>
                      </a:cubicBezTo>
                      <a:cubicBezTo>
                        <a:pt x="157" y="71"/>
                        <a:pt x="157" y="71"/>
                        <a:pt x="157" y="71"/>
                      </a:cubicBezTo>
                      <a:cubicBezTo>
                        <a:pt x="160" y="71"/>
                        <a:pt x="162" y="70"/>
                        <a:pt x="164" y="68"/>
                      </a:cubicBezTo>
                      <a:cubicBezTo>
                        <a:pt x="166" y="67"/>
                        <a:pt x="167" y="64"/>
                        <a:pt x="167" y="62"/>
                      </a:cubicBezTo>
                      <a:cubicBezTo>
                        <a:pt x="167" y="59"/>
                        <a:pt x="166" y="57"/>
                        <a:pt x="164" y="55"/>
                      </a:cubicBezTo>
                      <a:close/>
                      <a:moveTo>
                        <a:pt x="152" y="67"/>
                      </a:moveTo>
                      <a:cubicBezTo>
                        <a:pt x="152" y="70"/>
                        <a:pt x="152" y="70"/>
                        <a:pt x="152" y="70"/>
                      </a:cubicBezTo>
                      <a:cubicBezTo>
                        <a:pt x="149" y="84"/>
                        <a:pt x="140" y="97"/>
                        <a:pt x="127" y="106"/>
                      </a:cubicBezTo>
                      <a:cubicBezTo>
                        <a:pt x="125" y="107"/>
                        <a:pt x="125" y="107"/>
                        <a:pt x="125" y="107"/>
                      </a:cubicBezTo>
                      <a:cubicBezTo>
                        <a:pt x="125" y="107"/>
                        <a:pt x="125" y="107"/>
                        <a:pt x="125" y="107"/>
                      </a:cubicBezTo>
                      <a:cubicBezTo>
                        <a:pt x="125" y="108"/>
                        <a:pt x="125" y="108"/>
                        <a:pt x="125" y="108"/>
                      </a:cubicBezTo>
                      <a:cubicBezTo>
                        <a:pt x="125" y="110"/>
                        <a:pt x="125" y="110"/>
                        <a:pt x="125" y="110"/>
                      </a:cubicBezTo>
                      <a:cubicBezTo>
                        <a:pt x="125" y="117"/>
                        <a:pt x="125" y="117"/>
                        <a:pt x="125" y="117"/>
                      </a:cubicBezTo>
                      <a:cubicBezTo>
                        <a:pt x="125" y="119"/>
                        <a:pt x="124" y="121"/>
                        <a:pt x="122" y="122"/>
                      </a:cubicBezTo>
                      <a:cubicBezTo>
                        <a:pt x="121" y="123"/>
                        <a:pt x="119" y="124"/>
                        <a:pt x="117" y="124"/>
                      </a:cubicBezTo>
                      <a:cubicBezTo>
                        <a:pt x="115" y="124"/>
                        <a:pt x="113" y="123"/>
                        <a:pt x="111" y="122"/>
                      </a:cubicBezTo>
                      <a:cubicBezTo>
                        <a:pt x="111" y="121"/>
                        <a:pt x="110" y="120"/>
                        <a:pt x="110" y="119"/>
                      </a:cubicBezTo>
                      <a:cubicBezTo>
                        <a:pt x="108" y="115"/>
                        <a:pt x="108" y="115"/>
                        <a:pt x="108" y="115"/>
                      </a:cubicBezTo>
                      <a:cubicBezTo>
                        <a:pt x="108" y="115"/>
                        <a:pt x="108" y="115"/>
                        <a:pt x="108" y="115"/>
                      </a:cubicBezTo>
                      <a:cubicBezTo>
                        <a:pt x="108" y="115"/>
                        <a:pt x="108" y="115"/>
                        <a:pt x="108" y="115"/>
                      </a:cubicBezTo>
                      <a:cubicBezTo>
                        <a:pt x="104" y="116"/>
                        <a:pt x="104" y="116"/>
                        <a:pt x="104" y="116"/>
                      </a:cubicBezTo>
                      <a:cubicBezTo>
                        <a:pt x="98" y="117"/>
                        <a:pt x="91" y="118"/>
                        <a:pt x="84" y="118"/>
                      </a:cubicBezTo>
                      <a:cubicBezTo>
                        <a:pt x="78" y="118"/>
                        <a:pt x="71" y="117"/>
                        <a:pt x="65" y="116"/>
                      </a:cubicBezTo>
                      <a:cubicBezTo>
                        <a:pt x="61" y="115"/>
                        <a:pt x="61" y="115"/>
                        <a:pt x="61" y="115"/>
                      </a:cubicBezTo>
                      <a:cubicBezTo>
                        <a:pt x="61" y="115"/>
                        <a:pt x="61" y="115"/>
                        <a:pt x="61" y="115"/>
                      </a:cubicBezTo>
                      <a:cubicBezTo>
                        <a:pt x="61" y="115"/>
                        <a:pt x="61" y="115"/>
                        <a:pt x="61" y="115"/>
                      </a:cubicBezTo>
                      <a:cubicBezTo>
                        <a:pt x="59" y="119"/>
                        <a:pt x="59" y="119"/>
                        <a:pt x="59" y="119"/>
                      </a:cubicBezTo>
                      <a:cubicBezTo>
                        <a:pt x="59" y="120"/>
                        <a:pt x="58" y="121"/>
                        <a:pt x="57" y="122"/>
                      </a:cubicBezTo>
                      <a:cubicBezTo>
                        <a:pt x="56" y="123"/>
                        <a:pt x="54" y="124"/>
                        <a:pt x="52" y="124"/>
                      </a:cubicBezTo>
                      <a:cubicBezTo>
                        <a:pt x="50" y="124"/>
                        <a:pt x="48" y="123"/>
                        <a:pt x="47" y="122"/>
                      </a:cubicBezTo>
                      <a:cubicBezTo>
                        <a:pt x="45" y="121"/>
                        <a:pt x="44" y="119"/>
                        <a:pt x="44" y="117"/>
                      </a:cubicBezTo>
                      <a:cubicBezTo>
                        <a:pt x="44" y="110"/>
                        <a:pt x="44" y="110"/>
                        <a:pt x="44" y="110"/>
                      </a:cubicBezTo>
                      <a:cubicBezTo>
                        <a:pt x="44" y="108"/>
                        <a:pt x="44" y="108"/>
                        <a:pt x="44" y="108"/>
                      </a:cubicBezTo>
                      <a:cubicBezTo>
                        <a:pt x="44" y="107"/>
                        <a:pt x="44" y="107"/>
                        <a:pt x="44" y="107"/>
                      </a:cubicBezTo>
                      <a:cubicBezTo>
                        <a:pt x="44" y="107"/>
                        <a:pt x="44" y="107"/>
                        <a:pt x="44" y="107"/>
                      </a:cubicBezTo>
                      <a:cubicBezTo>
                        <a:pt x="42" y="106"/>
                        <a:pt x="42" y="106"/>
                        <a:pt x="42" y="106"/>
                      </a:cubicBezTo>
                      <a:cubicBezTo>
                        <a:pt x="32" y="99"/>
                        <a:pt x="24" y="90"/>
                        <a:pt x="20" y="80"/>
                      </a:cubicBezTo>
                      <a:cubicBezTo>
                        <a:pt x="19" y="78"/>
                        <a:pt x="19" y="78"/>
                        <a:pt x="19" y="78"/>
                      </a:cubicBezTo>
                      <a:cubicBezTo>
                        <a:pt x="19" y="78"/>
                        <a:pt x="19" y="78"/>
                        <a:pt x="19" y="78"/>
                      </a:cubicBezTo>
                      <a:cubicBezTo>
                        <a:pt x="19" y="78"/>
                        <a:pt x="19" y="78"/>
                        <a:pt x="19" y="78"/>
                      </a:cubicBezTo>
                      <a:cubicBezTo>
                        <a:pt x="16" y="78"/>
                        <a:pt x="16" y="78"/>
                        <a:pt x="16" y="78"/>
                      </a:cubicBezTo>
                      <a:cubicBezTo>
                        <a:pt x="5" y="78"/>
                        <a:pt x="5" y="78"/>
                        <a:pt x="5" y="78"/>
                      </a:cubicBezTo>
                      <a:cubicBezTo>
                        <a:pt x="5" y="46"/>
                        <a:pt x="5" y="46"/>
                        <a:pt x="5" y="46"/>
                      </a:cubicBezTo>
                      <a:cubicBezTo>
                        <a:pt x="16" y="46"/>
                        <a:pt x="16" y="46"/>
                        <a:pt x="16" y="46"/>
                      </a:cubicBezTo>
                      <a:cubicBezTo>
                        <a:pt x="19" y="46"/>
                        <a:pt x="19" y="46"/>
                        <a:pt x="19" y="46"/>
                      </a:cubicBezTo>
                      <a:cubicBezTo>
                        <a:pt x="19" y="46"/>
                        <a:pt x="19" y="46"/>
                        <a:pt x="19" y="46"/>
                      </a:cubicBezTo>
                      <a:cubicBezTo>
                        <a:pt x="19" y="46"/>
                        <a:pt x="19" y="46"/>
                        <a:pt x="19" y="46"/>
                      </a:cubicBezTo>
                      <a:cubicBezTo>
                        <a:pt x="20" y="43"/>
                        <a:pt x="20" y="43"/>
                        <a:pt x="20" y="43"/>
                      </a:cubicBezTo>
                      <a:cubicBezTo>
                        <a:pt x="25" y="32"/>
                        <a:pt x="34" y="23"/>
                        <a:pt x="45" y="16"/>
                      </a:cubicBezTo>
                      <a:cubicBezTo>
                        <a:pt x="45" y="25"/>
                        <a:pt x="45" y="25"/>
                        <a:pt x="45" y="25"/>
                      </a:cubicBezTo>
                      <a:cubicBezTo>
                        <a:pt x="45" y="25"/>
                        <a:pt x="45" y="25"/>
                        <a:pt x="45" y="25"/>
                      </a:cubicBezTo>
                      <a:cubicBezTo>
                        <a:pt x="46" y="25"/>
                        <a:pt x="46" y="25"/>
                        <a:pt x="46" y="25"/>
                      </a:cubicBezTo>
                      <a:cubicBezTo>
                        <a:pt x="50" y="25"/>
                        <a:pt x="50" y="25"/>
                        <a:pt x="50" y="25"/>
                      </a:cubicBezTo>
                      <a:cubicBezTo>
                        <a:pt x="50" y="25"/>
                        <a:pt x="50" y="25"/>
                        <a:pt x="50" y="25"/>
                      </a:cubicBezTo>
                      <a:cubicBezTo>
                        <a:pt x="50" y="25"/>
                        <a:pt x="50" y="25"/>
                        <a:pt x="50" y="25"/>
                      </a:cubicBezTo>
                      <a:cubicBezTo>
                        <a:pt x="50" y="21"/>
                        <a:pt x="50" y="21"/>
                        <a:pt x="50" y="21"/>
                      </a:cubicBezTo>
                      <a:cubicBezTo>
                        <a:pt x="50" y="20"/>
                        <a:pt x="50" y="20"/>
                        <a:pt x="50" y="20"/>
                      </a:cubicBezTo>
                      <a:cubicBezTo>
                        <a:pt x="50" y="20"/>
                        <a:pt x="50" y="20"/>
                        <a:pt x="50" y="20"/>
                      </a:cubicBezTo>
                      <a:cubicBezTo>
                        <a:pt x="50" y="5"/>
                        <a:pt x="50" y="5"/>
                        <a:pt x="50" y="5"/>
                      </a:cubicBezTo>
                      <a:cubicBezTo>
                        <a:pt x="54" y="6"/>
                        <a:pt x="57" y="7"/>
                        <a:pt x="59" y="10"/>
                      </a:cubicBezTo>
                      <a:cubicBezTo>
                        <a:pt x="62" y="13"/>
                        <a:pt x="64" y="17"/>
                        <a:pt x="64" y="21"/>
                      </a:cubicBezTo>
                      <a:cubicBezTo>
                        <a:pt x="64" y="21"/>
                        <a:pt x="64" y="21"/>
                        <a:pt x="64" y="21"/>
                      </a:cubicBezTo>
                      <a:cubicBezTo>
                        <a:pt x="64" y="24"/>
                        <a:pt x="64" y="24"/>
                        <a:pt x="64" y="24"/>
                      </a:cubicBezTo>
                      <a:cubicBezTo>
                        <a:pt x="64" y="25"/>
                        <a:pt x="64" y="25"/>
                        <a:pt x="64" y="25"/>
                      </a:cubicBezTo>
                      <a:cubicBezTo>
                        <a:pt x="65" y="25"/>
                        <a:pt x="65" y="25"/>
                        <a:pt x="65" y="25"/>
                      </a:cubicBezTo>
                      <a:cubicBezTo>
                        <a:pt x="69" y="25"/>
                        <a:pt x="69" y="25"/>
                        <a:pt x="69" y="25"/>
                      </a:cubicBezTo>
                      <a:cubicBezTo>
                        <a:pt x="69" y="25"/>
                        <a:pt x="69" y="25"/>
                        <a:pt x="69" y="25"/>
                      </a:cubicBezTo>
                      <a:cubicBezTo>
                        <a:pt x="69" y="25"/>
                        <a:pt x="69" y="25"/>
                        <a:pt x="69" y="25"/>
                      </a:cubicBezTo>
                      <a:cubicBezTo>
                        <a:pt x="69" y="21"/>
                        <a:pt x="69" y="21"/>
                        <a:pt x="69" y="21"/>
                      </a:cubicBezTo>
                      <a:cubicBezTo>
                        <a:pt x="69" y="16"/>
                        <a:pt x="67" y="12"/>
                        <a:pt x="64" y="8"/>
                      </a:cubicBezTo>
                      <a:cubicBezTo>
                        <a:pt x="71" y="6"/>
                        <a:pt x="78" y="5"/>
                        <a:pt x="84" y="5"/>
                      </a:cubicBezTo>
                      <a:cubicBezTo>
                        <a:pt x="119" y="5"/>
                        <a:pt x="147" y="26"/>
                        <a:pt x="152" y="54"/>
                      </a:cubicBezTo>
                      <a:cubicBezTo>
                        <a:pt x="152" y="57"/>
                        <a:pt x="152" y="57"/>
                        <a:pt x="152" y="57"/>
                      </a:cubicBezTo>
                      <a:cubicBezTo>
                        <a:pt x="153" y="57"/>
                        <a:pt x="153" y="57"/>
                        <a:pt x="153" y="57"/>
                      </a:cubicBezTo>
                      <a:cubicBezTo>
                        <a:pt x="153" y="57"/>
                        <a:pt x="153" y="57"/>
                        <a:pt x="153" y="57"/>
                      </a:cubicBezTo>
                      <a:cubicBezTo>
                        <a:pt x="156" y="57"/>
                        <a:pt x="156" y="57"/>
                        <a:pt x="156" y="57"/>
                      </a:cubicBezTo>
                      <a:cubicBezTo>
                        <a:pt x="157" y="57"/>
                        <a:pt x="157" y="57"/>
                        <a:pt x="157" y="57"/>
                      </a:cubicBezTo>
                      <a:cubicBezTo>
                        <a:pt x="159" y="57"/>
                        <a:pt x="160" y="58"/>
                        <a:pt x="161" y="59"/>
                      </a:cubicBezTo>
                      <a:cubicBezTo>
                        <a:pt x="161" y="59"/>
                        <a:pt x="162" y="61"/>
                        <a:pt x="162" y="62"/>
                      </a:cubicBezTo>
                      <a:cubicBezTo>
                        <a:pt x="162" y="63"/>
                        <a:pt x="161" y="64"/>
                        <a:pt x="161" y="65"/>
                      </a:cubicBezTo>
                      <a:cubicBezTo>
                        <a:pt x="160" y="66"/>
                        <a:pt x="159" y="66"/>
                        <a:pt x="157" y="66"/>
                      </a:cubicBezTo>
                      <a:cubicBezTo>
                        <a:pt x="156" y="66"/>
                        <a:pt x="156" y="66"/>
                        <a:pt x="156" y="66"/>
                      </a:cubicBezTo>
                      <a:cubicBezTo>
                        <a:pt x="153" y="66"/>
                        <a:pt x="153" y="66"/>
                        <a:pt x="153" y="66"/>
                      </a:cubicBezTo>
                      <a:cubicBezTo>
                        <a:pt x="153" y="66"/>
                        <a:pt x="153" y="66"/>
                        <a:pt x="153" y="66"/>
                      </a:cubicBezTo>
                      <a:lnTo>
                        <a:pt x="152" y="67"/>
                      </a:lnTo>
                      <a:close/>
                      <a:moveTo>
                        <a:pt x="43" y="11"/>
                      </a:moveTo>
                      <a:cubicBezTo>
                        <a:pt x="39" y="14"/>
                        <a:pt x="36" y="16"/>
                        <a:pt x="32" y="19"/>
                      </a:cubicBezTo>
                      <a:cubicBezTo>
                        <a:pt x="32" y="5"/>
                        <a:pt x="32" y="5"/>
                        <a:pt x="32" y="5"/>
                      </a:cubicBezTo>
                      <a:cubicBezTo>
                        <a:pt x="36" y="6"/>
                        <a:pt x="39" y="7"/>
                        <a:pt x="42" y="10"/>
                      </a:cubicBezTo>
                      <a:cubicBezTo>
                        <a:pt x="42" y="10"/>
                        <a:pt x="43" y="11"/>
                        <a:pt x="4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endParaRPr lang="en-US" sz="1235"/>
                </a:p>
              </p:txBody>
            </p:sp>
            <p:sp>
              <p:nvSpPr>
                <p:cNvPr id="1213471" name="Freeform 122">
                  <a:extLst>
                    <a:ext uri="{FF2B5EF4-FFF2-40B4-BE49-F238E27FC236}">
                      <a16:creationId xmlns:a16="http://schemas.microsoft.com/office/drawing/2014/main" id="{8F1A294A-850A-A55B-B4D2-52D3FC53C0FF}"/>
                    </a:ext>
                  </a:extLst>
                </p:cNvPr>
                <p:cNvSpPr>
                  <a:spLocks noEditPoints="1"/>
                </p:cNvSpPr>
                <p:nvPr/>
              </p:nvSpPr>
              <p:spPr bwMode="auto">
                <a:xfrm>
                  <a:off x="7621588" y="1419225"/>
                  <a:ext cx="103188" cy="107950"/>
                </a:xfrm>
                <a:custGeom>
                  <a:avLst/>
                  <a:gdLst>
                    <a:gd name="T0" fmla="*/ 13 w 27"/>
                    <a:gd name="T1" fmla="*/ 28 h 28"/>
                    <a:gd name="T2" fmla="*/ 27 w 27"/>
                    <a:gd name="T3" fmla="*/ 14 h 28"/>
                    <a:gd name="T4" fmla="*/ 13 w 27"/>
                    <a:gd name="T5" fmla="*/ 0 h 28"/>
                    <a:gd name="T6" fmla="*/ 0 w 27"/>
                    <a:gd name="T7" fmla="*/ 14 h 28"/>
                    <a:gd name="T8" fmla="*/ 13 w 27"/>
                    <a:gd name="T9" fmla="*/ 28 h 28"/>
                    <a:gd name="T10" fmla="*/ 13 w 27"/>
                    <a:gd name="T11" fmla="*/ 5 h 28"/>
                    <a:gd name="T12" fmla="*/ 23 w 27"/>
                    <a:gd name="T13" fmla="*/ 14 h 28"/>
                    <a:gd name="T14" fmla="*/ 13 w 27"/>
                    <a:gd name="T15" fmla="*/ 23 h 28"/>
                    <a:gd name="T16" fmla="*/ 4 w 27"/>
                    <a:gd name="T17" fmla="*/ 14 h 28"/>
                    <a:gd name="T18" fmla="*/ 13 w 27"/>
                    <a:gd name="T19"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8">
                      <a:moveTo>
                        <a:pt x="13" y="28"/>
                      </a:moveTo>
                      <a:cubicBezTo>
                        <a:pt x="21" y="28"/>
                        <a:pt x="27" y="22"/>
                        <a:pt x="27" y="14"/>
                      </a:cubicBezTo>
                      <a:cubicBezTo>
                        <a:pt x="27" y="6"/>
                        <a:pt x="21" y="0"/>
                        <a:pt x="13" y="0"/>
                      </a:cubicBezTo>
                      <a:cubicBezTo>
                        <a:pt x="6" y="0"/>
                        <a:pt x="0" y="6"/>
                        <a:pt x="0" y="14"/>
                      </a:cubicBezTo>
                      <a:cubicBezTo>
                        <a:pt x="0" y="22"/>
                        <a:pt x="6" y="28"/>
                        <a:pt x="13" y="28"/>
                      </a:cubicBezTo>
                      <a:close/>
                      <a:moveTo>
                        <a:pt x="13" y="5"/>
                      </a:moveTo>
                      <a:cubicBezTo>
                        <a:pt x="18" y="5"/>
                        <a:pt x="23" y="9"/>
                        <a:pt x="23" y="14"/>
                      </a:cubicBezTo>
                      <a:cubicBezTo>
                        <a:pt x="23" y="19"/>
                        <a:pt x="18" y="23"/>
                        <a:pt x="13" y="23"/>
                      </a:cubicBezTo>
                      <a:cubicBezTo>
                        <a:pt x="9" y="23"/>
                        <a:pt x="4" y="19"/>
                        <a:pt x="4" y="14"/>
                      </a:cubicBezTo>
                      <a:cubicBezTo>
                        <a:pt x="4" y="9"/>
                        <a:pt x="9" y="5"/>
                        <a:pt x="1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endParaRPr lang="en-US" sz="1235"/>
                </a:p>
              </p:txBody>
            </p:sp>
            <p:sp>
              <p:nvSpPr>
                <p:cNvPr id="1213472" name="Freeform 123">
                  <a:extLst>
                    <a:ext uri="{FF2B5EF4-FFF2-40B4-BE49-F238E27FC236}">
                      <a16:creationId xmlns:a16="http://schemas.microsoft.com/office/drawing/2014/main" id="{8878B7FF-759F-DE8C-DEB5-B741B22324F6}"/>
                    </a:ext>
                  </a:extLst>
                </p:cNvPr>
                <p:cNvSpPr>
                  <a:spLocks noEditPoints="1"/>
                </p:cNvSpPr>
                <p:nvPr/>
              </p:nvSpPr>
              <p:spPr bwMode="auto">
                <a:xfrm>
                  <a:off x="7567613" y="1671638"/>
                  <a:ext cx="211138" cy="207963"/>
                </a:xfrm>
                <a:custGeom>
                  <a:avLst/>
                  <a:gdLst>
                    <a:gd name="T0" fmla="*/ 27 w 55"/>
                    <a:gd name="T1" fmla="*/ 0 h 54"/>
                    <a:gd name="T2" fmla="*/ 0 w 55"/>
                    <a:gd name="T3" fmla="*/ 27 h 54"/>
                    <a:gd name="T4" fmla="*/ 27 w 55"/>
                    <a:gd name="T5" fmla="*/ 54 h 54"/>
                    <a:gd name="T6" fmla="*/ 55 w 55"/>
                    <a:gd name="T7" fmla="*/ 27 h 54"/>
                    <a:gd name="T8" fmla="*/ 27 w 55"/>
                    <a:gd name="T9" fmla="*/ 0 h 54"/>
                    <a:gd name="T10" fmla="*/ 27 w 55"/>
                    <a:gd name="T11" fmla="*/ 49 h 54"/>
                    <a:gd name="T12" fmla="*/ 5 w 55"/>
                    <a:gd name="T13" fmla="*/ 27 h 54"/>
                    <a:gd name="T14" fmla="*/ 27 w 55"/>
                    <a:gd name="T15" fmla="*/ 5 h 54"/>
                    <a:gd name="T16" fmla="*/ 50 w 55"/>
                    <a:gd name="T17" fmla="*/ 27 h 54"/>
                    <a:gd name="T18" fmla="*/ 27 w 55"/>
                    <a:gd name="T19" fmla="*/ 4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4">
                      <a:moveTo>
                        <a:pt x="27" y="0"/>
                      </a:moveTo>
                      <a:cubicBezTo>
                        <a:pt x="13" y="0"/>
                        <a:pt x="0" y="12"/>
                        <a:pt x="0" y="27"/>
                      </a:cubicBezTo>
                      <a:cubicBezTo>
                        <a:pt x="0" y="42"/>
                        <a:pt x="13" y="54"/>
                        <a:pt x="27" y="54"/>
                      </a:cubicBezTo>
                      <a:cubicBezTo>
                        <a:pt x="42" y="54"/>
                        <a:pt x="55" y="42"/>
                        <a:pt x="55" y="27"/>
                      </a:cubicBezTo>
                      <a:cubicBezTo>
                        <a:pt x="55" y="12"/>
                        <a:pt x="42" y="0"/>
                        <a:pt x="27" y="0"/>
                      </a:cubicBezTo>
                      <a:close/>
                      <a:moveTo>
                        <a:pt x="27" y="49"/>
                      </a:moveTo>
                      <a:cubicBezTo>
                        <a:pt x="15" y="49"/>
                        <a:pt x="5" y="40"/>
                        <a:pt x="5" y="27"/>
                      </a:cubicBezTo>
                      <a:cubicBezTo>
                        <a:pt x="5" y="15"/>
                        <a:pt x="15" y="5"/>
                        <a:pt x="27" y="5"/>
                      </a:cubicBezTo>
                      <a:cubicBezTo>
                        <a:pt x="40" y="5"/>
                        <a:pt x="50" y="15"/>
                        <a:pt x="50" y="27"/>
                      </a:cubicBezTo>
                      <a:cubicBezTo>
                        <a:pt x="50" y="40"/>
                        <a:pt x="40" y="49"/>
                        <a:pt x="27"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endParaRPr lang="en-US" sz="1235"/>
                </a:p>
              </p:txBody>
            </p:sp>
            <p:sp>
              <p:nvSpPr>
                <p:cNvPr id="1213473" name="Freeform 124">
                  <a:extLst>
                    <a:ext uri="{FF2B5EF4-FFF2-40B4-BE49-F238E27FC236}">
                      <a16:creationId xmlns:a16="http://schemas.microsoft.com/office/drawing/2014/main" id="{3D46257B-2D92-5F90-AF3C-154E7B01A4AE}"/>
                    </a:ext>
                  </a:extLst>
                </p:cNvPr>
                <p:cNvSpPr>
                  <a:spLocks/>
                </p:cNvSpPr>
                <p:nvPr/>
              </p:nvSpPr>
              <p:spPr bwMode="auto">
                <a:xfrm>
                  <a:off x="7613650" y="1736725"/>
                  <a:ext cx="119063" cy="85725"/>
                </a:xfrm>
                <a:custGeom>
                  <a:avLst/>
                  <a:gdLst>
                    <a:gd name="T0" fmla="*/ 68 w 75"/>
                    <a:gd name="T1" fmla="*/ 3 h 54"/>
                    <a:gd name="T2" fmla="*/ 65 w 75"/>
                    <a:gd name="T3" fmla="*/ 0 h 54"/>
                    <a:gd name="T4" fmla="*/ 65 w 75"/>
                    <a:gd name="T5" fmla="*/ 3 h 54"/>
                    <a:gd name="T6" fmla="*/ 32 w 75"/>
                    <a:gd name="T7" fmla="*/ 37 h 54"/>
                    <a:gd name="T8" fmla="*/ 10 w 75"/>
                    <a:gd name="T9" fmla="*/ 13 h 54"/>
                    <a:gd name="T10" fmla="*/ 10 w 75"/>
                    <a:gd name="T11" fmla="*/ 13 h 54"/>
                    <a:gd name="T12" fmla="*/ 8 w 75"/>
                    <a:gd name="T13" fmla="*/ 13 h 54"/>
                    <a:gd name="T14" fmla="*/ 0 w 75"/>
                    <a:gd name="T15" fmla="*/ 20 h 54"/>
                    <a:gd name="T16" fmla="*/ 0 w 75"/>
                    <a:gd name="T17" fmla="*/ 22 h 54"/>
                    <a:gd name="T18" fmla="*/ 0 w 75"/>
                    <a:gd name="T19" fmla="*/ 22 h 54"/>
                    <a:gd name="T20" fmla="*/ 32 w 75"/>
                    <a:gd name="T21" fmla="*/ 51 h 54"/>
                    <a:gd name="T22" fmla="*/ 32 w 75"/>
                    <a:gd name="T23" fmla="*/ 54 h 54"/>
                    <a:gd name="T24" fmla="*/ 32 w 75"/>
                    <a:gd name="T25" fmla="*/ 51 h 54"/>
                    <a:gd name="T26" fmla="*/ 75 w 75"/>
                    <a:gd name="T27" fmla="*/ 10 h 54"/>
                    <a:gd name="T28" fmla="*/ 75 w 75"/>
                    <a:gd name="T29" fmla="*/ 10 h 54"/>
                    <a:gd name="T30" fmla="*/ 75 w 75"/>
                    <a:gd name="T31" fmla="*/ 10 h 54"/>
                    <a:gd name="T32" fmla="*/ 68 w 75"/>
                    <a:gd name="T33" fmla="*/ 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 h="54">
                      <a:moveTo>
                        <a:pt x="68" y="3"/>
                      </a:moveTo>
                      <a:lnTo>
                        <a:pt x="65" y="0"/>
                      </a:lnTo>
                      <a:lnTo>
                        <a:pt x="65" y="3"/>
                      </a:lnTo>
                      <a:lnTo>
                        <a:pt x="32" y="37"/>
                      </a:lnTo>
                      <a:lnTo>
                        <a:pt x="10" y="13"/>
                      </a:lnTo>
                      <a:lnTo>
                        <a:pt x="10" y="13"/>
                      </a:lnTo>
                      <a:lnTo>
                        <a:pt x="8" y="13"/>
                      </a:lnTo>
                      <a:lnTo>
                        <a:pt x="0" y="20"/>
                      </a:lnTo>
                      <a:lnTo>
                        <a:pt x="0" y="22"/>
                      </a:lnTo>
                      <a:lnTo>
                        <a:pt x="0" y="22"/>
                      </a:lnTo>
                      <a:lnTo>
                        <a:pt x="32" y="51"/>
                      </a:lnTo>
                      <a:lnTo>
                        <a:pt x="32" y="54"/>
                      </a:lnTo>
                      <a:lnTo>
                        <a:pt x="32" y="51"/>
                      </a:lnTo>
                      <a:lnTo>
                        <a:pt x="75" y="10"/>
                      </a:lnTo>
                      <a:lnTo>
                        <a:pt x="75" y="10"/>
                      </a:lnTo>
                      <a:lnTo>
                        <a:pt x="75" y="10"/>
                      </a:lnTo>
                      <a:lnTo>
                        <a:pt x="68"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endParaRPr lang="en-US" sz="1235"/>
                </a:p>
              </p:txBody>
            </p:sp>
          </p:grpSp>
        </p:grpSp>
      </p:grpSp>
      <p:grpSp>
        <p:nvGrpSpPr>
          <p:cNvPr id="1213495" name="Group 1213494">
            <a:extLst>
              <a:ext uri="{FF2B5EF4-FFF2-40B4-BE49-F238E27FC236}">
                <a16:creationId xmlns:a16="http://schemas.microsoft.com/office/drawing/2014/main" id="{98B7FDD5-F4A6-691B-684F-BE2A3C956676}"/>
              </a:ext>
            </a:extLst>
          </p:cNvPr>
          <p:cNvGrpSpPr/>
          <p:nvPr/>
        </p:nvGrpSpPr>
        <p:grpSpPr>
          <a:xfrm>
            <a:off x="2126489" y="2250633"/>
            <a:ext cx="3853712" cy="1048871"/>
            <a:chOff x="688128" y="2286000"/>
            <a:chExt cx="4367540" cy="1188720"/>
          </a:xfrm>
        </p:grpSpPr>
        <p:sp>
          <p:nvSpPr>
            <p:cNvPr id="10" name="Text Box 19">
              <a:extLst>
                <a:ext uri="{FF2B5EF4-FFF2-40B4-BE49-F238E27FC236}">
                  <a16:creationId xmlns:a16="http://schemas.microsoft.com/office/drawing/2014/main" id="{83D43030-D73D-4A54-0CCB-574FE80D6517}"/>
                </a:ext>
              </a:extLst>
            </p:cNvPr>
            <p:cNvSpPr txBox="1">
              <a:spLocks noChangeArrowheads="1"/>
            </p:cNvSpPr>
            <p:nvPr/>
          </p:nvSpPr>
          <p:spPr bwMode="auto">
            <a:xfrm>
              <a:off x="1489508" y="2286000"/>
              <a:ext cx="3566160" cy="1188720"/>
            </a:xfrm>
            <a:prstGeom prst="rect">
              <a:avLst/>
            </a:prstGeom>
            <a:solidFill>
              <a:schemeClr val="bg1">
                <a:lumMod val="95000"/>
              </a:schemeClr>
            </a:solidFill>
            <a:ln w="28575" cap="rnd" cmpd="sng" algn="ctr">
              <a:noFill/>
              <a:prstDash val="solid"/>
            </a:ln>
            <a:effectLst>
              <a:outerShdw dist="63500" dir="10800000" algn="r" rotWithShape="0">
                <a:schemeClr val="accent4"/>
              </a:outerShdw>
            </a:effectLst>
          </p:spPr>
          <p:style>
            <a:lnRef idx="2">
              <a:scrgbClr r="0" g="0" b="0"/>
            </a:lnRef>
            <a:fillRef idx="1">
              <a:scrgbClr r="0" g="0" b="0"/>
            </a:fillRef>
            <a:effectRef idx="0">
              <a:scrgbClr r="0" g="0" b="0"/>
            </a:effectRef>
            <a:fontRef idx="minor">
              <a:schemeClr val="lt1"/>
            </a:fontRef>
          </p:style>
          <p:txBody>
            <a:bodyPr spcFirstLastPara="0" vert="horz" wrap="square" lIns="242047" tIns="0" rIns="80682" bIns="0" numCol="1" spcCol="1270" anchor="ctr" anchorCtr="0">
              <a:noAutofit/>
              <a:flatTx/>
            </a:bodyPr>
            <a:lstStyle>
              <a:defPPr>
                <a:defRPr lang="en-US"/>
              </a:defPPr>
              <a:lvl1pPr algn="ctr" defTabSz="400050">
                <a:lnSpc>
                  <a:spcPct val="90000"/>
                </a:lnSpc>
                <a:spcBef>
                  <a:spcPct val="0"/>
                </a:spcBef>
                <a:spcAft>
                  <a:spcPct val="35000"/>
                </a:spcAft>
                <a:defRPr sz="2400">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marL="151287" indent="-151287" algn="l">
                <a:lnSpc>
                  <a:spcPct val="100000"/>
                </a:lnSpc>
                <a:spcBef>
                  <a:spcPts val="265"/>
                </a:spcBef>
                <a:spcAft>
                  <a:spcPts val="0"/>
                </a:spcAft>
                <a:buClr>
                  <a:schemeClr val="tx1">
                    <a:lumMod val="50000"/>
                    <a:lumOff val="50000"/>
                  </a:schemeClr>
                </a:buClr>
                <a:buFont typeface="Arial" panose="020B0604020202020204" pitchFamily="34" charset="0"/>
                <a:buChar char="•"/>
              </a:pPr>
              <a:r>
                <a:rPr lang="en-US" altLang="en-US" sz="1400" dirty="0">
                  <a:solidFill>
                    <a:schemeClr val="tx1"/>
                  </a:solidFill>
                </a:rPr>
                <a:t>Lorem ipsum dolor sit </a:t>
              </a:r>
              <a:r>
                <a:rPr lang="en-US" altLang="en-US" sz="1400" dirty="0" err="1">
                  <a:solidFill>
                    <a:schemeClr val="tx1"/>
                  </a:solidFill>
                </a:rPr>
                <a:t>amet</a:t>
              </a:r>
              <a:r>
                <a:rPr lang="en-US" altLang="en-US" sz="1400" dirty="0">
                  <a:solidFill>
                    <a:schemeClr val="tx1"/>
                  </a:solidFill>
                </a:rPr>
                <a:t>, </a:t>
              </a:r>
              <a:r>
                <a:rPr lang="en-US" altLang="en-US" sz="1400" dirty="0" err="1">
                  <a:solidFill>
                    <a:schemeClr val="tx1"/>
                  </a:solidFill>
                </a:rPr>
                <a:t>consectetur</a:t>
              </a:r>
              <a:r>
                <a:rPr lang="en-US" altLang="en-US" sz="1400" dirty="0">
                  <a:solidFill>
                    <a:schemeClr val="tx1"/>
                  </a:solidFill>
                </a:rPr>
                <a:t> </a:t>
              </a:r>
              <a:r>
                <a:rPr lang="en-US" altLang="en-US" sz="1400" dirty="0" err="1">
                  <a:solidFill>
                    <a:schemeClr val="tx1"/>
                  </a:solidFill>
                </a:rPr>
                <a:t>adipiscing</a:t>
              </a:r>
              <a:r>
                <a:rPr lang="en-US" altLang="en-US" sz="1400" dirty="0">
                  <a:solidFill>
                    <a:schemeClr val="tx1"/>
                  </a:solidFill>
                </a:rPr>
                <a:t> </a:t>
              </a:r>
              <a:r>
                <a:rPr lang="en-US" altLang="en-US" sz="1400" dirty="0" err="1">
                  <a:solidFill>
                    <a:schemeClr val="tx1"/>
                  </a:solidFill>
                </a:rPr>
                <a:t>elit</a:t>
              </a:r>
              <a:endParaRPr lang="en-US" altLang="en-US" sz="1400" dirty="0">
                <a:solidFill>
                  <a:schemeClr val="tx1"/>
                </a:solidFill>
              </a:endParaRPr>
            </a:p>
          </p:txBody>
        </p:sp>
        <p:grpSp>
          <p:nvGrpSpPr>
            <p:cNvPr id="1213494" name="Group 1213493">
              <a:extLst>
                <a:ext uri="{FF2B5EF4-FFF2-40B4-BE49-F238E27FC236}">
                  <a16:creationId xmlns:a16="http://schemas.microsoft.com/office/drawing/2014/main" id="{7B7AA420-D78D-7C8A-5A01-B8AF12C1E1DC}"/>
                </a:ext>
              </a:extLst>
            </p:cNvPr>
            <p:cNvGrpSpPr/>
            <p:nvPr/>
          </p:nvGrpSpPr>
          <p:grpSpPr>
            <a:xfrm>
              <a:off x="688128" y="2430693"/>
              <a:ext cx="899332" cy="901598"/>
              <a:chOff x="688128" y="2430693"/>
              <a:chExt cx="899332" cy="901598"/>
            </a:xfrm>
          </p:grpSpPr>
          <p:sp>
            <p:nvSpPr>
              <p:cNvPr id="59" name="Oval 58">
                <a:extLst>
                  <a:ext uri="{FF2B5EF4-FFF2-40B4-BE49-F238E27FC236}">
                    <a16:creationId xmlns:a16="http://schemas.microsoft.com/office/drawing/2014/main" id="{CAEDAB48-34EB-8EF5-CEC0-D638CB245026}"/>
                  </a:ext>
                </a:extLst>
              </p:cNvPr>
              <p:cNvSpPr>
                <a:spLocks noChangeAspect="1"/>
              </p:cNvSpPr>
              <p:nvPr/>
            </p:nvSpPr>
            <p:spPr>
              <a:xfrm>
                <a:off x="688128" y="2430693"/>
                <a:ext cx="899332" cy="901598"/>
              </a:xfrm>
              <a:prstGeom prst="ellipse">
                <a:avLst/>
              </a:prstGeom>
              <a:solidFill>
                <a:schemeClr val="accent4"/>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defTabSz="806867"/>
                <a:endParaRPr lang="en-US" sz="1235"/>
              </a:p>
            </p:txBody>
          </p:sp>
          <p:grpSp>
            <p:nvGrpSpPr>
              <p:cNvPr id="1213487" name="Group 1213486">
                <a:extLst>
                  <a:ext uri="{FF2B5EF4-FFF2-40B4-BE49-F238E27FC236}">
                    <a16:creationId xmlns:a16="http://schemas.microsoft.com/office/drawing/2014/main" id="{6327C68E-8A76-C8C9-F244-66A2DAFD5A52}"/>
                  </a:ext>
                </a:extLst>
              </p:cNvPr>
              <p:cNvGrpSpPr/>
              <p:nvPr/>
            </p:nvGrpSpPr>
            <p:grpSpPr>
              <a:xfrm>
                <a:off x="877752" y="2621308"/>
                <a:ext cx="522289" cy="519113"/>
                <a:chOff x="-160338" y="2590800"/>
                <a:chExt cx="522289" cy="519113"/>
              </a:xfrm>
              <a:solidFill>
                <a:schemeClr val="bg1"/>
              </a:solidFill>
            </p:grpSpPr>
            <p:sp>
              <p:nvSpPr>
                <p:cNvPr id="1213488" name="Freeform 14">
                  <a:extLst>
                    <a:ext uri="{FF2B5EF4-FFF2-40B4-BE49-F238E27FC236}">
                      <a16:creationId xmlns:a16="http://schemas.microsoft.com/office/drawing/2014/main" id="{FD68977E-1DAD-EA3D-551E-F34CFE00D35A}"/>
                    </a:ext>
                  </a:extLst>
                </p:cNvPr>
                <p:cNvSpPr>
                  <a:spLocks/>
                </p:cNvSpPr>
                <p:nvPr/>
              </p:nvSpPr>
              <p:spPr bwMode="auto">
                <a:xfrm>
                  <a:off x="-153988" y="2590800"/>
                  <a:ext cx="215900" cy="184150"/>
                </a:xfrm>
                <a:custGeom>
                  <a:avLst/>
                  <a:gdLst>
                    <a:gd name="T0" fmla="*/ 56 w 56"/>
                    <a:gd name="T1" fmla="*/ 2 h 48"/>
                    <a:gd name="T2" fmla="*/ 56 w 56"/>
                    <a:gd name="T3" fmla="*/ 1 h 48"/>
                    <a:gd name="T4" fmla="*/ 54 w 56"/>
                    <a:gd name="T5" fmla="*/ 0 h 48"/>
                    <a:gd name="T6" fmla="*/ 49 w 56"/>
                    <a:gd name="T7" fmla="*/ 0 h 48"/>
                    <a:gd name="T8" fmla="*/ 16 w 56"/>
                    <a:gd name="T9" fmla="*/ 13 h 48"/>
                    <a:gd name="T10" fmla="*/ 0 w 56"/>
                    <a:gd name="T11" fmla="*/ 45 h 48"/>
                    <a:gd name="T12" fmla="*/ 2 w 56"/>
                    <a:gd name="T13" fmla="*/ 48 h 48"/>
                    <a:gd name="T14" fmla="*/ 2 w 56"/>
                    <a:gd name="T15" fmla="*/ 48 h 48"/>
                    <a:gd name="T16" fmla="*/ 4 w 56"/>
                    <a:gd name="T17" fmla="*/ 46 h 48"/>
                    <a:gd name="T18" fmla="*/ 49 w 56"/>
                    <a:gd name="T19" fmla="*/ 4 h 48"/>
                    <a:gd name="T20" fmla="*/ 54 w 56"/>
                    <a:gd name="T21" fmla="*/ 4 h 48"/>
                    <a:gd name="T22" fmla="*/ 54 w 56"/>
                    <a:gd name="T23" fmla="*/ 4 h 48"/>
                    <a:gd name="T24" fmla="*/ 56 w 56"/>
                    <a:gd name="T25"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48">
                      <a:moveTo>
                        <a:pt x="56" y="2"/>
                      </a:moveTo>
                      <a:cubicBezTo>
                        <a:pt x="56" y="2"/>
                        <a:pt x="56" y="1"/>
                        <a:pt x="56" y="1"/>
                      </a:cubicBezTo>
                      <a:cubicBezTo>
                        <a:pt x="55" y="0"/>
                        <a:pt x="55" y="0"/>
                        <a:pt x="54" y="0"/>
                      </a:cubicBezTo>
                      <a:cubicBezTo>
                        <a:pt x="53" y="0"/>
                        <a:pt x="51" y="0"/>
                        <a:pt x="49" y="0"/>
                      </a:cubicBezTo>
                      <a:cubicBezTo>
                        <a:pt x="37" y="0"/>
                        <a:pt x="25" y="4"/>
                        <a:pt x="16" y="13"/>
                      </a:cubicBezTo>
                      <a:cubicBezTo>
                        <a:pt x="7" y="21"/>
                        <a:pt x="1" y="33"/>
                        <a:pt x="0" y="45"/>
                      </a:cubicBezTo>
                      <a:cubicBezTo>
                        <a:pt x="0" y="46"/>
                        <a:pt x="1" y="47"/>
                        <a:pt x="2" y="48"/>
                      </a:cubicBezTo>
                      <a:cubicBezTo>
                        <a:pt x="2" y="48"/>
                        <a:pt x="2" y="48"/>
                        <a:pt x="2" y="48"/>
                      </a:cubicBezTo>
                      <a:cubicBezTo>
                        <a:pt x="3" y="48"/>
                        <a:pt x="4" y="47"/>
                        <a:pt x="4" y="46"/>
                      </a:cubicBezTo>
                      <a:cubicBezTo>
                        <a:pt x="6" y="22"/>
                        <a:pt x="26" y="4"/>
                        <a:pt x="49" y="4"/>
                      </a:cubicBezTo>
                      <a:cubicBezTo>
                        <a:pt x="51" y="4"/>
                        <a:pt x="52" y="4"/>
                        <a:pt x="54" y="4"/>
                      </a:cubicBezTo>
                      <a:cubicBezTo>
                        <a:pt x="54" y="4"/>
                        <a:pt x="54" y="4"/>
                        <a:pt x="54" y="4"/>
                      </a:cubicBezTo>
                      <a:cubicBezTo>
                        <a:pt x="55" y="4"/>
                        <a:pt x="56" y="4"/>
                        <a:pt x="5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endParaRPr lang="en-US" sz="1235"/>
                </a:p>
              </p:txBody>
            </p:sp>
            <p:sp>
              <p:nvSpPr>
                <p:cNvPr id="1213489" name="Freeform 15">
                  <a:extLst>
                    <a:ext uri="{FF2B5EF4-FFF2-40B4-BE49-F238E27FC236}">
                      <a16:creationId xmlns:a16="http://schemas.microsoft.com/office/drawing/2014/main" id="{A2A98BF7-BF10-3E57-1D77-D297BCCBF792}"/>
                    </a:ext>
                  </a:extLst>
                </p:cNvPr>
                <p:cNvSpPr>
                  <a:spLocks/>
                </p:cNvSpPr>
                <p:nvPr/>
              </p:nvSpPr>
              <p:spPr bwMode="auto">
                <a:xfrm>
                  <a:off x="69850" y="2590800"/>
                  <a:ext cx="284163" cy="284163"/>
                </a:xfrm>
                <a:custGeom>
                  <a:avLst/>
                  <a:gdLst>
                    <a:gd name="T0" fmla="*/ 37 w 74"/>
                    <a:gd name="T1" fmla="*/ 74 h 74"/>
                    <a:gd name="T2" fmla="*/ 42 w 74"/>
                    <a:gd name="T3" fmla="*/ 73 h 74"/>
                    <a:gd name="T4" fmla="*/ 74 w 74"/>
                    <a:gd name="T5" fmla="*/ 37 h 74"/>
                    <a:gd name="T6" fmla="*/ 37 w 74"/>
                    <a:gd name="T7" fmla="*/ 0 h 74"/>
                    <a:gd name="T8" fmla="*/ 0 w 74"/>
                    <a:gd name="T9" fmla="*/ 37 h 74"/>
                    <a:gd name="T10" fmla="*/ 3 w 74"/>
                    <a:gd name="T11" fmla="*/ 39 h 74"/>
                    <a:gd name="T12" fmla="*/ 5 w 74"/>
                    <a:gd name="T13" fmla="*/ 37 h 74"/>
                    <a:gd name="T14" fmla="*/ 37 w 74"/>
                    <a:gd name="T15" fmla="*/ 4 h 74"/>
                    <a:gd name="T16" fmla="*/ 70 w 74"/>
                    <a:gd name="T17" fmla="*/ 37 h 74"/>
                    <a:gd name="T18" fmla="*/ 41 w 74"/>
                    <a:gd name="T19" fmla="*/ 69 h 74"/>
                    <a:gd name="T20" fmla="*/ 37 w 74"/>
                    <a:gd name="T21" fmla="*/ 69 h 74"/>
                    <a:gd name="T22" fmla="*/ 35 w 74"/>
                    <a:gd name="T23" fmla="*/ 72 h 74"/>
                    <a:gd name="T24" fmla="*/ 37 w 74"/>
                    <a:gd name="T25"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74">
                      <a:moveTo>
                        <a:pt x="37" y="74"/>
                      </a:moveTo>
                      <a:cubicBezTo>
                        <a:pt x="39" y="74"/>
                        <a:pt x="40" y="74"/>
                        <a:pt x="42" y="73"/>
                      </a:cubicBezTo>
                      <a:cubicBezTo>
                        <a:pt x="60" y="71"/>
                        <a:pt x="74" y="55"/>
                        <a:pt x="74" y="37"/>
                      </a:cubicBezTo>
                      <a:cubicBezTo>
                        <a:pt x="74" y="16"/>
                        <a:pt x="58" y="0"/>
                        <a:pt x="37" y="0"/>
                      </a:cubicBezTo>
                      <a:cubicBezTo>
                        <a:pt x="17" y="0"/>
                        <a:pt x="0" y="16"/>
                        <a:pt x="0" y="37"/>
                      </a:cubicBezTo>
                      <a:cubicBezTo>
                        <a:pt x="0" y="38"/>
                        <a:pt x="1" y="39"/>
                        <a:pt x="3" y="39"/>
                      </a:cubicBezTo>
                      <a:cubicBezTo>
                        <a:pt x="4" y="39"/>
                        <a:pt x="5" y="38"/>
                        <a:pt x="5" y="37"/>
                      </a:cubicBezTo>
                      <a:cubicBezTo>
                        <a:pt x="5" y="19"/>
                        <a:pt x="19" y="4"/>
                        <a:pt x="37" y="4"/>
                      </a:cubicBezTo>
                      <a:cubicBezTo>
                        <a:pt x="55" y="4"/>
                        <a:pt x="70" y="19"/>
                        <a:pt x="70" y="37"/>
                      </a:cubicBezTo>
                      <a:cubicBezTo>
                        <a:pt x="70" y="53"/>
                        <a:pt x="58" y="67"/>
                        <a:pt x="41" y="69"/>
                      </a:cubicBezTo>
                      <a:cubicBezTo>
                        <a:pt x="40" y="69"/>
                        <a:pt x="39" y="69"/>
                        <a:pt x="37" y="69"/>
                      </a:cubicBezTo>
                      <a:cubicBezTo>
                        <a:pt x="36" y="69"/>
                        <a:pt x="35" y="70"/>
                        <a:pt x="35" y="72"/>
                      </a:cubicBezTo>
                      <a:cubicBezTo>
                        <a:pt x="35" y="73"/>
                        <a:pt x="36" y="74"/>
                        <a:pt x="37"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endParaRPr lang="en-US" sz="1235"/>
                </a:p>
              </p:txBody>
            </p:sp>
            <p:sp>
              <p:nvSpPr>
                <p:cNvPr id="1213490" name="Freeform 16">
                  <a:extLst>
                    <a:ext uri="{FF2B5EF4-FFF2-40B4-BE49-F238E27FC236}">
                      <a16:creationId xmlns:a16="http://schemas.microsoft.com/office/drawing/2014/main" id="{DCA5BF5D-E62E-9AEB-4DEB-971DDC485778}"/>
                    </a:ext>
                  </a:extLst>
                </p:cNvPr>
                <p:cNvSpPr>
                  <a:spLocks/>
                </p:cNvSpPr>
                <p:nvPr/>
              </p:nvSpPr>
              <p:spPr bwMode="auto">
                <a:xfrm>
                  <a:off x="169863" y="2640013"/>
                  <a:ext cx="84138" cy="185738"/>
                </a:xfrm>
                <a:custGeom>
                  <a:avLst/>
                  <a:gdLst>
                    <a:gd name="T0" fmla="*/ 19 w 22"/>
                    <a:gd name="T1" fmla="*/ 40 h 48"/>
                    <a:gd name="T2" fmla="*/ 22 w 22"/>
                    <a:gd name="T3" fmla="*/ 33 h 48"/>
                    <a:gd name="T4" fmla="*/ 12 w 22"/>
                    <a:gd name="T5" fmla="*/ 22 h 48"/>
                    <a:gd name="T6" fmla="*/ 5 w 22"/>
                    <a:gd name="T7" fmla="*/ 15 h 48"/>
                    <a:gd name="T8" fmla="*/ 7 w 22"/>
                    <a:gd name="T9" fmla="*/ 10 h 48"/>
                    <a:gd name="T10" fmla="*/ 11 w 22"/>
                    <a:gd name="T11" fmla="*/ 9 h 48"/>
                    <a:gd name="T12" fmla="*/ 18 w 22"/>
                    <a:gd name="T13" fmla="*/ 13 h 48"/>
                    <a:gd name="T14" fmla="*/ 20 w 22"/>
                    <a:gd name="T15" fmla="*/ 14 h 48"/>
                    <a:gd name="T16" fmla="*/ 21 w 22"/>
                    <a:gd name="T17" fmla="*/ 14 h 48"/>
                    <a:gd name="T18" fmla="*/ 22 w 22"/>
                    <a:gd name="T19" fmla="*/ 11 h 48"/>
                    <a:gd name="T20" fmla="*/ 15 w 22"/>
                    <a:gd name="T21" fmla="*/ 5 h 48"/>
                    <a:gd name="T22" fmla="*/ 13 w 22"/>
                    <a:gd name="T23" fmla="*/ 3 h 48"/>
                    <a:gd name="T24" fmla="*/ 13 w 22"/>
                    <a:gd name="T25" fmla="*/ 2 h 48"/>
                    <a:gd name="T26" fmla="*/ 11 w 22"/>
                    <a:gd name="T27" fmla="*/ 0 h 48"/>
                    <a:gd name="T28" fmla="*/ 9 w 22"/>
                    <a:gd name="T29" fmla="*/ 2 h 48"/>
                    <a:gd name="T30" fmla="*/ 9 w 22"/>
                    <a:gd name="T31" fmla="*/ 3 h 48"/>
                    <a:gd name="T32" fmla="*/ 8 w 22"/>
                    <a:gd name="T33" fmla="*/ 5 h 48"/>
                    <a:gd name="T34" fmla="*/ 4 w 22"/>
                    <a:gd name="T35" fmla="*/ 7 h 48"/>
                    <a:gd name="T36" fmla="*/ 1 w 22"/>
                    <a:gd name="T37" fmla="*/ 15 h 48"/>
                    <a:gd name="T38" fmla="*/ 11 w 22"/>
                    <a:gd name="T39" fmla="*/ 26 h 48"/>
                    <a:gd name="T40" fmla="*/ 18 w 22"/>
                    <a:gd name="T41" fmla="*/ 33 h 48"/>
                    <a:gd name="T42" fmla="*/ 16 w 22"/>
                    <a:gd name="T43" fmla="*/ 37 h 48"/>
                    <a:gd name="T44" fmla="*/ 11 w 22"/>
                    <a:gd name="T45" fmla="*/ 39 h 48"/>
                    <a:gd name="T46" fmla="*/ 5 w 22"/>
                    <a:gd name="T47" fmla="*/ 35 h 48"/>
                    <a:gd name="T48" fmla="*/ 3 w 22"/>
                    <a:gd name="T49" fmla="*/ 33 h 48"/>
                    <a:gd name="T50" fmla="*/ 2 w 22"/>
                    <a:gd name="T51" fmla="*/ 34 h 48"/>
                    <a:gd name="T52" fmla="*/ 1 w 22"/>
                    <a:gd name="T53" fmla="*/ 36 h 48"/>
                    <a:gd name="T54" fmla="*/ 8 w 22"/>
                    <a:gd name="T55" fmla="*/ 43 h 48"/>
                    <a:gd name="T56" fmla="*/ 9 w 22"/>
                    <a:gd name="T57" fmla="*/ 45 h 48"/>
                    <a:gd name="T58" fmla="*/ 9 w 22"/>
                    <a:gd name="T59" fmla="*/ 46 h 48"/>
                    <a:gd name="T60" fmla="*/ 11 w 22"/>
                    <a:gd name="T61" fmla="*/ 48 h 48"/>
                    <a:gd name="T62" fmla="*/ 13 w 22"/>
                    <a:gd name="T63" fmla="*/ 46 h 48"/>
                    <a:gd name="T64" fmla="*/ 13 w 22"/>
                    <a:gd name="T65" fmla="*/ 45 h 48"/>
                    <a:gd name="T66" fmla="*/ 15 w 22"/>
                    <a:gd name="T67" fmla="*/ 43 h 48"/>
                    <a:gd name="T68" fmla="*/ 19 w 22"/>
                    <a:gd name="T69"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48">
                      <a:moveTo>
                        <a:pt x="19" y="40"/>
                      </a:moveTo>
                      <a:cubicBezTo>
                        <a:pt x="21" y="38"/>
                        <a:pt x="22" y="36"/>
                        <a:pt x="22" y="33"/>
                      </a:cubicBezTo>
                      <a:cubicBezTo>
                        <a:pt x="22" y="30"/>
                        <a:pt x="21" y="25"/>
                        <a:pt x="12" y="22"/>
                      </a:cubicBezTo>
                      <a:cubicBezTo>
                        <a:pt x="9" y="21"/>
                        <a:pt x="5" y="18"/>
                        <a:pt x="5" y="15"/>
                      </a:cubicBezTo>
                      <a:cubicBezTo>
                        <a:pt x="5" y="13"/>
                        <a:pt x="5" y="12"/>
                        <a:pt x="7" y="10"/>
                      </a:cubicBezTo>
                      <a:cubicBezTo>
                        <a:pt x="8" y="9"/>
                        <a:pt x="10" y="9"/>
                        <a:pt x="11" y="9"/>
                      </a:cubicBezTo>
                      <a:cubicBezTo>
                        <a:pt x="14" y="9"/>
                        <a:pt x="17" y="10"/>
                        <a:pt x="18" y="13"/>
                      </a:cubicBezTo>
                      <a:cubicBezTo>
                        <a:pt x="18" y="14"/>
                        <a:pt x="19" y="14"/>
                        <a:pt x="20" y="14"/>
                      </a:cubicBezTo>
                      <a:cubicBezTo>
                        <a:pt x="20" y="14"/>
                        <a:pt x="21" y="14"/>
                        <a:pt x="21" y="14"/>
                      </a:cubicBezTo>
                      <a:cubicBezTo>
                        <a:pt x="22" y="14"/>
                        <a:pt x="22" y="12"/>
                        <a:pt x="22" y="11"/>
                      </a:cubicBezTo>
                      <a:cubicBezTo>
                        <a:pt x="21" y="8"/>
                        <a:pt x="18" y="6"/>
                        <a:pt x="15" y="5"/>
                      </a:cubicBezTo>
                      <a:cubicBezTo>
                        <a:pt x="14" y="5"/>
                        <a:pt x="13" y="4"/>
                        <a:pt x="13" y="3"/>
                      </a:cubicBezTo>
                      <a:cubicBezTo>
                        <a:pt x="13" y="2"/>
                        <a:pt x="13" y="2"/>
                        <a:pt x="13" y="2"/>
                      </a:cubicBezTo>
                      <a:cubicBezTo>
                        <a:pt x="13" y="1"/>
                        <a:pt x="13" y="0"/>
                        <a:pt x="11" y="0"/>
                      </a:cubicBezTo>
                      <a:cubicBezTo>
                        <a:pt x="10" y="0"/>
                        <a:pt x="9" y="1"/>
                        <a:pt x="9" y="2"/>
                      </a:cubicBezTo>
                      <a:cubicBezTo>
                        <a:pt x="9" y="3"/>
                        <a:pt x="9" y="3"/>
                        <a:pt x="9" y="3"/>
                      </a:cubicBezTo>
                      <a:cubicBezTo>
                        <a:pt x="9" y="4"/>
                        <a:pt x="9" y="5"/>
                        <a:pt x="8" y="5"/>
                      </a:cubicBezTo>
                      <a:cubicBezTo>
                        <a:pt x="6" y="5"/>
                        <a:pt x="5" y="6"/>
                        <a:pt x="4" y="7"/>
                      </a:cubicBezTo>
                      <a:cubicBezTo>
                        <a:pt x="2" y="9"/>
                        <a:pt x="1" y="12"/>
                        <a:pt x="1" y="15"/>
                      </a:cubicBezTo>
                      <a:cubicBezTo>
                        <a:pt x="1" y="17"/>
                        <a:pt x="2" y="22"/>
                        <a:pt x="11" y="26"/>
                      </a:cubicBezTo>
                      <a:cubicBezTo>
                        <a:pt x="13" y="27"/>
                        <a:pt x="18" y="29"/>
                        <a:pt x="18" y="33"/>
                      </a:cubicBezTo>
                      <a:cubicBezTo>
                        <a:pt x="18" y="35"/>
                        <a:pt x="17" y="36"/>
                        <a:pt x="16" y="37"/>
                      </a:cubicBezTo>
                      <a:cubicBezTo>
                        <a:pt x="15" y="38"/>
                        <a:pt x="13" y="39"/>
                        <a:pt x="11" y="39"/>
                      </a:cubicBezTo>
                      <a:cubicBezTo>
                        <a:pt x="8" y="39"/>
                        <a:pt x="6" y="37"/>
                        <a:pt x="5" y="35"/>
                      </a:cubicBezTo>
                      <a:cubicBezTo>
                        <a:pt x="4" y="34"/>
                        <a:pt x="4" y="33"/>
                        <a:pt x="3" y="33"/>
                      </a:cubicBezTo>
                      <a:cubicBezTo>
                        <a:pt x="2" y="33"/>
                        <a:pt x="2" y="34"/>
                        <a:pt x="2" y="34"/>
                      </a:cubicBezTo>
                      <a:cubicBezTo>
                        <a:pt x="1" y="34"/>
                        <a:pt x="0" y="35"/>
                        <a:pt x="1" y="36"/>
                      </a:cubicBezTo>
                      <a:cubicBezTo>
                        <a:pt x="2" y="39"/>
                        <a:pt x="4" y="42"/>
                        <a:pt x="8" y="43"/>
                      </a:cubicBezTo>
                      <a:cubicBezTo>
                        <a:pt x="9" y="43"/>
                        <a:pt x="9" y="44"/>
                        <a:pt x="9" y="45"/>
                      </a:cubicBezTo>
                      <a:cubicBezTo>
                        <a:pt x="9" y="46"/>
                        <a:pt x="9" y="46"/>
                        <a:pt x="9" y="46"/>
                      </a:cubicBezTo>
                      <a:cubicBezTo>
                        <a:pt x="9" y="47"/>
                        <a:pt x="10" y="48"/>
                        <a:pt x="11" y="48"/>
                      </a:cubicBezTo>
                      <a:cubicBezTo>
                        <a:pt x="13" y="48"/>
                        <a:pt x="13" y="47"/>
                        <a:pt x="13" y="46"/>
                      </a:cubicBezTo>
                      <a:cubicBezTo>
                        <a:pt x="13" y="45"/>
                        <a:pt x="13" y="45"/>
                        <a:pt x="13" y="45"/>
                      </a:cubicBezTo>
                      <a:cubicBezTo>
                        <a:pt x="13" y="44"/>
                        <a:pt x="14" y="43"/>
                        <a:pt x="15" y="43"/>
                      </a:cubicBezTo>
                      <a:cubicBezTo>
                        <a:pt x="16" y="42"/>
                        <a:pt x="18" y="41"/>
                        <a:pt x="19"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endParaRPr lang="en-US" sz="1235"/>
                </a:p>
              </p:txBody>
            </p:sp>
            <p:sp>
              <p:nvSpPr>
                <p:cNvPr id="1213491" name="Freeform 17">
                  <a:extLst>
                    <a:ext uri="{FF2B5EF4-FFF2-40B4-BE49-F238E27FC236}">
                      <a16:creationId xmlns:a16="http://schemas.microsoft.com/office/drawing/2014/main" id="{936D9389-7E79-6DA5-DF8E-D79901A6B253}"/>
                    </a:ext>
                  </a:extLst>
                </p:cNvPr>
                <p:cNvSpPr>
                  <a:spLocks/>
                </p:cNvSpPr>
                <p:nvPr/>
              </p:nvSpPr>
              <p:spPr bwMode="auto">
                <a:xfrm>
                  <a:off x="169863" y="2882900"/>
                  <a:ext cx="192088" cy="215900"/>
                </a:xfrm>
                <a:custGeom>
                  <a:avLst/>
                  <a:gdLst>
                    <a:gd name="T0" fmla="*/ 48 w 50"/>
                    <a:gd name="T1" fmla="*/ 2 h 56"/>
                    <a:gd name="T2" fmla="*/ 46 w 50"/>
                    <a:gd name="T3" fmla="*/ 0 h 56"/>
                    <a:gd name="T4" fmla="*/ 46 w 50"/>
                    <a:gd name="T5" fmla="*/ 0 h 56"/>
                    <a:gd name="T6" fmla="*/ 44 w 50"/>
                    <a:gd name="T7" fmla="*/ 1 h 56"/>
                    <a:gd name="T8" fmla="*/ 44 w 50"/>
                    <a:gd name="T9" fmla="*/ 2 h 56"/>
                    <a:gd name="T10" fmla="*/ 2 w 50"/>
                    <a:gd name="T11" fmla="*/ 52 h 56"/>
                    <a:gd name="T12" fmla="*/ 1 w 50"/>
                    <a:gd name="T13" fmla="*/ 54 h 56"/>
                    <a:gd name="T14" fmla="*/ 3 w 50"/>
                    <a:gd name="T15" fmla="*/ 56 h 56"/>
                    <a:gd name="T16" fmla="*/ 48 w 50"/>
                    <a:gd name="T17"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6">
                      <a:moveTo>
                        <a:pt x="48" y="2"/>
                      </a:moveTo>
                      <a:cubicBezTo>
                        <a:pt x="48" y="1"/>
                        <a:pt x="47" y="0"/>
                        <a:pt x="46" y="0"/>
                      </a:cubicBezTo>
                      <a:cubicBezTo>
                        <a:pt x="46" y="0"/>
                        <a:pt x="46" y="0"/>
                        <a:pt x="46" y="0"/>
                      </a:cubicBezTo>
                      <a:cubicBezTo>
                        <a:pt x="45" y="0"/>
                        <a:pt x="45" y="0"/>
                        <a:pt x="44" y="1"/>
                      </a:cubicBezTo>
                      <a:cubicBezTo>
                        <a:pt x="44" y="1"/>
                        <a:pt x="44" y="2"/>
                        <a:pt x="44" y="2"/>
                      </a:cubicBezTo>
                      <a:cubicBezTo>
                        <a:pt x="45" y="28"/>
                        <a:pt x="26" y="50"/>
                        <a:pt x="2" y="52"/>
                      </a:cubicBezTo>
                      <a:cubicBezTo>
                        <a:pt x="1" y="52"/>
                        <a:pt x="0" y="53"/>
                        <a:pt x="1" y="54"/>
                      </a:cubicBezTo>
                      <a:cubicBezTo>
                        <a:pt x="1" y="55"/>
                        <a:pt x="2" y="56"/>
                        <a:pt x="3" y="56"/>
                      </a:cubicBezTo>
                      <a:cubicBezTo>
                        <a:pt x="29" y="54"/>
                        <a:pt x="50" y="30"/>
                        <a:pt x="4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endParaRPr lang="en-US" sz="1235"/>
                </a:p>
              </p:txBody>
            </p:sp>
            <p:sp>
              <p:nvSpPr>
                <p:cNvPr id="1213492" name="Freeform 18">
                  <a:extLst>
                    <a:ext uri="{FF2B5EF4-FFF2-40B4-BE49-F238E27FC236}">
                      <a16:creationId xmlns:a16="http://schemas.microsoft.com/office/drawing/2014/main" id="{F2F5B547-61F7-B66E-31AB-33969E2FCB6B}"/>
                    </a:ext>
                  </a:extLst>
                </p:cNvPr>
                <p:cNvSpPr>
                  <a:spLocks noEditPoints="1"/>
                </p:cNvSpPr>
                <p:nvPr/>
              </p:nvSpPr>
              <p:spPr bwMode="auto">
                <a:xfrm>
                  <a:off x="-160338" y="2755900"/>
                  <a:ext cx="349251" cy="354013"/>
                </a:xfrm>
                <a:custGeom>
                  <a:avLst/>
                  <a:gdLst>
                    <a:gd name="T0" fmla="*/ 45 w 91"/>
                    <a:gd name="T1" fmla="*/ 0 h 92"/>
                    <a:gd name="T2" fmla="*/ 0 w 91"/>
                    <a:gd name="T3" fmla="*/ 46 h 92"/>
                    <a:gd name="T4" fmla="*/ 45 w 91"/>
                    <a:gd name="T5" fmla="*/ 92 h 92"/>
                    <a:gd name="T6" fmla="*/ 91 w 91"/>
                    <a:gd name="T7" fmla="*/ 46 h 92"/>
                    <a:gd name="T8" fmla="*/ 45 w 91"/>
                    <a:gd name="T9" fmla="*/ 0 h 92"/>
                    <a:gd name="T10" fmla="*/ 45 w 91"/>
                    <a:gd name="T11" fmla="*/ 87 h 92"/>
                    <a:gd name="T12" fmla="*/ 4 w 91"/>
                    <a:gd name="T13" fmla="*/ 46 h 92"/>
                    <a:gd name="T14" fmla="*/ 45 w 91"/>
                    <a:gd name="T15" fmla="*/ 5 h 92"/>
                    <a:gd name="T16" fmla="*/ 87 w 91"/>
                    <a:gd name="T17" fmla="*/ 46 h 92"/>
                    <a:gd name="T18" fmla="*/ 45 w 91"/>
                    <a:gd name="T19" fmla="*/ 8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45" y="0"/>
                      </a:moveTo>
                      <a:cubicBezTo>
                        <a:pt x="20" y="0"/>
                        <a:pt x="0" y="21"/>
                        <a:pt x="0" y="46"/>
                      </a:cubicBezTo>
                      <a:cubicBezTo>
                        <a:pt x="0" y="71"/>
                        <a:pt x="20" y="92"/>
                        <a:pt x="45" y="92"/>
                      </a:cubicBezTo>
                      <a:cubicBezTo>
                        <a:pt x="70" y="92"/>
                        <a:pt x="91" y="71"/>
                        <a:pt x="91" y="46"/>
                      </a:cubicBezTo>
                      <a:cubicBezTo>
                        <a:pt x="91" y="21"/>
                        <a:pt x="70" y="0"/>
                        <a:pt x="45" y="0"/>
                      </a:cubicBezTo>
                      <a:close/>
                      <a:moveTo>
                        <a:pt x="45" y="87"/>
                      </a:moveTo>
                      <a:cubicBezTo>
                        <a:pt x="22" y="87"/>
                        <a:pt x="4" y="69"/>
                        <a:pt x="4" y="46"/>
                      </a:cubicBezTo>
                      <a:cubicBezTo>
                        <a:pt x="4" y="23"/>
                        <a:pt x="22" y="5"/>
                        <a:pt x="45" y="5"/>
                      </a:cubicBezTo>
                      <a:cubicBezTo>
                        <a:pt x="68" y="5"/>
                        <a:pt x="87" y="23"/>
                        <a:pt x="87" y="46"/>
                      </a:cubicBezTo>
                      <a:cubicBezTo>
                        <a:pt x="87" y="69"/>
                        <a:pt x="68" y="87"/>
                        <a:pt x="45"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endParaRPr lang="en-US" sz="1235"/>
                </a:p>
              </p:txBody>
            </p:sp>
            <p:sp>
              <p:nvSpPr>
                <p:cNvPr id="1213493" name="Freeform 19">
                  <a:extLst>
                    <a:ext uri="{FF2B5EF4-FFF2-40B4-BE49-F238E27FC236}">
                      <a16:creationId xmlns:a16="http://schemas.microsoft.com/office/drawing/2014/main" id="{37010E01-1708-C294-2413-AD137F80C84C}"/>
                    </a:ext>
                  </a:extLst>
                </p:cNvPr>
                <p:cNvSpPr>
                  <a:spLocks noEditPoints="1"/>
                </p:cNvSpPr>
                <p:nvPr/>
              </p:nvSpPr>
              <p:spPr bwMode="auto">
                <a:xfrm>
                  <a:off x="-60325" y="2825750"/>
                  <a:ext cx="149225" cy="214313"/>
                </a:xfrm>
                <a:custGeom>
                  <a:avLst/>
                  <a:gdLst>
                    <a:gd name="T0" fmla="*/ 34 w 39"/>
                    <a:gd name="T1" fmla="*/ 28 h 56"/>
                    <a:gd name="T2" fmla="*/ 33 w 39"/>
                    <a:gd name="T3" fmla="*/ 25 h 56"/>
                    <a:gd name="T4" fmla="*/ 34 w 39"/>
                    <a:gd name="T5" fmla="*/ 19 h 56"/>
                    <a:gd name="T6" fmla="*/ 27 w 39"/>
                    <a:gd name="T7" fmla="*/ 9 h 56"/>
                    <a:gd name="T8" fmla="*/ 26 w 39"/>
                    <a:gd name="T9" fmla="*/ 7 h 56"/>
                    <a:gd name="T10" fmla="*/ 26 w 39"/>
                    <a:gd name="T11" fmla="*/ 2 h 56"/>
                    <a:gd name="T12" fmla="*/ 24 w 39"/>
                    <a:gd name="T13" fmla="*/ 0 h 56"/>
                    <a:gd name="T14" fmla="*/ 21 w 39"/>
                    <a:gd name="T15" fmla="*/ 2 h 56"/>
                    <a:gd name="T16" fmla="*/ 21 w 39"/>
                    <a:gd name="T17" fmla="*/ 6 h 56"/>
                    <a:gd name="T18" fmla="*/ 19 w 39"/>
                    <a:gd name="T19" fmla="*/ 8 h 56"/>
                    <a:gd name="T20" fmla="*/ 15 w 39"/>
                    <a:gd name="T21" fmla="*/ 8 h 56"/>
                    <a:gd name="T22" fmla="*/ 13 w 39"/>
                    <a:gd name="T23" fmla="*/ 6 h 56"/>
                    <a:gd name="T24" fmla="*/ 13 w 39"/>
                    <a:gd name="T25" fmla="*/ 2 h 56"/>
                    <a:gd name="T26" fmla="*/ 10 w 39"/>
                    <a:gd name="T27" fmla="*/ 0 h 56"/>
                    <a:gd name="T28" fmla="*/ 8 w 39"/>
                    <a:gd name="T29" fmla="*/ 2 h 56"/>
                    <a:gd name="T30" fmla="*/ 8 w 39"/>
                    <a:gd name="T31" fmla="*/ 6 h 56"/>
                    <a:gd name="T32" fmla="*/ 6 w 39"/>
                    <a:gd name="T33" fmla="*/ 8 h 56"/>
                    <a:gd name="T34" fmla="*/ 2 w 39"/>
                    <a:gd name="T35" fmla="*/ 8 h 56"/>
                    <a:gd name="T36" fmla="*/ 0 w 39"/>
                    <a:gd name="T37" fmla="*/ 11 h 56"/>
                    <a:gd name="T38" fmla="*/ 2 w 39"/>
                    <a:gd name="T39" fmla="*/ 13 h 56"/>
                    <a:gd name="T40" fmla="*/ 6 w 39"/>
                    <a:gd name="T41" fmla="*/ 13 h 56"/>
                    <a:gd name="T42" fmla="*/ 8 w 39"/>
                    <a:gd name="T43" fmla="*/ 15 h 56"/>
                    <a:gd name="T44" fmla="*/ 8 w 39"/>
                    <a:gd name="T45" fmla="*/ 41 h 56"/>
                    <a:gd name="T46" fmla="*/ 6 w 39"/>
                    <a:gd name="T47" fmla="*/ 43 h 56"/>
                    <a:gd name="T48" fmla="*/ 2 w 39"/>
                    <a:gd name="T49" fmla="*/ 43 h 56"/>
                    <a:gd name="T50" fmla="*/ 0 w 39"/>
                    <a:gd name="T51" fmla="*/ 45 h 56"/>
                    <a:gd name="T52" fmla="*/ 2 w 39"/>
                    <a:gd name="T53" fmla="*/ 47 h 56"/>
                    <a:gd name="T54" fmla="*/ 6 w 39"/>
                    <a:gd name="T55" fmla="*/ 47 h 56"/>
                    <a:gd name="T56" fmla="*/ 8 w 39"/>
                    <a:gd name="T57" fmla="*/ 50 h 56"/>
                    <a:gd name="T58" fmla="*/ 8 w 39"/>
                    <a:gd name="T59" fmla="*/ 54 h 56"/>
                    <a:gd name="T60" fmla="*/ 10 w 39"/>
                    <a:gd name="T61" fmla="*/ 56 h 56"/>
                    <a:gd name="T62" fmla="*/ 13 w 39"/>
                    <a:gd name="T63" fmla="*/ 54 h 56"/>
                    <a:gd name="T64" fmla="*/ 13 w 39"/>
                    <a:gd name="T65" fmla="*/ 50 h 56"/>
                    <a:gd name="T66" fmla="*/ 15 w 39"/>
                    <a:gd name="T67" fmla="*/ 47 h 56"/>
                    <a:gd name="T68" fmla="*/ 19 w 39"/>
                    <a:gd name="T69" fmla="*/ 47 h 56"/>
                    <a:gd name="T70" fmla="*/ 21 w 39"/>
                    <a:gd name="T71" fmla="*/ 50 h 56"/>
                    <a:gd name="T72" fmla="*/ 21 w 39"/>
                    <a:gd name="T73" fmla="*/ 54 h 56"/>
                    <a:gd name="T74" fmla="*/ 24 w 39"/>
                    <a:gd name="T75" fmla="*/ 56 h 56"/>
                    <a:gd name="T76" fmla="*/ 26 w 39"/>
                    <a:gd name="T77" fmla="*/ 54 h 56"/>
                    <a:gd name="T78" fmla="*/ 26 w 39"/>
                    <a:gd name="T79" fmla="*/ 50 h 56"/>
                    <a:gd name="T80" fmla="*/ 28 w 39"/>
                    <a:gd name="T81" fmla="*/ 47 h 56"/>
                    <a:gd name="T82" fmla="*/ 39 w 39"/>
                    <a:gd name="T83" fmla="*/ 37 h 56"/>
                    <a:gd name="T84" fmla="*/ 34 w 39"/>
                    <a:gd name="T85" fmla="*/ 28 h 56"/>
                    <a:gd name="T86" fmla="*/ 13 w 39"/>
                    <a:gd name="T87" fmla="*/ 15 h 56"/>
                    <a:gd name="T88" fmla="*/ 15 w 39"/>
                    <a:gd name="T89" fmla="*/ 13 h 56"/>
                    <a:gd name="T90" fmla="*/ 24 w 39"/>
                    <a:gd name="T91" fmla="*/ 13 h 56"/>
                    <a:gd name="T92" fmla="*/ 30 w 39"/>
                    <a:gd name="T93" fmla="*/ 19 h 56"/>
                    <a:gd name="T94" fmla="*/ 24 w 39"/>
                    <a:gd name="T95" fmla="*/ 26 h 56"/>
                    <a:gd name="T96" fmla="*/ 15 w 39"/>
                    <a:gd name="T97" fmla="*/ 26 h 56"/>
                    <a:gd name="T98" fmla="*/ 13 w 39"/>
                    <a:gd name="T99" fmla="*/ 24 h 56"/>
                    <a:gd name="T100" fmla="*/ 13 w 39"/>
                    <a:gd name="T101" fmla="*/ 15 h 56"/>
                    <a:gd name="T102" fmla="*/ 28 w 39"/>
                    <a:gd name="T103" fmla="*/ 43 h 56"/>
                    <a:gd name="T104" fmla="*/ 15 w 39"/>
                    <a:gd name="T105" fmla="*/ 43 h 56"/>
                    <a:gd name="T106" fmla="*/ 13 w 39"/>
                    <a:gd name="T107" fmla="*/ 41 h 56"/>
                    <a:gd name="T108" fmla="*/ 13 w 39"/>
                    <a:gd name="T109" fmla="*/ 32 h 56"/>
                    <a:gd name="T110" fmla="*/ 15 w 39"/>
                    <a:gd name="T111" fmla="*/ 30 h 56"/>
                    <a:gd name="T112" fmla="*/ 28 w 39"/>
                    <a:gd name="T113" fmla="*/ 30 h 56"/>
                    <a:gd name="T114" fmla="*/ 34 w 39"/>
                    <a:gd name="T115" fmla="*/ 37 h 56"/>
                    <a:gd name="T116" fmla="*/ 28 w 39"/>
                    <a:gd name="T117" fmla="*/ 4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 h="56">
                      <a:moveTo>
                        <a:pt x="34" y="28"/>
                      </a:moveTo>
                      <a:cubicBezTo>
                        <a:pt x="33" y="27"/>
                        <a:pt x="32" y="26"/>
                        <a:pt x="33" y="25"/>
                      </a:cubicBezTo>
                      <a:cubicBezTo>
                        <a:pt x="34" y="23"/>
                        <a:pt x="34" y="21"/>
                        <a:pt x="34" y="19"/>
                      </a:cubicBezTo>
                      <a:cubicBezTo>
                        <a:pt x="34" y="15"/>
                        <a:pt x="31" y="11"/>
                        <a:pt x="27" y="9"/>
                      </a:cubicBezTo>
                      <a:cubicBezTo>
                        <a:pt x="26" y="9"/>
                        <a:pt x="26" y="8"/>
                        <a:pt x="26" y="7"/>
                      </a:cubicBezTo>
                      <a:cubicBezTo>
                        <a:pt x="26" y="2"/>
                        <a:pt x="26" y="2"/>
                        <a:pt x="26" y="2"/>
                      </a:cubicBezTo>
                      <a:cubicBezTo>
                        <a:pt x="26" y="1"/>
                        <a:pt x="25" y="0"/>
                        <a:pt x="24" y="0"/>
                      </a:cubicBezTo>
                      <a:cubicBezTo>
                        <a:pt x="22" y="0"/>
                        <a:pt x="21" y="1"/>
                        <a:pt x="21" y="2"/>
                      </a:cubicBezTo>
                      <a:cubicBezTo>
                        <a:pt x="21" y="6"/>
                        <a:pt x="21" y="6"/>
                        <a:pt x="21" y="6"/>
                      </a:cubicBezTo>
                      <a:cubicBezTo>
                        <a:pt x="21" y="7"/>
                        <a:pt x="20" y="8"/>
                        <a:pt x="19" y="8"/>
                      </a:cubicBezTo>
                      <a:cubicBezTo>
                        <a:pt x="15" y="8"/>
                        <a:pt x="15" y="8"/>
                        <a:pt x="15" y="8"/>
                      </a:cubicBezTo>
                      <a:cubicBezTo>
                        <a:pt x="14" y="8"/>
                        <a:pt x="13" y="7"/>
                        <a:pt x="13" y="6"/>
                      </a:cubicBezTo>
                      <a:cubicBezTo>
                        <a:pt x="13" y="2"/>
                        <a:pt x="13" y="2"/>
                        <a:pt x="13" y="2"/>
                      </a:cubicBezTo>
                      <a:cubicBezTo>
                        <a:pt x="13" y="1"/>
                        <a:pt x="12" y="0"/>
                        <a:pt x="10" y="0"/>
                      </a:cubicBezTo>
                      <a:cubicBezTo>
                        <a:pt x="9" y="0"/>
                        <a:pt x="8" y="1"/>
                        <a:pt x="8" y="2"/>
                      </a:cubicBezTo>
                      <a:cubicBezTo>
                        <a:pt x="8" y="6"/>
                        <a:pt x="8" y="6"/>
                        <a:pt x="8" y="6"/>
                      </a:cubicBezTo>
                      <a:cubicBezTo>
                        <a:pt x="8" y="7"/>
                        <a:pt x="7" y="8"/>
                        <a:pt x="6" y="8"/>
                      </a:cubicBezTo>
                      <a:cubicBezTo>
                        <a:pt x="2" y="8"/>
                        <a:pt x="2" y="8"/>
                        <a:pt x="2" y="8"/>
                      </a:cubicBezTo>
                      <a:cubicBezTo>
                        <a:pt x="1" y="8"/>
                        <a:pt x="0" y="9"/>
                        <a:pt x="0" y="11"/>
                      </a:cubicBezTo>
                      <a:cubicBezTo>
                        <a:pt x="0" y="12"/>
                        <a:pt x="1" y="13"/>
                        <a:pt x="2" y="13"/>
                      </a:cubicBezTo>
                      <a:cubicBezTo>
                        <a:pt x="6" y="13"/>
                        <a:pt x="6" y="13"/>
                        <a:pt x="6" y="13"/>
                      </a:cubicBezTo>
                      <a:cubicBezTo>
                        <a:pt x="7" y="13"/>
                        <a:pt x="8" y="14"/>
                        <a:pt x="8" y="15"/>
                      </a:cubicBezTo>
                      <a:cubicBezTo>
                        <a:pt x="8" y="41"/>
                        <a:pt x="8" y="41"/>
                        <a:pt x="8" y="41"/>
                      </a:cubicBezTo>
                      <a:cubicBezTo>
                        <a:pt x="8" y="42"/>
                        <a:pt x="7" y="43"/>
                        <a:pt x="6" y="43"/>
                      </a:cubicBezTo>
                      <a:cubicBezTo>
                        <a:pt x="2" y="43"/>
                        <a:pt x="2" y="43"/>
                        <a:pt x="2" y="43"/>
                      </a:cubicBezTo>
                      <a:cubicBezTo>
                        <a:pt x="1" y="43"/>
                        <a:pt x="0" y="44"/>
                        <a:pt x="0" y="45"/>
                      </a:cubicBezTo>
                      <a:cubicBezTo>
                        <a:pt x="0" y="47"/>
                        <a:pt x="1" y="47"/>
                        <a:pt x="2" y="47"/>
                      </a:cubicBezTo>
                      <a:cubicBezTo>
                        <a:pt x="6" y="47"/>
                        <a:pt x="6" y="47"/>
                        <a:pt x="6" y="47"/>
                      </a:cubicBezTo>
                      <a:cubicBezTo>
                        <a:pt x="7" y="47"/>
                        <a:pt x="8" y="48"/>
                        <a:pt x="8" y="50"/>
                      </a:cubicBezTo>
                      <a:cubicBezTo>
                        <a:pt x="8" y="54"/>
                        <a:pt x="8" y="54"/>
                        <a:pt x="8" y="54"/>
                      </a:cubicBezTo>
                      <a:cubicBezTo>
                        <a:pt x="8" y="55"/>
                        <a:pt x="9" y="56"/>
                        <a:pt x="10" y="56"/>
                      </a:cubicBezTo>
                      <a:cubicBezTo>
                        <a:pt x="12" y="56"/>
                        <a:pt x="13" y="55"/>
                        <a:pt x="13" y="54"/>
                      </a:cubicBezTo>
                      <a:cubicBezTo>
                        <a:pt x="13" y="50"/>
                        <a:pt x="13" y="50"/>
                        <a:pt x="13" y="50"/>
                      </a:cubicBezTo>
                      <a:cubicBezTo>
                        <a:pt x="13" y="48"/>
                        <a:pt x="14" y="47"/>
                        <a:pt x="15" y="47"/>
                      </a:cubicBezTo>
                      <a:cubicBezTo>
                        <a:pt x="19" y="47"/>
                        <a:pt x="19" y="47"/>
                        <a:pt x="19" y="47"/>
                      </a:cubicBezTo>
                      <a:cubicBezTo>
                        <a:pt x="20" y="47"/>
                        <a:pt x="21" y="48"/>
                        <a:pt x="21" y="50"/>
                      </a:cubicBezTo>
                      <a:cubicBezTo>
                        <a:pt x="21" y="54"/>
                        <a:pt x="21" y="54"/>
                        <a:pt x="21" y="54"/>
                      </a:cubicBezTo>
                      <a:cubicBezTo>
                        <a:pt x="21" y="55"/>
                        <a:pt x="22" y="56"/>
                        <a:pt x="24" y="56"/>
                      </a:cubicBezTo>
                      <a:cubicBezTo>
                        <a:pt x="25" y="56"/>
                        <a:pt x="26" y="55"/>
                        <a:pt x="26" y="54"/>
                      </a:cubicBezTo>
                      <a:cubicBezTo>
                        <a:pt x="26" y="50"/>
                        <a:pt x="26" y="50"/>
                        <a:pt x="26" y="50"/>
                      </a:cubicBezTo>
                      <a:cubicBezTo>
                        <a:pt x="26" y="48"/>
                        <a:pt x="27" y="47"/>
                        <a:pt x="28" y="47"/>
                      </a:cubicBezTo>
                      <a:cubicBezTo>
                        <a:pt x="34" y="47"/>
                        <a:pt x="39" y="43"/>
                        <a:pt x="39" y="37"/>
                      </a:cubicBezTo>
                      <a:cubicBezTo>
                        <a:pt x="39" y="33"/>
                        <a:pt x="37" y="30"/>
                        <a:pt x="34" y="28"/>
                      </a:cubicBezTo>
                      <a:close/>
                      <a:moveTo>
                        <a:pt x="13" y="15"/>
                      </a:moveTo>
                      <a:cubicBezTo>
                        <a:pt x="13" y="14"/>
                        <a:pt x="14" y="13"/>
                        <a:pt x="15" y="13"/>
                      </a:cubicBezTo>
                      <a:cubicBezTo>
                        <a:pt x="24" y="13"/>
                        <a:pt x="24" y="13"/>
                        <a:pt x="24" y="13"/>
                      </a:cubicBezTo>
                      <a:cubicBezTo>
                        <a:pt x="27" y="13"/>
                        <a:pt x="30" y="16"/>
                        <a:pt x="30" y="19"/>
                      </a:cubicBezTo>
                      <a:cubicBezTo>
                        <a:pt x="30" y="23"/>
                        <a:pt x="27" y="26"/>
                        <a:pt x="24" y="26"/>
                      </a:cubicBezTo>
                      <a:cubicBezTo>
                        <a:pt x="15" y="26"/>
                        <a:pt x="15" y="26"/>
                        <a:pt x="15" y="26"/>
                      </a:cubicBezTo>
                      <a:cubicBezTo>
                        <a:pt x="14" y="26"/>
                        <a:pt x="13" y="25"/>
                        <a:pt x="13" y="24"/>
                      </a:cubicBezTo>
                      <a:lnTo>
                        <a:pt x="13" y="15"/>
                      </a:lnTo>
                      <a:close/>
                      <a:moveTo>
                        <a:pt x="28" y="43"/>
                      </a:moveTo>
                      <a:cubicBezTo>
                        <a:pt x="15" y="43"/>
                        <a:pt x="15" y="43"/>
                        <a:pt x="15" y="43"/>
                      </a:cubicBezTo>
                      <a:cubicBezTo>
                        <a:pt x="14" y="43"/>
                        <a:pt x="13" y="42"/>
                        <a:pt x="13" y="41"/>
                      </a:cubicBezTo>
                      <a:cubicBezTo>
                        <a:pt x="13" y="32"/>
                        <a:pt x="13" y="32"/>
                        <a:pt x="13" y="32"/>
                      </a:cubicBezTo>
                      <a:cubicBezTo>
                        <a:pt x="13" y="31"/>
                        <a:pt x="14" y="30"/>
                        <a:pt x="15" y="30"/>
                      </a:cubicBezTo>
                      <a:cubicBezTo>
                        <a:pt x="28" y="30"/>
                        <a:pt x="28" y="30"/>
                        <a:pt x="28" y="30"/>
                      </a:cubicBezTo>
                      <a:cubicBezTo>
                        <a:pt x="31" y="30"/>
                        <a:pt x="34" y="33"/>
                        <a:pt x="34" y="37"/>
                      </a:cubicBezTo>
                      <a:cubicBezTo>
                        <a:pt x="34" y="40"/>
                        <a:pt x="31" y="43"/>
                        <a:pt x="28"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endParaRPr lang="en-US" sz="1235"/>
                </a:p>
              </p:txBody>
            </p:sp>
          </p:grpSp>
        </p:grpSp>
      </p:grpSp>
      <p:grpSp>
        <p:nvGrpSpPr>
          <p:cNvPr id="34" name="Group 33">
            <a:extLst>
              <a:ext uri="{FF2B5EF4-FFF2-40B4-BE49-F238E27FC236}">
                <a16:creationId xmlns:a16="http://schemas.microsoft.com/office/drawing/2014/main" id="{A04AF798-EB0A-1BEC-9BC1-1566C157EB2A}"/>
              </a:ext>
            </a:extLst>
          </p:cNvPr>
          <p:cNvGrpSpPr/>
          <p:nvPr/>
        </p:nvGrpSpPr>
        <p:grpSpPr>
          <a:xfrm>
            <a:off x="2126490" y="3576611"/>
            <a:ext cx="3856513" cy="1048871"/>
            <a:chOff x="2126490" y="3576611"/>
            <a:chExt cx="3856513" cy="1048871"/>
          </a:xfrm>
        </p:grpSpPr>
        <p:sp>
          <p:nvSpPr>
            <p:cNvPr id="8" name="Text Box 20">
              <a:extLst>
                <a:ext uri="{FF2B5EF4-FFF2-40B4-BE49-F238E27FC236}">
                  <a16:creationId xmlns:a16="http://schemas.microsoft.com/office/drawing/2014/main" id="{3F78393E-57DF-2FB7-D65E-3FB46374A2BC}"/>
                </a:ext>
              </a:extLst>
            </p:cNvPr>
            <p:cNvSpPr txBox="1">
              <a:spLocks noChangeArrowheads="1"/>
            </p:cNvSpPr>
            <p:nvPr/>
          </p:nvSpPr>
          <p:spPr bwMode="auto">
            <a:xfrm>
              <a:off x="2836391" y="3576611"/>
              <a:ext cx="3146612" cy="1048871"/>
            </a:xfrm>
            <a:prstGeom prst="rect">
              <a:avLst/>
            </a:prstGeom>
            <a:solidFill>
              <a:schemeClr val="bg1">
                <a:lumMod val="95000"/>
              </a:schemeClr>
            </a:solidFill>
            <a:ln w="28575" cap="rnd" cmpd="sng" algn="ctr">
              <a:noFill/>
              <a:prstDash val="solid"/>
            </a:ln>
            <a:effectLst>
              <a:outerShdw dist="63500" dir="10800000" algn="r" rotWithShape="0">
                <a:schemeClr val="accent3"/>
              </a:outerShdw>
            </a:effectLst>
          </p:spPr>
          <p:style>
            <a:lnRef idx="2">
              <a:scrgbClr r="0" g="0" b="0"/>
            </a:lnRef>
            <a:fillRef idx="1">
              <a:scrgbClr r="0" g="0" b="0"/>
            </a:fillRef>
            <a:effectRef idx="0">
              <a:scrgbClr r="0" g="0" b="0"/>
            </a:effectRef>
            <a:fontRef idx="minor">
              <a:schemeClr val="lt1"/>
            </a:fontRef>
          </p:style>
          <p:txBody>
            <a:bodyPr spcFirstLastPara="0" vert="horz" wrap="square" lIns="242047" tIns="0" rIns="80682" bIns="0" numCol="1" spcCol="1270" anchor="ctr" anchorCtr="0">
              <a:noAutofit/>
              <a:flatTx/>
            </a:bodyPr>
            <a:lstStyle>
              <a:defPPr>
                <a:defRPr lang="en-US"/>
              </a:defPPr>
              <a:lvl1pPr algn="ctr" defTabSz="400050">
                <a:lnSpc>
                  <a:spcPct val="90000"/>
                </a:lnSpc>
                <a:spcBef>
                  <a:spcPct val="0"/>
                </a:spcBef>
                <a:spcAft>
                  <a:spcPct val="35000"/>
                </a:spcAft>
                <a:defRPr sz="1400">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marL="151287" indent="-151287" algn="l">
                <a:lnSpc>
                  <a:spcPct val="100000"/>
                </a:lnSpc>
                <a:spcBef>
                  <a:spcPts val="265"/>
                </a:spcBef>
                <a:spcAft>
                  <a:spcPts val="0"/>
                </a:spcAft>
                <a:buClr>
                  <a:schemeClr val="tx1">
                    <a:lumMod val="50000"/>
                    <a:lumOff val="50000"/>
                  </a:schemeClr>
                </a:buClr>
                <a:buFont typeface="Arial" panose="020B0604020202020204" pitchFamily="34" charset="0"/>
                <a:buChar char="•"/>
              </a:pPr>
              <a:r>
                <a:rPr lang="en-US" altLang="en-US" sz="1400" dirty="0">
                  <a:solidFill>
                    <a:schemeClr val="tx1"/>
                  </a:solidFill>
                </a:rPr>
                <a:t>Lorem ipsum dolor sit </a:t>
              </a:r>
              <a:r>
                <a:rPr lang="en-US" altLang="en-US" sz="1400" dirty="0" err="1">
                  <a:solidFill>
                    <a:schemeClr val="tx1"/>
                  </a:solidFill>
                </a:rPr>
                <a:t>amet</a:t>
              </a:r>
              <a:r>
                <a:rPr lang="en-US" altLang="en-US" sz="1400" dirty="0">
                  <a:solidFill>
                    <a:schemeClr val="tx1"/>
                  </a:solidFill>
                </a:rPr>
                <a:t>, </a:t>
              </a:r>
              <a:r>
                <a:rPr lang="en-US" altLang="en-US" sz="1400" dirty="0" err="1">
                  <a:solidFill>
                    <a:schemeClr val="tx1"/>
                  </a:solidFill>
                </a:rPr>
                <a:t>consectetur</a:t>
              </a:r>
              <a:r>
                <a:rPr lang="en-US" altLang="en-US" sz="1400" dirty="0">
                  <a:solidFill>
                    <a:schemeClr val="tx1"/>
                  </a:solidFill>
                </a:rPr>
                <a:t> </a:t>
              </a:r>
              <a:r>
                <a:rPr lang="en-US" altLang="en-US" sz="1400" dirty="0" err="1">
                  <a:solidFill>
                    <a:schemeClr val="tx1"/>
                  </a:solidFill>
                </a:rPr>
                <a:t>adipiscing</a:t>
              </a:r>
              <a:r>
                <a:rPr lang="en-US" altLang="en-US" sz="1400" dirty="0">
                  <a:solidFill>
                    <a:schemeClr val="tx1"/>
                  </a:solidFill>
                </a:rPr>
                <a:t> </a:t>
              </a:r>
              <a:r>
                <a:rPr lang="en-US" altLang="en-US" sz="1400" dirty="0" err="1">
                  <a:solidFill>
                    <a:schemeClr val="tx1"/>
                  </a:solidFill>
                </a:rPr>
                <a:t>elit</a:t>
              </a:r>
              <a:endParaRPr lang="en-US" altLang="en-US" sz="1400" dirty="0">
                <a:solidFill>
                  <a:schemeClr val="tx1"/>
                </a:solidFill>
              </a:endParaRPr>
            </a:p>
          </p:txBody>
        </p:sp>
        <p:grpSp>
          <p:nvGrpSpPr>
            <p:cNvPr id="33" name="Group 32">
              <a:extLst>
                <a:ext uri="{FF2B5EF4-FFF2-40B4-BE49-F238E27FC236}">
                  <a16:creationId xmlns:a16="http://schemas.microsoft.com/office/drawing/2014/main" id="{40B63373-FF9C-DC3D-0EEE-5B423BCEEE07}"/>
                </a:ext>
              </a:extLst>
            </p:cNvPr>
            <p:cNvGrpSpPr/>
            <p:nvPr/>
          </p:nvGrpSpPr>
          <p:grpSpPr>
            <a:xfrm>
              <a:off x="2126490" y="3704281"/>
              <a:ext cx="793528" cy="795528"/>
              <a:chOff x="2126490" y="3704281"/>
              <a:chExt cx="793528" cy="795528"/>
            </a:xfrm>
          </p:grpSpPr>
          <p:sp>
            <p:nvSpPr>
              <p:cNvPr id="57" name="Oval 56">
                <a:extLst>
                  <a:ext uri="{FF2B5EF4-FFF2-40B4-BE49-F238E27FC236}">
                    <a16:creationId xmlns:a16="http://schemas.microsoft.com/office/drawing/2014/main" id="{4CC82EA5-7423-0BBB-89D9-ECDB711EB3FC}"/>
                  </a:ext>
                </a:extLst>
              </p:cNvPr>
              <p:cNvSpPr>
                <a:spLocks noChangeAspect="1"/>
              </p:cNvSpPr>
              <p:nvPr/>
            </p:nvSpPr>
            <p:spPr>
              <a:xfrm>
                <a:off x="2126490" y="3704281"/>
                <a:ext cx="793528" cy="795528"/>
              </a:xfrm>
              <a:prstGeom prst="ellipse">
                <a:avLst/>
              </a:prstGeom>
              <a:solidFill>
                <a:schemeClr val="accent3"/>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defTabSz="806867"/>
                <a:endParaRPr lang="en-US" sz="1235"/>
              </a:p>
            </p:txBody>
          </p:sp>
          <p:grpSp>
            <p:nvGrpSpPr>
              <p:cNvPr id="21" name="Group 20">
                <a:extLst>
                  <a:ext uri="{FF2B5EF4-FFF2-40B4-BE49-F238E27FC236}">
                    <a16:creationId xmlns:a16="http://schemas.microsoft.com/office/drawing/2014/main" id="{30ECA09F-1BDC-D6DB-EE5C-08207C028B55}"/>
                  </a:ext>
                </a:extLst>
              </p:cNvPr>
              <p:cNvGrpSpPr/>
              <p:nvPr/>
            </p:nvGrpSpPr>
            <p:grpSpPr>
              <a:xfrm>
                <a:off x="2301679" y="3831496"/>
                <a:ext cx="474594" cy="505961"/>
                <a:chOff x="4749800" y="3587751"/>
                <a:chExt cx="552450" cy="588963"/>
              </a:xfrm>
              <a:solidFill>
                <a:schemeClr val="bg1"/>
              </a:solidFill>
            </p:grpSpPr>
            <p:sp>
              <p:nvSpPr>
                <p:cNvPr id="22" name="Rectangle 19">
                  <a:extLst>
                    <a:ext uri="{FF2B5EF4-FFF2-40B4-BE49-F238E27FC236}">
                      <a16:creationId xmlns:a16="http://schemas.microsoft.com/office/drawing/2014/main" id="{C9E824A0-D1A7-8974-21FC-72145653D8AA}"/>
                    </a:ext>
                  </a:extLst>
                </p:cNvPr>
                <p:cNvSpPr>
                  <a:spLocks noChangeArrowheads="1"/>
                </p:cNvSpPr>
                <p:nvPr/>
              </p:nvSpPr>
              <p:spPr bwMode="auto">
                <a:xfrm>
                  <a:off x="5156200" y="3784601"/>
                  <a:ext cx="57150" cy="19050"/>
                </a:xfrm>
                <a:prstGeom prst="rect">
                  <a:avLst/>
                </a:prstGeom>
                <a:grpFill/>
                <a:ln w="317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20">
                  <a:extLst>
                    <a:ext uri="{FF2B5EF4-FFF2-40B4-BE49-F238E27FC236}">
                      <a16:creationId xmlns:a16="http://schemas.microsoft.com/office/drawing/2014/main" id="{D8E443E4-7E59-C40D-0A2E-45EB7CFBA16B}"/>
                    </a:ext>
                  </a:extLst>
                </p:cNvPr>
                <p:cNvSpPr>
                  <a:spLocks/>
                </p:cNvSpPr>
                <p:nvPr/>
              </p:nvSpPr>
              <p:spPr bwMode="auto">
                <a:xfrm>
                  <a:off x="5105400" y="3892551"/>
                  <a:ext cx="53975" cy="53975"/>
                </a:xfrm>
                <a:custGeom>
                  <a:avLst/>
                  <a:gdLst>
                    <a:gd name="T0" fmla="*/ 34 w 34"/>
                    <a:gd name="T1" fmla="*/ 26 h 34"/>
                    <a:gd name="T2" fmla="*/ 10 w 34"/>
                    <a:gd name="T3" fmla="*/ 0 h 34"/>
                    <a:gd name="T4" fmla="*/ 0 w 34"/>
                    <a:gd name="T5" fmla="*/ 9 h 34"/>
                    <a:gd name="T6" fmla="*/ 27 w 34"/>
                    <a:gd name="T7" fmla="*/ 34 h 34"/>
                    <a:gd name="T8" fmla="*/ 34 w 34"/>
                    <a:gd name="T9" fmla="*/ 26 h 34"/>
                  </a:gdLst>
                  <a:ahLst/>
                  <a:cxnLst>
                    <a:cxn ang="0">
                      <a:pos x="T0" y="T1"/>
                    </a:cxn>
                    <a:cxn ang="0">
                      <a:pos x="T2" y="T3"/>
                    </a:cxn>
                    <a:cxn ang="0">
                      <a:pos x="T4" y="T5"/>
                    </a:cxn>
                    <a:cxn ang="0">
                      <a:pos x="T6" y="T7"/>
                    </a:cxn>
                    <a:cxn ang="0">
                      <a:pos x="T8" y="T9"/>
                    </a:cxn>
                  </a:cxnLst>
                  <a:rect l="0" t="0" r="r" b="b"/>
                  <a:pathLst>
                    <a:path w="34" h="34">
                      <a:moveTo>
                        <a:pt x="34" y="26"/>
                      </a:moveTo>
                      <a:lnTo>
                        <a:pt x="10" y="0"/>
                      </a:lnTo>
                      <a:lnTo>
                        <a:pt x="0" y="9"/>
                      </a:lnTo>
                      <a:lnTo>
                        <a:pt x="27" y="34"/>
                      </a:lnTo>
                      <a:lnTo>
                        <a:pt x="34" y="26"/>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21">
                  <a:extLst>
                    <a:ext uri="{FF2B5EF4-FFF2-40B4-BE49-F238E27FC236}">
                      <a16:creationId xmlns:a16="http://schemas.microsoft.com/office/drawing/2014/main" id="{C9AA8AFC-AF22-6637-CE19-21CA139C6378}"/>
                    </a:ext>
                  </a:extLst>
                </p:cNvPr>
                <p:cNvSpPr>
                  <a:spLocks/>
                </p:cNvSpPr>
                <p:nvPr/>
              </p:nvSpPr>
              <p:spPr bwMode="auto">
                <a:xfrm>
                  <a:off x="4960938" y="3706813"/>
                  <a:ext cx="95250" cy="173038"/>
                </a:xfrm>
                <a:custGeom>
                  <a:avLst/>
                  <a:gdLst>
                    <a:gd name="T0" fmla="*/ 25 w 25"/>
                    <a:gd name="T1" fmla="*/ 30 h 45"/>
                    <a:gd name="T2" fmla="*/ 15 w 25"/>
                    <a:gd name="T3" fmla="*/ 20 h 45"/>
                    <a:gd name="T4" fmla="*/ 10 w 25"/>
                    <a:gd name="T5" fmla="*/ 20 h 45"/>
                    <a:gd name="T6" fmla="*/ 4 w 25"/>
                    <a:gd name="T7" fmla="*/ 15 h 45"/>
                    <a:gd name="T8" fmla="*/ 10 w 25"/>
                    <a:gd name="T9" fmla="*/ 9 h 45"/>
                    <a:gd name="T10" fmla="*/ 22 w 25"/>
                    <a:gd name="T11" fmla="*/ 9 h 45"/>
                    <a:gd name="T12" fmla="*/ 22 w 25"/>
                    <a:gd name="T13" fmla="*/ 5 h 45"/>
                    <a:gd name="T14" fmla="*/ 15 w 25"/>
                    <a:gd name="T15" fmla="*/ 5 h 45"/>
                    <a:gd name="T16" fmla="*/ 15 w 25"/>
                    <a:gd name="T17" fmla="*/ 5 h 45"/>
                    <a:gd name="T18" fmla="*/ 15 w 25"/>
                    <a:gd name="T19" fmla="*/ 4 h 45"/>
                    <a:gd name="T20" fmla="*/ 15 w 25"/>
                    <a:gd name="T21" fmla="*/ 0 h 45"/>
                    <a:gd name="T22" fmla="*/ 10 w 25"/>
                    <a:gd name="T23" fmla="*/ 0 h 45"/>
                    <a:gd name="T24" fmla="*/ 10 w 25"/>
                    <a:gd name="T25" fmla="*/ 4 h 45"/>
                    <a:gd name="T26" fmla="*/ 10 w 25"/>
                    <a:gd name="T27" fmla="*/ 5 h 45"/>
                    <a:gd name="T28" fmla="*/ 10 w 25"/>
                    <a:gd name="T29" fmla="*/ 5 h 45"/>
                    <a:gd name="T30" fmla="*/ 0 w 25"/>
                    <a:gd name="T31" fmla="*/ 15 h 45"/>
                    <a:gd name="T32" fmla="*/ 10 w 25"/>
                    <a:gd name="T33" fmla="*/ 25 h 45"/>
                    <a:gd name="T34" fmla="*/ 15 w 25"/>
                    <a:gd name="T35" fmla="*/ 25 h 45"/>
                    <a:gd name="T36" fmla="*/ 20 w 25"/>
                    <a:gd name="T37" fmla="*/ 30 h 45"/>
                    <a:gd name="T38" fmla="*/ 15 w 25"/>
                    <a:gd name="T39" fmla="*/ 36 h 45"/>
                    <a:gd name="T40" fmla="*/ 3 w 25"/>
                    <a:gd name="T41" fmla="*/ 36 h 45"/>
                    <a:gd name="T42" fmla="*/ 3 w 25"/>
                    <a:gd name="T43" fmla="*/ 40 h 45"/>
                    <a:gd name="T44" fmla="*/ 10 w 25"/>
                    <a:gd name="T45" fmla="*/ 40 h 45"/>
                    <a:gd name="T46" fmla="*/ 10 w 25"/>
                    <a:gd name="T47" fmla="*/ 40 h 45"/>
                    <a:gd name="T48" fmla="*/ 10 w 25"/>
                    <a:gd name="T49" fmla="*/ 40 h 45"/>
                    <a:gd name="T50" fmla="*/ 10 w 25"/>
                    <a:gd name="T51" fmla="*/ 45 h 45"/>
                    <a:gd name="T52" fmla="*/ 15 w 25"/>
                    <a:gd name="T53" fmla="*/ 45 h 45"/>
                    <a:gd name="T54" fmla="*/ 15 w 25"/>
                    <a:gd name="T55" fmla="*/ 40 h 45"/>
                    <a:gd name="T56" fmla="*/ 15 w 25"/>
                    <a:gd name="T57" fmla="*/ 40 h 45"/>
                    <a:gd name="T58" fmla="*/ 15 w 25"/>
                    <a:gd name="T59" fmla="*/ 40 h 45"/>
                    <a:gd name="T60" fmla="*/ 25 w 25"/>
                    <a:gd name="T61" fmla="*/ 3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 h="45">
                      <a:moveTo>
                        <a:pt x="25" y="30"/>
                      </a:moveTo>
                      <a:cubicBezTo>
                        <a:pt x="25" y="25"/>
                        <a:pt x="20" y="20"/>
                        <a:pt x="15" y="20"/>
                      </a:cubicBezTo>
                      <a:cubicBezTo>
                        <a:pt x="10" y="20"/>
                        <a:pt x="10" y="20"/>
                        <a:pt x="10" y="20"/>
                      </a:cubicBezTo>
                      <a:cubicBezTo>
                        <a:pt x="7" y="20"/>
                        <a:pt x="4" y="18"/>
                        <a:pt x="4" y="15"/>
                      </a:cubicBezTo>
                      <a:cubicBezTo>
                        <a:pt x="4" y="12"/>
                        <a:pt x="7" y="9"/>
                        <a:pt x="10" y="9"/>
                      </a:cubicBezTo>
                      <a:cubicBezTo>
                        <a:pt x="22" y="9"/>
                        <a:pt x="22" y="9"/>
                        <a:pt x="22" y="9"/>
                      </a:cubicBezTo>
                      <a:cubicBezTo>
                        <a:pt x="22" y="5"/>
                        <a:pt x="22" y="5"/>
                        <a:pt x="22" y="5"/>
                      </a:cubicBezTo>
                      <a:cubicBezTo>
                        <a:pt x="15" y="5"/>
                        <a:pt x="15" y="5"/>
                        <a:pt x="15" y="5"/>
                      </a:cubicBezTo>
                      <a:cubicBezTo>
                        <a:pt x="15" y="5"/>
                        <a:pt x="15" y="5"/>
                        <a:pt x="15" y="5"/>
                      </a:cubicBezTo>
                      <a:cubicBezTo>
                        <a:pt x="15" y="4"/>
                        <a:pt x="15" y="4"/>
                        <a:pt x="15" y="4"/>
                      </a:cubicBezTo>
                      <a:cubicBezTo>
                        <a:pt x="15" y="0"/>
                        <a:pt x="15" y="0"/>
                        <a:pt x="15" y="0"/>
                      </a:cubicBezTo>
                      <a:cubicBezTo>
                        <a:pt x="10" y="0"/>
                        <a:pt x="10" y="0"/>
                        <a:pt x="10" y="0"/>
                      </a:cubicBezTo>
                      <a:cubicBezTo>
                        <a:pt x="10" y="4"/>
                        <a:pt x="10" y="4"/>
                        <a:pt x="10" y="4"/>
                      </a:cubicBezTo>
                      <a:cubicBezTo>
                        <a:pt x="10" y="5"/>
                        <a:pt x="10" y="5"/>
                        <a:pt x="10" y="5"/>
                      </a:cubicBezTo>
                      <a:cubicBezTo>
                        <a:pt x="10" y="5"/>
                        <a:pt x="10" y="5"/>
                        <a:pt x="10" y="5"/>
                      </a:cubicBezTo>
                      <a:cubicBezTo>
                        <a:pt x="4" y="5"/>
                        <a:pt x="0" y="9"/>
                        <a:pt x="0" y="15"/>
                      </a:cubicBezTo>
                      <a:cubicBezTo>
                        <a:pt x="0" y="20"/>
                        <a:pt x="4" y="25"/>
                        <a:pt x="10" y="25"/>
                      </a:cubicBezTo>
                      <a:cubicBezTo>
                        <a:pt x="15" y="25"/>
                        <a:pt x="15" y="25"/>
                        <a:pt x="15" y="25"/>
                      </a:cubicBezTo>
                      <a:cubicBezTo>
                        <a:pt x="18" y="25"/>
                        <a:pt x="20" y="27"/>
                        <a:pt x="20" y="30"/>
                      </a:cubicBezTo>
                      <a:cubicBezTo>
                        <a:pt x="20" y="33"/>
                        <a:pt x="18" y="36"/>
                        <a:pt x="15" y="36"/>
                      </a:cubicBezTo>
                      <a:cubicBezTo>
                        <a:pt x="3" y="36"/>
                        <a:pt x="3" y="36"/>
                        <a:pt x="3" y="36"/>
                      </a:cubicBezTo>
                      <a:cubicBezTo>
                        <a:pt x="3" y="40"/>
                        <a:pt x="3" y="40"/>
                        <a:pt x="3" y="40"/>
                      </a:cubicBezTo>
                      <a:cubicBezTo>
                        <a:pt x="10" y="40"/>
                        <a:pt x="10" y="40"/>
                        <a:pt x="10" y="40"/>
                      </a:cubicBezTo>
                      <a:cubicBezTo>
                        <a:pt x="10" y="40"/>
                        <a:pt x="10" y="40"/>
                        <a:pt x="10" y="40"/>
                      </a:cubicBezTo>
                      <a:cubicBezTo>
                        <a:pt x="10" y="40"/>
                        <a:pt x="10" y="40"/>
                        <a:pt x="10" y="40"/>
                      </a:cubicBezTo>
                      <a:cubicBezTo>
                        <a:pt x="10" y="45"/>
                        <a:pt x="10" y="45"/>
                        <a:pt x="10" y="45"/>
                      </a:cubicBezTo>
                      <a:cubicBezTo>
                        <a:pt x="15" y="45"/>
                        <a:pt x="15" y="45"/>
                        <a:pt x="15" y="45"/>
                      </a:cubicBezTo>
                      <a:cubicBezTo>
                        <a:pt x="15" y="40"/>
                        <a:pt x="15" y="40"/>
                        <a:pt x="15" y="40"/>
                      </a:cubicBezTo>
                      <a:cubicBezTo>
                        <a:pt x="15" y="40"/>
                        <a:pt x="15" y="40"/>
                        <a:pt x="15" y="40"/>
                      </a:cubicBezTo>
                      <a:cubicBezTo>
                        <a:pt x="15" y="40"/>
                        <a:pt x="15" y="40"/>
                        <a:pt x="15" y="40"/>
                      </a:cubicBezTo>
                      <a:cubicBezTo>
                        <a:pt x="20" y="40"/>
                        <a:pt x="25" y="36"/>
                        <a:pt x="25" y="30"/>
                      </a:cubicBez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22">
                  <a:extLst>
                    <a:ext uri="{FF2B5EF4-FFF2-40B4-BE49-F238E27FC236}">
                      <a16:creationId xmlns:a16="http://schemas.microsoft.com/office/drawing/2014/main" id="{E4DB9A40-561F-898A-5BF2-377EEAAC418D}"/>
                    </a:ext>
                  </a:extLst>
                </p:cNvPr>
                <p:cNvSpPr>
                  <a:spLocks/>
                </p:cNvSpPr>
                <p:nvPr/>
              </p:nvSpPr>
              <p:spPr bwMode="auto">
                <a:xfrm>
                  <a:off x="5105400" y="3641726"/>
                  <a:ext cx="53975" cy="50800"/>
                </a:xfrm>
                <a:custGeom>
                  <a:avLst/>
                  <a:gdLst>
                    <a:gd name="T0" fmla="*/ 10 w 34"/>
                    <a:gd name="T1" fmla="*/ 32 h 32"/>
                    <a:gd name="T2" fmla="*/ 34 w 34"/>
                    <a:gd name="T3" fmla="*/ 8 h 32"/>
                    <a:gd name="T4" fmla="*/ 27 w 34"/>
                    <a:gd name="T5" fmla="*/ 0 h 32"/>
                    <a:gd name="T6" fmla="*/ 0 w 34"/>
                    <a:gd name="T7" fmla="*/ 25 h 32"/>
                    <a:gd name="T8" fmla="*/ 10 w 34"/>
                    <a:gd name="T9" fmla="*/ 32 h 32"/>
                  </a:gdLst>
                  <a:ahLst/>
                  <a:cxnLst>
                    <a:cxn ang="0">
                      <a:pos x="T0" y="T1"/>
                    </a:cxn>
                    <a:cxn ang="0">
                      <a:pos x="T2" y="T3"/>
                    </a:cxn>
                    <a:cxn ang="0">
                      <a:pos x="T4" y="T5"/>
                    </a:cxn>
                    <a:cxn ang="0">
                      <a:pos x="T6" y="T7"/>
                    </a:cxn>
                    <a:cxn ang="0">
                      <a:pos x="T8" y="T9"/>
                    </a:cxn>
                  </a:cxnLst>
                  <a:rect l="0" t="0" r="r" b="b"/>
                  <a:pathLst>
                    <a:path w="34" h="32">
                      <a:moveTo>
                        <a:pt x="10" y="32"/>
                      </a:moveTo>
                      <a:lnTo>
                        <a:pt x="34" y="8"/>
                      </a:lnTo>
                      <a:lnTo>
                        <a:pt x="27" y="0"/>
                      </a:lnTo>
                      <a:lnTo>
                        <a:pt x="0" y="25"/>
                      </a:lnTo>
                      <a:lnTo>
                        <a:pt x="10" y="32"/>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23">
                  <a:extLst>
                    <a:ext uri="{FF2B5EF4-FFF2-40B4-BE49-F238E27FC236}">
                      <a16:creationId xmlns:a16="http://schemas.microsoft.com/office/drawing/2014/main" id="{271C9887-968F-73E9-E44C-9F869ED8F960}"/>
                    </a:ext>
                  </a:extLst>
                </p:cNvPr>
                <p:cNvSpPr>
                  <a:spLocks noEditPoints="1"/>
                </p:cNvSpPr>
                <p:nvPr/>
              </p:nvSpPr>
              <p:spPr bwMode="auto">
                <a:xfrm>
                  <a:off x="4879975" y="3665538"/>
                  <a:ext cx="257175" cy="257175"/>
                </a:xfrm>
                <a:custGeom>
                  <a:avLst/>
                  <a:gdLst>
                    <a:gd name="T0" fmla="*/ 33 w 67"/>
                    <a:gd name="T1" fmla="*/ 67 h 67"/>
                    <a:gd name="T2" fmla="*/ 67 w 67"/>
                    <a:gd name="T3" fmla="*/ 33 h 67"/>
                    <a:gd name="T4" fmla="*/ 33 w 67"/>
                    <a:gd name="T5" fmla="*/ 0 h 67"/>
                    <a:gd name="T6" fmla="*/ 0 w 67"/>
                    <a:gd name="T7" fmla="*/ 33 h 67"/>
                    <a:gd name="T8" fmla="*/ 33 w 67"/>
                    <a:gd name="T9" fmla="*/ 67 h 67"/>
                    <a:gd name="T10" fmla="*/ 33 w 67"/>
                    <a:gd name="T11" fmla="*/ 5 h 67"/>
                    <a:gd name="T12" fmla="*/ 62 w 67"/>
                    <a:gd name="T13" fmla="*/ 33 h 67"/>
                    <a:gd name="T14" fmla="*/ 33 w 67"/>
                    <a:gd name="T15" fmla="*/ 62 h 67"/>
                    <a:gd name="T16" fmla="*/ 5 w 67"/>
                    <a:gd name="T17" fmla="*/ 33 h 67"/>
                    <a:gd name="T18" fmla="*/ 33 w 67"/>
                    <a:gd name="T19"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67">
                      <a:moveTo>
                        <a:pt x="33" y="67"/>
                      </a:moveTo>
                      <a:cubicBezTo>
                        <a:pt x="52" y="67"/>
                        <a:pt x="67" y="52"/>
                        <a:pt x="67" y="33"/>
                      </a:cubicBezTo>
                      <a:cubicBezTo>
                        <a:pt x="67" y="15"/>
                        <a:pt x="52" y="0"/>
                        <a:pt x="33" y="0"/>
                      </a:cubicBezTo>
                      <a:cubicBezTo>
                        <a:pt x="15" y="0"/>
                        <a:pt x="0" y="15"/>
                        <a:pt x="0" y="33"/>
                      </a:cubicBezTo>
                      <a:cubicBezTo>
                        <a:pt x="0" y="52"/>
                        <a:pt x="15" y="67"/>
                        <a:pt x="33" y="67"/>
                      </a:cubicBezTo>
                      <a:close/>
                      <a:moveTo>
                        <a:pt x="33" y="5"/>
                      </a:moveTo>
                      <a:cubicBezTo>
                        <a:pt x="49" y="5"/>
                        <a:pt x="62" y="18"/>
                        <a:pt x="62" y="33"/>
                      </a:cubicBezTo>
                      <a:cubicBezTo>
                        <a:pt x="62" y="49"/>
                        <a:pt x="49" y="62"/>
                        <a:pt x="33" y="62"/>
                      </a:cubicBezTo>
                      <a:cubicBezTo>
                        <a:pt x="18" y="62"/>
                        <a:pt x="5" y="49"/>
                        <a:pt x="5" y="33"/>
                      </a:cubicBezTo>
                      <a:cubicBezTo>
                        <a:pt x="5" y="18"/>
                        <a:pt x="18" y="5"/>
                        <a:pt x="33" y="5"/>
                      </a:cubicBez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4">
                  <a:extLst>
                    <a:ext uri="{FF2B5EF4-FFF2-40B4-BE49-F238E27FC236}">
                      <a16:creationId xmlns:a16="http://schemas.microsoft.com/office/drawing/2014/main" id="{A6786642-9801-44D5-A484-3D7D0BA2A297}"/>
                    </a:ext>
                  </a:extLst>
                </p:cNvPr>
                <p:cNvSpPr>
                  <a:spLocks/>
                </p:cNvSpPr>
                <p:nvPr/>
              </p:nvSpPr>
              <p:spPr bwMode="auto">
                <a:xfrm>
                  <a:off x="4802188" y="3587751"/>
                  <a:ext cx="242888" cy="411163"/>
                </a:xfrm>
                <a:custGeom>
                  <a:avLst/>
                  <a:gdLst>
                    <a:gd name="T0" fmla="*/ 63 w 63"/>
                    <a:gd name="T1" fmla="*/ 12 h 107"/>
                    <a:gd name="T2" fmla="*/ 61 w 63"/>
                    <a:gd name="T3" fmla="*/ 0 h 107"/>
                    <a:gd name="T4" fmla="*/ 43 w 63"/>
                    <a:gd name="T5" fmla="*/ 1 h 107"/>
                    <a:gd name="T6" fmla="*/ 39 w 63"/>
                    <a:gd name="T7" fmla="*/ 12 h 107"/>
                    <a:gd name="T8" fmla="*/ 34 w 63"/>
                    <a:gd name="T9" fmla="*/ 14 h 107"/>
                    <a:gd name="T10" fmla="*/ 34 w 63"/>
                    <a:gd name="T11" fmla="*/ 14 h 107"/>
                    <a:gd name="T12" fmla="*/ 24 w 63"/>
                    <a:gd name="T13" fmla="*/ 9 h 107"/>
                    <a:gd name="T14" fmla="*/ 10 w 63"/>
                    <a:gd name="T15" fmla="*/ 22 h 107"/>
                    <a:gd name="T16" fmla="*/ 14 w 63"/>
                    <a:gd name="T17" fmla="*/ 34 h 107"/>
                    <a:gd name="T18" fmla="*/ 14 w 63"/>
                    <a:gd name="T19" fmla="*/ 34 h 107"/>
                    <a:gd name="T20" fmla="*/ 12 w 63"/>
                    <a:gd name="T21" fmla="*/ 39 h 107"/>
                    <a:gd name="T22" fmla="*/ 1 w 63"/>
                    <a:gd name="T23" fmla="*/ 43 h 107"/>
                    <a:gd name="T24" fmla="*/ 0 w 63"/>
                    <a:gd name="T25" fmla="*/ 62 h 107"/>
                    <a:gd name="T26" fmla="*/ 11 w 63"/>
                    <a:gd name="T27" fmla="*/ 68 h 107"/>
                    <a:gd name="T28" fmla="*/ 12 w 63"/>
                    <a:gd name="T29" fmla="*/ 68 h 107"/>
                    <a:gd name="T30" fmla="*/ 14 w 63"/>
                    <a:gd name="T31" fmla="*/ 73 h 107"/>
                    <a:gd name="T32" fmla="*/ 10 w 63"/>
                    <a:gd name="T33" fmla="*/ 82 h 107"/>
                    <a:gd name="T34" fmla="*/ 22 w 63"/>
                    <a:gd name="T35" fmla="*/ 97 h 107"/>
                    <a:gd name="T36" fmla="*/ 25 w 63"/>
                    <a:gd name="T37" fmla="*/ 97 h 107"/>
                    <a:gd name="T38" fmla="*/ 34 w 63"/>
                    <a:gd name="T39" fmla="*/ 93 h 107"/>
                    <a:gd name="T40" fmla="*/ 39 w 63"/>
                    <a:gd name="T41" fmla="*/ 95 h 107"/>
                    <a:gd name="T42" fmla="*/ 39 w 63"/>
                    <a:gd name="T43" fmla="*/ 96 h 107"/>
                    <a:gd name="T44" fmla="*/ 45 w 63"/>
                    <a:gd name="T45" fmla="*/ 107 h 107"/>
                    <a:gd name="T46" fmla="*/ 63 w 63"/>
                    <a:gd name="T47" fmla="*/ 105 h 107"/>
                    <a:gd name="T48" fmla="*/ 59 w 63"/>
                    <a:gd name="T49" fmla="*/ 95 h 107"/>
                    <a:gd name="T50" fmla="*/ 59 w 63"/>
                    <a:gd name="T51" fmla="*/ 103 h 107"/>
                    <a:gd name="T52" fmla="*/ 47 w 63"/>
                    <a:gd name="T53" fmla="*/ 103 h 107"/>
                    <a:gd name="T54" fmla="*/ 46 w 63"/>
                    <a:gd name="T55" fmla="*/ 103 h 107"/>
                    <a:gd name="T56" fmla="*/ 42 w 63"/>
                    <a:gd name="T57" fmla="*/ 92 h 107"/>
                    <a:gd name="T58" fmla="*/ 34 w 63"/>
                    <a:gd name="T59" fmla="*/ 89 h 107"/>
                    <a:gd name="T60" fmla="*/ 24 w 63"/>
                    <a:gd name="T61" fmla="*/ 93 h 107"/>
                    <a:gd name="T62" fmla="*/ 24 w 63"/>
                    <a:gd name="T63" fmla="*/ 93 h 107"/>
                    <a:gd name="T64" fmla="*/ 14 w 63"/>
                    <a:gd name="T65" fmla="*/ 83 h 107"/>
                    <a:gd name="T66" fmla="*/ 18 w 63"/>
                    <a:gd name="T67" fmla="*/ 74 h 107"/>
                    <a:gd name="T68" fmla="*/ 15 w 63"/>
                    <a:gd name="T69" fmla="*/ 65 h 107"/>
                    <a:gd name="T70" fmla="*/ 5 w 63"/>
                    <a:gd name="T71" fmla="*/ 61 h 107"/>
                    <a:gd name="T72" fmla="*/ 4 w 63"/>
                    <a:gd name="T73" fmla="*/ 60 h 107"/>
                    <a:gd name="T74" fmla="*/ 4 w 63"/>
                    <a:gd name="T75" fmla="*/ 47 h 107"/>
                    <a:gd name="T76" fmla="*/ 14 w 63"/>
                    <a:gd name="T77" fmla="*/ 43 h 107"/>
                    <a:gd name="T78" fmla="*/ 18 w 63"/>
                    <a:gd name="T79" fmla="*/ 35 h 107"/>
                    <a:gd name="T80" fmla="*/ 14 w 63"/>
                    <a:gd name="T81" fmla="*/ 24 h 107"/>
                    <a:gd name="T82" fmla="*/ 14 w 63"/>
                    <a:gd name="T83" fmla="*/ 24 h 107"/>
                    <a:gd name="T84" fmla="*/ 24 w 63"/>
                    <a:gd name="T85" fmla="*/ 14 h 107"/>
                    <a:gd name="T86" fmla="*/ 33 w 63"/>
                    <a:gd name="T87" fmla="*/ 18 h 107"/>
                    <a:gd name="T88" fmla="*/ 35 w 63"/>
                    <a:gd name="T89" fmla="*/ 18 h 107"/>
                    <a:gd name="T90" fmla="*/ 43 w 63"/>
                    <a:gd name="T91" fmla="*/ 14 h 107"/>
                    <a:gd name="T92" fmla="*/ 46 w 63"/>
                    <a:gd name="T93" fmla="*/ 4 h 107"/>
                    <a:gd name="T94" fmla="*/ 58 w 63"/>
                    <a:gd name="T95" fmla="*/ 4 h 107"/>
                    <a:gd name="T96" fmla="*/ 59 w 63"/>
                    <a:gd name="T97"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 h="107">
                      <a:moveTo>
                        <a:pt x="59" y="12"/>
                      </a:moveTo>
                      <a:cubicBezTo>
                        <a:pt x="63" y="12"/>
                        <a:pt x="63" y="12"/>
                        <a:pt x="63" y="12"/>
                      </a:cubicBezTo>
                      <a:cubicBezTo>
                        <a:pt x="63" y="2"/>
                        <a:pt x="63" y="2"/>
                        <a:pt x="63" y="2"/>
                      </a:cubicBezTo>
                      <a:cubicBezTo>
                        <a:pt x="63" y="1"/>
                        <a:pt x="62" y="0"/>
                        <a:pt x="61" y="0"/>
                      </a:cubicBezTo>
                      <a:cubicBezTo>
                        <a:pt x="45" y="0"/>
                        <a:pt x="45" y="0"/>
                        <a:pt x="45" y="0"/>
                      </a:cubicBezTo>
                      <a:cubicBezTo>
                        <a:pt x="44" y="0"/>
                        <a:pt x="43" y="0"/>
                        <a:pt x="43" y="1"/>
                      </a:cubicBezTo>
                      <a:cubicBezTo>
                        <a:pt x="39" y="11"/>
                        <a:pt x="39" y="11"/>
                        <a:pt x="39" y="11"/>
                      </a:cubicBezTo>
                      <a:cubicBezTo>
                        <a:pt x="39" y="12"/>
                        <a:pt x="39" y="12"/>
                        <a:pt x="39" y="12"/>
                      </a:cubicBezTo>
                      <a:cubicBezTo>
                        <a:pt x="39" y="12"/>
                        <a:pt x="39" y="12"/>
                        <a:pt x="39" y="12"/>
                      </a:cubicBezTo>
                      <a:cubicBezTo>
                        <a:pt x="34" y="14"/>
                        <a:pt x="34" y="14"/>
                        <a:pt x="34" y="14"/>
                      </a:cubicBezTo>
                      <a:cubicBezTo>
                        <a:pt x="34" y="14"/>
                        <a:pt x="34" y="14"/>
                        <a:pt x="34" y="14"/>
                      </a:cubicBezTo>
                      <a:cubicBezTo>
                        <a:pt x="34" y="14"/>
                        <a:pt x="34" y="14"/>
                        <a:pt x="34" y="14"/>
                      </a:cubicBezTo>
                      <a:cubicBezTo>
                        <a:pt x="25" y="10"/>
                        <a:pt x="25" y="10"/>
                        <a:pt x="25" y="10"/>
                      </a:cubicBezTo>
                      <a:cubicBezTo>
                        <a:pt x="24" y="9"/>
                        <a:pt x="24" y="9"/>
                        <a:pt x="24" y="9"/>
                      </a:cubicBezTo>
                      <a:cubicBezTo>
                        <a:pt x="23" y="9"/>
                        <a:pt x="23" y="10"/>
                        <a:pt x="22" y="10"/>
                      </a:cubicBezTo>
                      <a:cubicBezTo>
                        <a:pt x="18" y="13"/>
                        <a:pt x="13" y="18"/>
                        <a:pt x="10" y="22"/>
                      </a:cubicBezTo>
                      <a:cubicBezTo>
                        <a:pt x="9" y="23"/>
                        <a:pt x="9" y="24"/>
                        <a:pt x="10" y="25"/>
                      </a:cubicBezTo>
                      <a:cubicBezTo>
                        <a:pt x="14" y="34"/>
                        <a:pt x="14" y="34"/>
                        <a:pt x="14" y="34"/>
                      </a:cubicBezTo>
                      <a:cubicBezTo>
                        <a:pt x="14" y="34"/>
                        <a:pt x="14" y="34"/>
                        <a:pt x="14" y="34"/>
                      </a:cubicBezTo>
                      <a:cubicBezTo>
                        <a:pt x="14" y="34"/>
                        <a:pt x="14" y="34"/>
                        <a:pt x="14" y="34"/>
                      </a:cubicBezTo>
                      <a:cubicBezTo>
                        <a:pt x="12" y="39"/>
                        <a:pt x="12" y="39"/>
                        <a:pt x="12" y="39"/>
                      </a:cubicBezTo>
                      <a:cubicBezTo>
                        <a:pt x="12" y="39"/>
                        <a:pt x="12" y="39"/>
                        <a:pt x="12" y="39"/>
                      </a:cubicBezTo>
                      <a:cubicBezTo>
                        <a:pt x="11" y="40"/>
                        <a:pt x="11" y="40"/>
                        <a:pt x="11" y="40"/>
                      </a:cubicBezTo>
                      <a:cubicBezTo>
                        <a:pt x="1" y="43"/>
                        <a:pt x="1" y="43"/>
                        <a:pt x="1" y="43"/>
                      </a:cubicBezTo>
                      <a:cubicBezTo>
                        <a:pt x="1" y="43"/>
                        <a:pt x="0" y="44"/>
                        <a:pt x="0" y="45"/>
                      </a:cubicBezTo>
                      <a:cubicBezTo>
                        <a:pt x="0" y="62"/>
                        <a:pt x="0" y="62"/>
                        <a:pt x="0" y="62"/>
                      </a:cubicBezTo>
                      <a:cubicBezTo>
                        <a:pt x="0" y="63"/>
                        <a:pt x="1" y="64"/>
                        <a:pt x="1" y="64"/>
                      </a:cubicBezTo>
                      <a:cubicBezTo>
                        <a:pt x="11" y="68"/>
                        <a:pt x="11" y="68"/>
                        <a:pt x="11" y="68"/>
                      </a:cubicBezTo>
                      <a:cubicBezTo>
                        <a:pt x="12" y="68"/>
                        <a:pt x="12" y="68"/>
                        <a:pt x="12" y="68"/>
                      </a:cubicBezTo>
                      <a:cubicBezTo>
                        <a:pt x="12" y="68"/>
                        <a:pt x="12" y="68"/>
                        <a:pt x="12" y="68"/>
                      </a:cubicBezTo>
                      <a:cubicBezTo>
                        <a:pt x="14" y="73"/>
                        <a:pt x="14" y="73"/>
                        <a:pt x="14" y="73"/>
                      </a:cubicBezTo>
                      <a:cubicBezTo>
                        <a:pt x="14" y="73"/>
                        <a:pt x="14" y="73"/>
                        <a:pt x="14" y="73"/>
                      </a:cubicBezTo>
                      <a:cubicBezTo>
                        <a:pt x="14" y="73"/>
                        <a:pt x="14" y="73"/>
                        <a:pt x="14" y="73"/>
                      </a:cubicBezTo>
                      <a:cubicBezTo>
                        <a:pt x="10" y="82"/>
                        <a:pt x="10" y="82"/>
                        <a:pt x="10" y="82"/>
                      </a:cubicBezTo>
                      <a:cubicBezTo>
                        <a:pt x="9" y="83"/>
                        <a:pt x="9" y="84"/>
                        <a:pt x="10" y="85"/>
                      </a:cubicBezTo>
                      <a:cubicBezTo>
                        <a:pt x="13" y="89"/>
                        <a:pt x="18" y="94"/>
                        <a:pt x="22" y="97"/>
                      </a:cubicBezTo>
                      <a:cubicBezTo>
                        <a:pt x="23" y="98"/>
                        <a:pt x="23" y="98"/>
                        <a:pt x="24" y="98"/>
                      </a:cubicBezTo>
                      <a:cubicBezTo>
                        <a:pt x="24" y="98"/>
                        <a:pt x="24" y="98"/>
                        <a:pt x="25" y="97"/>
                      </a:cubicBezTo>
                      <a:cubicBezTo>
                        <a:pt x="34" y="93"/>
                        <a:pt x="34" y="93"/>
                        <a:pt x="34" y="93"/>
                      </a:cubicBezTo>
                      <a:cubicBezTo>
                        <a:pt x="34" y="93"/>
                        <a:pt x="34" y="93"/>
                        <a:pt x="34" y="93"/>
                      </a:cubicBezTo>
                      <a:cubicBezTo>
                        <a:pt x="34" y="93"/>
                        <a:pt x="34" y="93"/>
                        <a:pt x="34" y="93"/>
                      </a:cubicBezTo>
                      <a:cubicBezTo>
                        <a:pt x="39" y="95"/>
                        <a:pt x="39" y="95"/>
                        <a:pt x="39" y="95"/>
                      </a:cubicBezTo>
                      <a:cubicBezTo>
                        <a:pt x="39" y="95"/>
                        <a:pt x="39" y="95"/>
                        <a:pt x="39" y="95"/>
                      </a:cubicBezTo>
                      <a:cubicBezTo>
                        <a:pt x="39" y="96"/>
                        <a:pt x="39" y="96"/>
                        <a:pt x="39" y="96"/>
                      </a:cubicBezTo>
                      <a:cubicBezTo>
                        <a:pt x="43" y="106"/>
                        <a:pt x="43" y="106"/>
                        <a:pt x="43" y="106"/>
                      </a:cubicBezTo>
                      <a:cubicBezTo>
                        <a:pt x="43" y="107"/>
                        <a:pt x="44" y="107"/>
                        <a:pt x="45" y="107"/>
                      </a:cubicBezTo>
                      <a:cubicBezTo>
                        <a:pt x="61" y="107"/>
                        <a:pt x="61" y="107"/>
                        <a:pt x="61" y="107"/>
                      </a:cubicBezTo>
                      <a:cubicBezTo>
                        <a:pt x="62" y="107"/>
                        <a:pt x="63" y="106"/>
                        <a:pt x="63" y="105"/>
                      </a:cubicBezTo>
                      <a:cubicBezTo>
                        <a:pt x="63" y="95"/>
                        <a:pt x="63" y="95"/>
                        <a:pt x="63" y="95"/>
                      </a:cubicBezTo>
                      <a:cubicBezTo>
                        <a:pt x="59" y="95"/>
                        <a:pt x="59" y="95"/>
                        <a:pt x="59" y="95"/>
                      </a:cubicBezTo>
                      <a:cubicBezTo>
                        <a:pt x="59" y="102"/>
                        <a:pt x="59" y="102"/>
                        <a:pt x="59" y="102"/>
                      </a:cubicBezTo>
                      <a:cubicBezTo>
                        <a:pt x="59" y="103"/>
                        <a:pt x="59" y="103"/>
                        <a:pt x="59" y="103"/>
                      </a:cubicBezTo>
                      <a:cubicBezTo>
                        <a:pt x="58" y="103"/>
                        <a:pt x="58" y="103"/>
                        <a:pt x="58" y="103"/>
                      </a:cubicBezTo>
                      <a:cubicBezTo>
                        <a:pt x="47" y="103"/>
                        <a:pt x="47" y="103"/>
                        <a:pt x="47" y="103"/>
                      </a:cubicBezTo>
                      <a:cubicBezTo>
                        <a:pt x="46" y="103"/>
                        <a:pt x="46" y="103"/>
                        <a:pt x="46" y="103"/>
                      </a:cubicBezTo>
                      <a:cubicBezTo>
                        <a:pt x="46" y="103"/>
                        <a:pt x="46" y="103"/>
                        <a:pt x="46" y="103"/>
                      </a:cubicBezTo>
                      <a:cubicBezTo>
                        <a:pt x="43" y="93"/>
                        <a:pt x="43" y="93"/>
                        <a:pt x="43" y="93"/>
                      </a:cubicBezTo>
                      <a:cubicBezTo>
                        <a:pt x="43" y="93"/>
                        <a:pt x="43" y="92"/>
                        <a:pt x="42" y="92"/>
                      </a:cubicBezTo>
                      <a:cubicBezTo>
                        <a:pt x="35" y="89"/>
                        <a:pt x="35" y="89"/>
                        <a:pt x="35" y="89"/>
                      </a:cubicBezTo>
                      <a:cubicBezTo>
                        <a:pt x="34" y="89"/>
                        <a:pt x="34" y="89"/>
                        <a:pt x="34" y="89"/>
                      </a:cubicBezTo>
                      <a:cubicBezTo>
                        <a:pt x="33" y="89"/>
                        <a:pt x="33" y="89"/>
                        <a:pt x="33" y="89"/>
                      </a:cubicBezTo>
                      <a:cubicBezTo>
                        <a:pt x="24" y="93"/>
                        <a:pt x="24" y="93"/>
                        <a:pt x="24" y="93"/>
                      </a:cubicBezTo>
                      <a:cubicBezTo>
                        <a:pt x="24" y="93"/>
                        <a:pt x="24" y="93"/>
                        <a:pt x="24" y="93"/>
                      </a:cubicBezTo>
                      <a:cubicBezTo>
                        <a:pt x="24" y="93"/>
                        <a:pt x="24" y="93"/>
                        <a:pt x="24" y="93"/>
                      </a:cubicBezTo>
                      <a:cubicBezTo>
                        <a:pt x="20" y="90"/>
                        <a:pt x="17" y="87"/>
                        <a:pt x="14" y="83"/>
                      </a:cubicBezTo>
                      <a:cubicBezTo>
                        <a:pt x="14" y="83"/>
                        <a:pt x="14" y="83"/>
                        <a:pt x="14" y="83"/>
                      </a:cubicBezTo>
                      <a:cubicBezTo>
                        <a:pt x="14" y="83"/>
                        <a:pt x="14" y="83"/>
                        <a:pt x="14" y="83"/>
                      </a:cubicBezTo>
                      <a:cubicBezTo>
                        <a:pt x="18" y="74"/>
                        <a:pt x="18" y="74"/>
                        <a:pt x="18" y="74"/>
                      </a:cubicBezTo>
                      <a:cubicBezTo>
                        <a:pt x="19" y="74"/>
                        <a:pt x="19" y="73"/>
                        <a:pt x="18" y="72"/>
                      </a:cubicBezTo>
                      <a:cubicBezTo>
                        <a:pt x="15" y="65"/>
                        <a:pt x="15" y="65"/>
                        <a:pt x="15" y="65"/>
                      </a:cubicBezTo>
                      <a:cubicBezTo>
                        <a:pt x="15" y="64"/>
                        <a:pt x="15" y="64"/>
                        <a:pt x="14" y="64"/>
                      </a:cubicBezTo>
                      <a:cubicBezTo>
                        <a:pt x="5" y="61"/>
                        <a:pt x="5" y="61"/>
                        <a:pt x="5" y="61"/>
                      </a:cubicBezTo>
                      <a:cubicBezTo>
                        <a:pt x="4" y="61"/>
                        <a:pt x="4" y="61"/>
                        <a:pt x="4" y="61"/>
                      </a:cubicBezTo>
                      <a:cubicBezTo>
                        <a:pt x="4" y="60"/>
                        <a:pt x="4" y="60"/>
                        <a:pt x="4" y="60"/>
                      </a:cubicBezTo>
                      <a:cubicBezTo>
                        <a:pt x="4" y="47"/>
                        <a:pt x="4" y="47"/>
                        <a:pt x="4" y="47"/>
                      </a:cubicBezTo>
                      <a:cubicBezTo>
                        <a:pt x="4" y="47"/>
                        <a:pt x="4" y="47"/>
                        <a:pt x="4" y="47"/>
                      </a:cubicBezTo>
                      <a:cubicBezTo>
                        <a:pt x="5" y="46"/>
                        <a:pt x="5" y="46"/>
                        <a:pt x="5" y="46"/>
                      </a:cubicBezTo>
                      <a:cubicBezTo>
                        <a:pt x="14" y="43"/>
                        <a:pt x="14" y="43"/>
                        <a:pt x="14" y="43"/>
                      </a:cubicBezTo>
                      <a:cubicBezTo>
                        <a:pt x="15" y="43"/>
                        <a:pt x="15" y="43"/>
                        <a:pt x="15" y="42"/>
                      </a:cubicBezTo>
                      <a:cubicBezTo>
                        <a:pt x="18" y="35"/>
                        <a:pt x="18" y="35"/>
                        <a:pt x="18" y="35"/>
                      </a:cubicBezTo>
                      <a:cubicBezTo>
                        <a:pt x="19" y="34"/>
                        <a:pt x="19" y="33"/>
                        <a:pt x="18" y="33"/>
                      </a:cubicBezTo>
                      <a:cubicBezTo>
                        <a:pt x="14" y="24"/>
                        <a:pt x="14" y="24"/>
                        <a:pt x="14" y="24"/>
                      </a:cubicBezTo>
                      <a:cubicBezTo>
                        <a:pt x="14" y="24"/>
                        <a:pt x="14" y="24"/>
                        <a:pt x="14" y="24"/>
                      </a:cubicBezTo>
                      <a:cubicBezTo>
                        <a:pt x="14" y="24"/>
                        <a:pt x="14" y="24"/>
                        <a:pt x="14" y="24"/>
                      </a:cubicBezTo>
                      <a:cubicBezTo>
                        <a:pt x="17" y="20"/>
                        <a:pt x="20" y="17"/>
                        <a:pt x="24" y="14"/>
                      </a:cubicBezTo>
                      <a:cubicBezTo>
                        <a:pt x="24" y="14"/>
                        <a:pt x="24" y="14"/>
                        <a:pt x="24" y="14"/>
                      </a:cubicBezTo>
                      <a:cubicBezTo>
                        <a:pt x="24" y="14"/>
                        <a:pt x="24" y="14"/>
                        <a:pt x="24" y="14"/>
                      </a:cubicBezTo>
                      <a:cubicBezTo>
                        <a:pt x="33" y="18"/>
                        <a:pt x="33" y="18"/>
                        <a:pt x="33" y="18"/>
                      </a:cubicBezTo>
                      <a:cubicBezTo>
                        <a:pt x="33" y="18"/>
                        <a:pt x="33" y="19"/>
                        <a:pt x="34" y="19"/>
                      </a:cubicBezTo>
                      <a:cubicBezTo>
                        <a:pt x="34" y="19"/>
                        <a:pt x="34" y="18"/>
                        <a:pt x="35" y="18"/>
                      </a:cubicBezTo>
                      <a:cubicBezTo>
                        <a:pt x="42" y="15"/>
                        <a:pt x="42" y="15"/>
                        <a:pt x="42" y="15"/>
                      </a:cubicBezTo>
                      <a:cubicBezTo>
                        <a:pt x="43" y="15"/>
                        <a:pt x="43" y="15"/>
                        <a:pt x="43" y="14"/>
                      </a:cubicBezTo>
                      <a:cubicBezTo>
                        <a:pt x="46" y="5"/>
                        <a:pt x="46" y="5"/>
                        <a:pt x="46" y="5"/>
                      </a:cubicBezTo>
                      <a:cubicBezTo>
                        <a:pt x="46" y="4"/>
                        <a:pt x="46" y="4"/>
                        <a:pt x="46" y="4"/>
                      </a:cubicBezTo>
                      <a:cubicBezTo>
                        <a:pt x="47" y="4"/>
                        <a:pt x="47" y="4"/>
                        <a:pt x="47" y="4"/>
                      </a:cubicBezTo>
                      <a:cubicBezTo>
                        <a:pt x="58" y="4"/>
                        <a:pt x="58" y="4"/>
                        <a:pt x="58" y="4"/>
                      </a:cubicBezTo>
                      <a:cubicBezTo>
                        <a:pt x="59" y="4"/>
                        <a:pt x="59" y="4"/>
                        <a:pt x="59" y="4"/>
                      </a:cubicBezTo>
                      <a:cubicBezTo>
                        <a:pt x="59" y="5"/>
                        <a:pt x="59" y="5"/>
                        <a:pt x="59" y="5"/>
                      </a:cubicBezTo>
                      <a:lnTo>
                        <a:pt x="59" y="12"/>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5">
                  <a:extLst>
                    <a:ext uri="{FF2B5EF4-FFF2-40B4-BE49-F238E27FC236}">
                      <a16:creationId xmlns:a16="http://schemas.microsoft.com/office/drawing/2014/main" id="{CA3BCAD1-1761-FCB9-7A58-A13D5AA6CA79}"/>
                    </a:ext>
                  </a:extLst>
                </p:cNvPr>
                <p:cNvSpPr>
                  <a:spLocks noEditPoints="1"/>
                </p:cNvSpPr>
                <p:nvPr/>
              </p:nvSpPr>
              <p:spPr bwMode="auto">
                <a:xfrm>
                  <a:off x="4749800" y="3992563"/>
                  <a:ext cx="552450" cy="184150"/>
                </a:xfrm>
                <a:custGeom>
                  <a:avLst/>
                  <a:gdLst>
                    <a:gd name="T0" fmla="*/ 127 w 144"/>
                    <a:gd name="T1" fmla="*/ 0 h 48"/>
                    <a:gd name="T2" fmla="*/ 135 w 144"/>
                    <a:gd name="T3" fmla="*/ 6 h 48"/>
                    <a:gd name="T4" fmla="*/ 135 w 144"/>
                    <a:gd name="T5" fmla="*/ 7 h 48"/>
                    <a:gd name="T6" fmla="*/ 100 w 144"/>
                    <a:gd name="T7" fmla="*/ 30 h 48"/>
                    <a:gd name="T8" fmla="*/ 100 w 144"/>
                    <a:gd name="T9" fmla="*/ 18 h 48"/>
                    <a:gd name="T10" fmla="*/ 78 w 144"/>
                    <a:gd name="T11" fmla="*/ 16 h 48"/>
                    <a:gd name="T12" fmla="*/ 76 w 144"/>
                    <a:gd name="T13" fmla="*/ 38 h 48"/>
                    <a:gd name="T14" fmla="*/ 75 w 144"/>
                    <a:gd name="T15" fmla="*/ 39 h 48"/>
                    <a:gd name="T16" fmla="*/ 64 w 144"/>
                    <a:gd name="T17" fmla="*/ 29 h 48"/>
                    <a:gd name="T18" fmla="*/ 64 w 144"/>
                    <a:gd name="T19" fmla="*/ 10 h 48"/>
                    <a:gd name="T20" fmla="*/ 42 w 144"/>
                    <a:gd name="T21" fmla="*/ 8 h 48"/>
                    <a:gd name="T22" fmla="*/ 40 w 144"/>
                    <a:gd name="T23" fmla="*/ 30 h 48"/>
                    <a:gd name="T24" fmla="*/ 39 w 144"/>
                    <a:gd name="T25" fmla="*/ 30 h 48"/>
                    <a:gd name="T26" fmla="*/ 28 w 144"/>
                    <a:gd name="T27" fmla="*/ 34 h 48"/>
                    <a:gd name="T28" fmla="*/ 28 w 144"/>
                    <a:gd name="T29" fmla="*/ 18 h 48"/>
                    <a:gd name="T30" fmla="*/ 6 w 144"/>
                    <a:gd name="T31" fmla="*/ 16 h 48"/>
                    <a:gd name="T32" fmla="*/ 4 w 144"/>
                    <a:gd name="T33" fmla="*/ 43 h 48"/>
                    <a:gd name="T34" fmla="*/ 3 w 144"/>
                    <a:gd name="T35" fmla="*/ 43 h 48"/>
                    <a:gd name="T36" fmla="*/ 2 w 144"/>
                    <a:gd name="T37" fmla="*/ 48 h 48"/>
                    <a:gd name="T38" fmla="*/ 57 w 144"/>
                    <a:gd name="T39" fmla="*/ 28 h 48"/>
                    <a:gd name="T40" fmla="*/ 79 w 144"/>
                    <a:gd name="T41" fmla="*/ 48 h 48"/>
                    <a:gd name="T42" fmla="*/ 82 w 144"/>
                    <a:gd name="T43" fmla="*/ 48 h 48"/>
                    <a:gd name="T44" fmla="*/ 139 w 144"/>
                    <a:gd name="T45" fmla="*/ 10 h 48"/>
                    <a:gd name="T46" fmla="*/ 137 w 144"/>
                    <a:gd name="T47" fmla="*/ 20 h 48"/>
                    <a:gd name="T48" fmla="*/ 144 w 144"/>
                    <a:gd name="T49" fmla="*/ 5 h 48"/>
                    <a:gd name="T50" fmla="*/ 24 w 144"/>
                    <a:gd name="T51" fmla="*/ 21 h 48"/>
                    <a:gd name="T52" fmla="*/ 24 w 144"/>
                    <a:gd name="T53" fmla="*/ 35 h 48"/>
                    <a:gd name="T54" fmla="*/ 8 w 144"/>
                    <a:gd name="T55" fmla="*/ 41 h 48"/>
                    <a:gd name="T56" fmla="*/ 8 w 144"/>
                    <a:gd name="T57" fmla="*/ 41 h 48"/>
                    <a:gd name="T58" fmla="*/ 8 w 144"/>
                    <a:gd name="T59" fmla="*/ 20 h 48"/>
                    <a:gd name="T60" fmla="*/ 24 w 144"/>
                    <a:gd name="T61" fmla="*/ 20 h 48"/>
                    <a:gd name="T62" fmla="*/ 24 w 144"/>
                    <a:gd name="T63" fmla="*/ 21 h 48"/>
                    <a:gd name="T64" fmla="*/ 60 w 144"/>
                    <a:gd name="T65" fmla="*/ 25 h 48"/>
                    <a:gd name="T66" fmla="*/ 59 w 144"/>
                    <a:gd name="T67" fmla="*/ 25 h 48"/>
                    <a:gd name="T68" fmla="*/ 57 w 144"/>
                    <a:gd name="T69" fmla="*/ 24 h 48"/>
                    <a:gd name="T70" fmla="*/ 44 w 144"/>
                    <a:gd name="T71" fmla="*/ 28 h 48"/>
                    <a:gd name="T72" fmla="*/ 44 w 144"/>
                    <a:gd name="T73" fmla="*/ 28 h 48"/>
                    <a:gd name="T74" fmla="*/ 44 w 144"/>
                    <a:gd name="T75" fmla="*/ 12 h 48"/>
                    <a:gd name="T76" fmla="*/ 60 w 144"/>
                    <a:gd name="T77" fmla="*/ 12 h 48"/>
                    <a:gd name="T78" fmla="*/ 60 w 144"/>
                    <a:gd name="T79" fmla="*/ 13 h 48"/>
                    <a:gd name="T80" fmla="*/ 96 w 144"/>
                    <a:gd name="T81" fmla="*/ 33 h 48"/>
                    <a:gd name="T82" fmla="*/ 96 w 144"/>
                    <a:gd name="T83" fmla="*/ 33 h 48"/>
                    <a:gd name="T84" fmla="*/ 81 w 144"/>
                    <a:gd name="T85" fmla="*/ 44 h 48"/>
                    <a:gd name="T86" fmla="*/ 80 w 144"/>
                    <a:gd name="T87" fmla="*/ 43 h 48"/>
                    <a:gd name="T88" fmla="*/ 80 w 144"/>
                    <a:gd name="T89" fmla="*/ 43 h 48"/>
                    <a:gd name="T90" fmla="*/ 80 w 144"/>
                    <a:gd name="T91" fmla="*/ 20 h 48"/>
                    <a:gd name="T92" fmla="*/ 96 w 144"/>
                    <a:gd name="T93" fmla="*/ 20 h 48"/>
                    <a:gd name="T94" fmla="*/ 96 w 144"/>
                    <a:gd name="T95" fmla="*/ 2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4" h="48">
                      <a:moveTo>
                        <a:pt x="142" y="3"/>
                      </a:moveTo>
                      <a:cubicBezTo>
                        <a:pt x="127" y="0"/>
                        <a:pt x="127" y="0"/>
                        <a:pt x="127" y="0"/>
                      </a:cubicBezTo>
                      <a:cubicBezTo>
                        <a:pt x="127" y="5"/>
                        <a:pt x="127" y="5"/>
                        <a:pt x="127" y="5"/>
                      </a:cubicBezTo>
                      <a:cubicBezTo>
                        <a:pt x="135" y="6"/>
                        <a:pt x="135" y="6"/>
                        <a:pt x="135" y="6"/>
                      </a:cubicBezTo>
                      <a:cubicBezTo>
                        <a:pt x="136" y="6"/>
                        <a:pt x="136" y="6"/>
                        <a:pt x="136" y="6"/>
                      </a:cubicBezTo>
                      <a:cubicBezTo>
                        <a:pt x="135" y="7"/>
                        <a:pt x="135" y="7"/>
                        <a:pt x="135" y="7"/>
                      </a:cubicBezTo>
                      <a:cubicBezTo>
                        <a:pt x="101" y="30"/>
                        <a:pt x="101" y="30"/>
                        <a:pt x="101" y="30"/>
                      </a:cubicBezTo>
                      <a:cubicBezTo>
                        <a:pt x="100" y="30"/>
                        <a:pt x="100" y="30"/>
                        <a:pt x="100" y="30"/>
                      </a:cubicBezTo>
                      <a:cubicBezTo>
                        <a:pt x="100" y="29"/>
                        <a:pt x="100" y="29"/>
                        <a:pt x="100" y="29"/>
                      </a:cubicBezTo>
                      <a:cubicBezTo>
                        <a:pt x="100" y="18"/>
                        <a:pt x="100" y="18"/>
                        <a:pt x="100" y="18"/>
                      </a:cubicBezTo>
                      <a:cubicBezTo>
                        <a:pt x="100" y="17"/>
                        <a:pt x="100" y="16"/>
                        <a:pt x="98" y="16"/>
                      </a:cubicBezTo>
                      <a:cubicBezTo>
                        <a:pt x="78" y="16"/>
                        <a:pt x="78" y="16"/>
                        <a:pt x="78" y="16"/>
                      </a:cubicBezTo>
                      <a:cubicBezTo>
                        <a:pt x="77" y="16"/>
                        <a:pt x="76" y="17"/>
                        <a:pt x="76" y="18"/>
                      </a:cubicBezTo>
                      <a:cubicBezTo>
                        <a:pt x="76" y="38"/>
                        <a:pt x="76" y="38"/>
                        <a:pt x="76" y="38"/>
                      </a:cubicBezTo>
                      <a:cubicBezTo>
                        <a:pt x="76" y="39"/>
                        <a:pt x="76" y="39"/>
                        <a:pt x="76" y="39"/>
                      </a:cubicBezTo>
                      <a:cubicBezTo>
                        <a:pt x="75" y="39"/>
                        <a:pt x="75" y="39"/>
                        <a:pt x="75" y="39"/>
                      </a:cubicBezTo>
                      <a:cubicBezTo>
                        <a:pt x="65" y="29"/>
                        <a:pt x="65" y="29"/>
                        <a:pt x="65" y="29"/>
                      </a:cubicBezTo>
                      <a:cubicBezTo>
                        <a:pt x="64" y="29"/>
                        <a:pt x="64" y="29"/>
                        <a:pt x="64" y="29"/>
                      </a:cubicBezTo>
                      <a:cubicBezTo>
                        <a:pt x="64" y="29"/>
                        <a:pt x="64" y="29"/>
                        <a:pt x="64" y="29"/>
                      </a:cubicBezTo>
                      <a:cubicBezTo>
                        <a:pt x="64" y="10"/>
                        <a:pt x="64" y="10"/>
                        <a:pt x="64" y="10"/>
                      </a:cubicBezTo>
                      <a:cubicBezTo>
                        <a:pt x="64" y="9"/>
                        <a:pt x="64" y="8"/>
                        <a:pt x="62" y="8"/>
                      </a:cubicBezTo>
                      <a:cubicBezTo>
                        <a:pt x="42" y="8"/>
                        <a:pt x="42" y="8"/>
                        <a:pt x="42" y="8"/>
                      </a:cubicBezTo>
                      <a:cubicBezTo>
                        <a:pt x="41" y="8"/>
                        <a:pt x="40" y="9"/>
                        <a:pt x="40" y="10"/>
                      </a:cubicBezTo>
                      <a:cubicBezTo>
                        <a:pt x="40" y="30"/>
                        <a:pt x="40" y="30"/>
                        <a:pt x="40" y="30"/>
                      </a:cubicBezTo>
                      <a:cubicBezTo>
                        <a:pt x="40" y="30"/>
                        <a:pt x="40" y="30"/>
                        <a:pt x="40" y="30"/>
                      </a:cubicBezTo>
                      <a:cubicBezTo>
                        <a:pt x="39" y="30"/>
                        <a:pt x="39" y="30"/>
                        <a:pt x="39" y="30"/>
                      </a:cubicBezTo>
                      <a:cubicBezTo>
                        <a:pt x="29" y="34"/>
                        <a:pt x="29" y="34"/>
                        <a:pt x="29" y="34"/>
                      </a:cubicBezTo>
                      <a:cubicBezTo>
                        <a:pt x="28" y="34"/>
                        <a:pt x="28" y="34"/>
                        <a:pt x="28" y="34"/>
                      </a:cubicBezTo>
                      <a:cubicBezTo>
                        <a:pt x="28" y="33"/>
                        <a:pt x="28" y="33"/>
                        <a:pt x="28" y="33"/>
                      </a:cubicBezTo>
                      <a:cubicBezTo>
                        <a:pt x="28" y="18"/>
                        <a:pt x="28" y="18"/>
                        <a:pt x="28" y="18"/>
                      </a:cubicBezTo>
                      <a:cubicBezTo>
                        <a:pt x="28" y="17"/>
                        <a:pt x="28" y="16"/>
                        <a:pt x="26" y="16"/>
                      </a:cubicBezTo>
                      <a:cubicBezTo>
                        <a:pt x="6" y="16"/>
                        <a:pt x="6" y="16"/>
                        <a:pt x="6" y="16"/>
                      </a:cubicBezTo>
                      <a:cubicBezTo>
                        <a:pt x="5" y="16"/>
                        <a:pt x="4" y="17"/>
                        <a:pt x="4" y="18"/>
                      </a:cubicBezTo>
                      <a:cubicBezTo>
                        <a:pt x="4" y="43"/>
                        <a:pt x="4" y="43"/>
                        <a:pt x="4" y="43"/>
                      </a:cubicBezTo>
                      <a:cubicBezTo>
                        <a:pt x="4" y="43"/>
                        <a:pt x="4" y="43"/>
                        <a:pt x="4" y="43"/>
                      </a:cubicBezTo>
                      <a:cubicBezTo>
                        <a:pt x="3" y="43"/>
                        <a:pt x="3" y="43"/>
                        <a:pt x="3" y="43"/>
                      </a:cubicBezTo>
                      <a:cubicBezTo>
                        <a:pt x="0" y="44"/>
                        <a:pt x="0" y="44"/>
                        <a:pt x="0" y="44"/>
                      </a:cubicBezTo>
                      <a:cubicBezTo>
                        <a:pt x="2" y="48"/>
                        <a:pt x="2" y="48"/>
                        <a:pt x="2" y="48"/>
                      </a:cubicBezTo>
                      <a:cubicBezTo>
                        <a:pt x="56" y="28"/>
                        <a:pt x="56" y="28"/>
                        <a:pt x="56" y="28"/>
                      </a:cubicBezTo>
                      <a:cubicBezTo>
                        <a:pt x="57" y="28"/>
                        <a:pt x="57" y="28"/>
                        <a:pt x="57" y="28"/>
                      </a:cubicBezTo>
                      <a:cubicBezTo>
                        <a:pt x="57" y="28"/>
                        <a:pt x="57" y="28"/>
                        <a:pt x="57" y="28"/>
                      </a:cubicBezTo>
                      <a:cubicBezTo>
                        <a:pt x="79" y="48"/>
                        <a:pt x="79" y="48"/>
                        <a:pt x="79" y="48"/>
                      </a:cubicBezTo>
                      <a:cubicBezTo>
                        <a:pt x="79" y="48"/>
                        <a:pt x="80" y="48"/>
                        <a:pt x="80" y="48"/>
                      </a:cubicBezTo>
                      <a:cubicBezTo>
                        <a:pt x="81" y="48"/>
                        <a:pt x="81" y="48"/>
                        <a:pt x="82" y="48"/>
                      </a:cubicBezTo>
                      <a:cubicBezTo>
                        <a:pt x="138" y="10"/>
                        <a:pt x="138" y="10"/>
                        <a:pt x="138" y="10"/>
                      </a:cubicBezTo>
                      <a:cubicBezTo>
                        <a:pt x="139" y="10"/>
                        <a:pt x="139" y="10"/>
                        <a:pt x="139" y="10"/>
                      </a:cubicBezTo>
                      <a:cubicBezTo>
                        <a:pt x="139" y="11"/>
                        <a:pt x="139" y="11"/>
                        <a:pt x="139" y="11"/>
                      </a:cubicBezTo>
                      <a:cubicBezTo>
                        <a:pt x="137" y="20"/>
                        <a:pt x="137" y="20"/>
                        <a:pt x="137" y="20"/>
                      </a:cubicBezTo>
                      <a:cubicBezTo>
                        <a:pt x="142" y="21"/>
                        <a:pt x="142" y="21"/>
                        <a:pt x="142" y="21"/>
                      </a:cubicBezTo>
                      <a:cubicBezTo>
                        <a:pt x="144" y="5"/>
                        <a:pt x="144" y="5"/>
                        <a:pt x="144" y="5"/>
                      </a:cubicBezTo>
                      <a:cubicBezTo>
                        <a:pt x="144" y="4"/>
                        <a:pt x="144" y="3"/>
                        <a:pt x="142" y="3"/>
                      </a:cubicBezTo>
                      <a:close/>
                      <a:moveTo>
                        <a:pt x="24" y="21"/>
                      </a:moveTo>
                      <a:cubicBezTo>
                        <a:pt x="24" y="35"/>
                        <a:pt x="24" y="35"/>
                        <a:pt x="24" y="35"/>
                      </a:cubicBezTo>
                      <a:cubicBezTo>
                        <a:pt x="24" y="35"/>
                        <a:pt x="24" y="35"/>
                        <a:pt x="24" y="35"/>
                      </a:cubicBezTo>
                      <a:cubicBezTo>
                        <a:pt x="24" y="36"/>
                        <a:pt x="24" y="36"/>
                        <a:pt x="24" y="36"/>
                      </a:cubicBezTo>
                      <a:cubicBezTo>
                        <a:pt x="8" y="41"/>
                        <a:pt x="8" y="41"/>
                        <a:pt x="8" y="41"/>
                      </a:cubicBezTo>
                      <a:cubicBezTo>
                        <a:pt x="8" y="41"/>
                        <a:pt x="8" y="41"/>
                        <a:pt x="8" y="41"/>
                      </a:cubicBezTo>
                      <a:cubicBezTo>
                        <a:pt x="8" y="41"/>
                        <a:pt x="8" y="41"/>
                        <a:pt x="8" y="41"/>
                      </a:cubicBezTo>
                      <a:cubicBezTo>
                        <a:pt x="8" y="21"/>
                        <a:pt x="8" y="21"/>
                        <a:pt x="8" y="21"/>
                      </a:cubicBezTo>
                      <a:cubicBezTo>
                        <a:pt x="8" y="20"/>
                        <a:pt x="8" y="20"/>
                        <a:pt x="8" y="20"/>
                      </a:cubicBezTo>
                      <a:cubicBezTo>
                        <a:pt x="8" y="20"/>
                        <a:pt x="8" y="20"/>
                        <a:pt x="8" y="20"/>
                      </a:cubicBezTo>
                      <a:cubicBezTo>
                        <a:pt x="24" y="20"/>
                        <a:pt x="24" y="20"/>
                        <a:pt x="24" y="20"/>
                      </a:cubicBezTo>
                      <a:cubicBezTo>
                        <a:pt x="24" y="20"/>
                        <a:pt x="24" y="20"/>
                        <a:pt x="24" y="20"/>
                      </a:cubicBezTo>
                      <a:lnTo>
                        <a:pt x="24" y="21"/>
                      </a:lnTo>
                      <a:close/>
                      <a:moveTo>
                        <a:pt x="60" y="13"/>
                      </a:moveTo>
                      <a:cubicBezTo>
                        <a:pt x="60" y="25"/>
                        <a:pt x="60" y="25"/>
                        <a:pt x="60" y="25"/>
                      </a:cubicBezTo>
                      <a:cubicBezTo>
                        <a:pt x="60" y="25"/>
                        <a:pt x="60" y="25"/>
                        <a:pt x="60" y="25"/>
                      </a:cubicBezTo>
                      <a:cubicBezTo>
                        <a:pt x="59" y="25"/>
                        <a:pt x="59" y="25"/>
                        <a:pt x="59" y="25"/>
                      </a:cubicBezTo>
                      <a:cubicBezTo>
                        <a:pt x="59" y="24"/>
                        <a:pt x="59" y="24"/>
                        <a:pt x="59" y="24"/>
                      </a:cubicBezTo>
                      <a:cubicBezTo>
                        <a:pt x="58" y="24"/>
                        <a:pt x="58" y="24"/>
                        <a:pt x="57" y="24"/>
                      </a:cubicBezTo>
                      <a:cubicBezTo>
                        <a:pt x="57" y="24"/>
                        <a:pt x="57" y="24"/>
                        <a:pt x="56" y="24"/>
                      </a:cubicBezTo>
                      <a:cubicBezTo>
                        <a:pt x="44" y="28"/>
                        <a:pt x="44" y="28"/>
                        <a:pt x="44" y="28"/>
                      </a:cubicBezTo>
                      <a:cubicBezTo>
                        <a:pt x="44" y="28"/>
                        <a:pt x="44" y="28"/>
                        <a:pt x="44" y="28"/>
                      </a:cubicBezTo>
                      <a:cubicBezTo>
                        <a:pt x="44" y="28"/>
                        <a:pt x="44" y="28"/>
                        <a:pt x="44" y="28"/>
                      </a:cubicBezTo>
                      <a:cubicBezTo>
                        <a:pt x="44" y="13"/>
                        <a:pt x="44" y="13"/>
                        <a:pt x="44" y="13"/>
                      </a:cubicBezTo>
                      <a:cubicBezTo>
                        <a:pt x="44" y="12"/>
                        <a:pt x="44" y="12"/>
                        <a:pt x="44" y="12"/>
                      </a:cubicBezTo>
                      <a:cubicBezTo>
                        <a:pt x="44" y="12"/>
                        <a:pt x="44" y="12"/>
                        <a:pt x="44" y="12"/>
                      </a:cubicBezTo>
                      <a:cubicBezTo>
                        <a:pt x="60" y="12"/>
                        <a:pt x="60" y="12"/>
                        <a:pt x="60" y="12"/>
                      </a:cubicBezTo>
                      <a:cubicBezTo>
                        <a:pt x="60" y="12"/>
                        <a:pt x="60" y="12"/>
                        <a:pt x="60" y="12"/>
                      </a:cubicBezTo>
                      <a:lnTo>
                        <a:pt x="60" y="13"/>
                      </a:lnTo>
                      <a:close/>
                      <a:moveTo>
                        <a:pt x="96" y="21"/>
                      </a:moveTo>
                      <a:cubicBezTo>
                        <a:pt x="96" y="33"/>
                        <a:pt x="96" y="33"/>
                        <a:pt x="96" y="33"/>
                      </a:cubicBezTo>
                      <a:cubicBezTo>
                        <a:pt x="96" y="33"/>
                        <a:pt x="96" y="33"/>
                        <a:pt x="96" y="33"/>
                      </a:cubicBezTo>
                      <a:cubicBezTo>
                        <a:pt x="96" y="33"/>
                        <a:pt x="96" y="33"/>
                        <a:pt x="96" y="33"/>
                      </a:cubicBezTo>
                      <a:cubicBezTo>
                        <a:pt x="81" y="43"/>
                        <a:pt x="81" y="43"/>
                        <a:pt x="81" y="43"/>
                      </a:cubicBezTo>
                      <a:cubicBezTo>
                        <a:pt x="81" y="44"/>
                        <a:pt x="81" y="44"/>
                        <a:pt x="81" y="44"/>
                      </a:cubicBezTo>
                      <a:cubicBezTo>
                        <a:pt x="80" y="43"/>
                        <a:pt x="80" y="43"/>
                        <a:pt x="80" y="43"/>
                      </a:cubicBezTo>
                      <a:cubicBezTo>
                        <a:pt x="80" y="43"/>
                        <a:pt x="80" y="43"/>
                        <a:pt x="80" y="43"/>
                      </a:cubicBezTo>
                      <a:cubicBezTo>
                        <a:pt x="80" y="43"/>
                        <a:pt x="80" y="43"/>
                        <a:pt x="80" y="43"/>
                      </a:cubicBezTo>
                      <a:cubicBezTo>
                        <a:pt x="80" y="43"/>
                        <a:pt x="80" y="43"/>
                        <a:pt x="80" y="43"/>
                      </a:cubicBezTo>
                      <a:cubicBezTo>
                        <a:pt x="80" y="21"/>
                        <a:pt x="80" y="21"/>
                        <a:pt x="80" y="21"/>
                      </a:cubicBezTo>
                      <a:cubicBezTo>
                        <a:pt x="80" y="20"/>
                        <a:pt x="80" y="20"/>
                        <a:pt x="80" y="20"/>
                      </a:cubicBezTo>
                      <a:cubicBezTo>
                        <a:pt x="80" y="20"/>
                        <a:pt x="80" y="20"/>
                        <a:pt x="80" y="20"/>
                      </a:cubicBezTo>
                      <a:cubicBezTo>
                        <a:pt x="96" y="20"/>
                        <a:pt x="96" y="20"/>
                        <a:pt x="96" y="20"/>
                      </a:cubicBezTo>
                      <a:cubicBezTo>
                        <a:pt x="96" y="20"/>
                        <a:pt x="96" y="20"/>
                        <a:pt x="96" y="20"/>
                      </a:cubicBezTo>
                      <a:lnTo>
                        <a:pt x="96" y="21"/>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Rectangle 26">
                  <a:extLst>
                    <a:ext uri="{FF2B5EF4-FFF2-40B4-BE49-F238E27FC236}">
                      <a16:creationId xmlns:a16="http://schemas.microsoft.com/office/drawing/2014/main" id="{79C00678-65F5-FBA1-89C6-806C07609F1F}"/>
                    </a:ext>
                  </a:extLst>
                </p:cNvPr>
                <p:cNvSpPr>
                  <a:spLocks noChangeArrowheads="1"/>
                </p:cNvSpPr>
                <p:nvPr/>
              </p:nvSpPr>
              <p:spPr bwMode="auto">
                <a:xfrm>
                  <a:off x="4960938" y="4130676"/>
                  <a:ext cx="14288" cy="46038"/>
                </a:xfrm>
                <a:prstGeom prst="rect">
                  <a:avLst/>
                </a:prstGeom>
                <a:grpFill/>
                <a:ln w="317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 name="Rectangle 27">
                  <a:extLst>
                    <a:ext uri="{FF2B5EF4-FFF2-40B4-BE49-F238E27FC236}">
                      <a16:creationId xmlns:a16="http://schemas.microsoft.com/office/drawing/2014/main" id="{E4DBA9B1-CC0E-FF60-C712-C8E0871AA5FE}"/>
                    </a:ext>
                  </a:extLst>
                </p:cNvPr>
                <p:cNvSpPr>
                  <a:spLocks noChangeArrowheads="1"/>
                </p:cNvSpPr>
                <p:nvPr/>
              </p:nvSpPr>
              <p:spPr bwMode="auto">
                <a:xfrm>
                  <a:off x="5237163" y="4090988"/>
                  <a:ext cx="14288" cy="85725"/>
                </a:xfrm>
                <a:prstGeom prst="rect">
                  <a:avLst/>
                </a:prstGeom>
                <a:grpFill/>
                <a:ln w="317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 name="Rectangle 28">
                  <a:extLst>
                    <a:ext uri="{FF2B5EF4-FFF2-40B4-BE49-F238E27FC236}">
                      <a16:creationId xmlns:a16="http://schemas.microsoft.com/office/drawing/2014/main" id="{88459A1C-1D46-CDB3-18B9-D1ED0B7252C6}"/>
                    </a:ext>
                  </a:extLst>
                </p:cNvPr>
                <p:cNvSpPr>
                  <a:spLocks noChangeArrowheads="1"/>
                </p:cNvSpPr>
                <p:nvPr/>
              </p:nvSpPr>
              <p:spPr bwMode="auto">
                <a:xfrm>
                  <a:off x="5178425" y="4122738"/>
                  <a:ext cx="15875" cy="53975"/>
                </a:xfrm>
                <a:prstGeom prst="rect">
                  <a:avLst/>
                </a:prstGeom>
                <a:grpFill/>
                <a:ln w="317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 name="Rectangle 29">
                  <a:extLst>
                    <a:ext uri="{FF2B5EF4-FFF2-40B4-BE49-F238E27FC236}">
                      <a16:creationId xmlns:a16="http://schemas.microsoft.com/office/drawing/2014/main" id="{5C9E24AB-35CA-50B0-F465-F06087148BED}"/>
                    </a:ext>
                  </a:extLst>
                </p:cNvPr>
                <p:cNvSpPr>
                  <a:spLocks noChangeArrowheads="1"/>
                </p:cNvSpPr>
                <p:nvPr/>
              </p:nvSpPr>
              <p:spPr bwMode="auto">
                <a:xfrm>
                  <a:off x="4899025" y="4141788"/>
                  <a:ext cx="19050" cy="34925"/>
                </a:xfrm>
                <a:prstGeom prst="rect">
                  <a:avLst/>
                </a:prstGeom>
                <a:grpFill/>
                <a:ln w="317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gr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13495"/>
                                        </p:tgtEl>
                                        <p:attrNameLst>
                                          <p:attrName>style.visibility</p:attrName>
                                        </p:attrNameLst>
                                      </p:cBhvr>
                                      <p:to>
                                        <p:strVal val="visible"/>
                                      </p:to>
                                    </p:set>
                                    <p:animEffect transition="in" filter="fade">
                                      <p:cBhvr>
                                        <p:cTn id="12" dur="500"/>
                                        <p:tgtEl>
                                          <p:spTgt spid="121349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13475"/>
                                        </p:tgtEl>
                                        <p:attrNameLst>
                                          <p:attrName>style.visibility</p:attrName>
                                        </p:attrNameLst>
                                      </p:cBhvr>
                                      <p:to>
                                        <p:strVal val="visible"/>
                                      </p:to>
                                    </p:set>
                                    <p:animEffect transition="in" filter="fade">
                                      <p:cBhvr>
                                        <p:cTn id="22" dur="500"/>
                                        <p:tgtEl>
                                          <p:spTgt spid="1213475"/>
                                        </p:tgtEl>
                                      </p:cBhvr>
                                    </p:animEffect>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strVal val="#ppt_h"/>
                                          </p:val>
                                        </p:tav>
                                        <p:tav tm="100000">
                                          <p:val>
                                            <p:strVal val="#ppt_h"/>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3444" name="Rectangle 4">
            <a:extLst>
              <a:ext uri="{FF2B5EF4-FFF2-40B4-BE49-F238E27FC236}">
                <a16:creationId xmlns:a16="http://schemas.microsoft.com/office/drawing/2014/main" id="{A0F3305E-22E5-4773-AE7F-980B240F7BBC}"/>
              </a:ext>
            </a:extLst>
          </p:cNvPr>
          <p:cNvSpPr>
            <a:spLocks noGrp="1" noChangeArrowheads="1"/>
          </p:cNvSpPr>
          <p:nvPr>
            <p:ph type="title"/>
          </p:nvPr>
        </p:nvSpPr>
        <p:spPr/>
        <p:txBody>
          <a:bodyPr/>
          <a:lstStyle/>
          <a:p>
            <a:r>
              <a:rPr lang="en-US" altLang="en-US" dirty="0"/>
              <a:t>Investment highlights</a:t>
            </a:r>
          </a:p>
        </p:txBody>
      </p:sp>
      <p:sp>
        <p:nvSpPr>
          <p:cNvPr id="6" name="Slide Number Placeholder 3">
            <a:extLst>
              <a:ext uri="{FF2B5EF4-FFF2-40B4-BE49-F238E27FC236}">
                <a16:creationId xmlns:a16="http://schemas.microsoft.com/office/drawing/2014/main" id="{A97F47CD-B509-4853-8686-A5A84209F145}"/>
              </a:ext>
            </a:extLst>
          </p:cNvPr>
          <p:cNvSpPr>
            <a:spLocks noGrp="1"/>
          </p:cNvSpPr>
          <p:nvPr>
            <p:ph type="sldNum" sz="quarter" idx="4294967295"/>
          </p:nvPr>
        </p:nvSpPr>
        <p:spPr>
          <a:xfrm>
            <a:off x="1658471" y="0"/>
            <a:ext cx="0" cy="0"/>
          </a:xfrm>
        </p:spPr>
        <p:txBody>
          <a:bodyPr/>
          <a:lstStyle/>
          <a:p>
            <a:fld id="{EEBE713F-70D8-4509-B4C6-BA5C3A422E83}" type="slidenum">
              <a:rPr lang="en-US" altLang="en-US"/>
              <a:pPr/>
              <a:t>5</a:t>
            </a:fld>
            <a:endParaRPr lang="en-US" altLang="en-US"/>
          </a:p>
        </p:txBody>
      </p:sp>
      <p:sp>
        <p:nvSpPr>
          <p:cNvPr id="1213445" name="Line 5">
            <a:extLst>
              <a:ext uri="{FF2B5EF4-FFF2-40B4-BE49-F238E27FC236}">
                <a16:creationId xmlns:a16="http://schemas.microsoft.com/office/drawing/2014/main" id="{4DFFBAF7-6BE1-4CE7-8AE5-0A28C8D600AE}"/>
              </a:ext>
            </a:extLst>
          </p:cNvPr>
          <p:cNvSpPr>
            <a:spLocks noChangeShapeType="1"/>
          </p:cNvSpPr>
          <p:nvPr/>
        </p:nvSpPr>
        <p:spPr bwMode="auto">
          <a:xfrm>
            <a:off x="4696666" y="427225"/>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1235"/>
          </a:p>
        </p:txBody>
      </p:sp>
      <p:grpSp>
        <p:nvGrpSpPr>
          <p:cNvPr id="62" name="Group 61">
            <a:extLst>
              <a:ext uri="{FF2B5EF4-FFF2-40B4-BE49-F238E27FC236}">
                <a16:creationId xmlns:a16="http://schemas.microsoft.com/office/drawing/2014/main" id="{F42A66B9-3948-B6B7-9071-FC55F0EA5510}"/>
              </a:ext>
            </a:extLst>
          </p:cNvPr>
          <p:cNvGrpSpPr/>
          <p:nvPr/>
        </p:nvGrpSpPr>
        <p:grpSpPr>
          <a:xfrm>
            <a:off x="1778294" y="1144720"/>
            <a:ext cx="8816215" cy="974815"/>
            <a:chOff x="183305" y="1143000"/>
            <a:chExt cx="9991709" cy="1104790"/>
          </a:xfrm>
        </p:grpSpPr>
        <p:sp>
          <p:nvSpPr>
            <p:cNvPr id="52" name="Rectangle: Single Corner Snipped 51">
              <a:extLst>
                <a:ext uri="{FF2B5EF4-FFF2-40B4-BE49-F238E27FC236}">
                  <a16:creationId xmlns:a16="http://schemas.microsoft.com/office/drawing/2014/main" id="{FCB55D4C-8D5A-292C-4AE4-10E98E56B9B2}"/>
                </a:ext>
              </a:extLst>
            </p:cNvPr>
            <p:cNvSpPr/>
            <p:nvPr/>
          </p:nvSpPr>
          <p:spPr>
            <a:xfrm>
              <a:off x="2713511" y="1327136"/>
              <a:ext cx="7461503" cy="920654"/>
            </a:xfrm>
            <a:prstGeom prst="snip1Rect">
              <a:avLst/>
            </a:prstGeom>
            <a:solidFill>
              <a:schemeClr val="bg1">
                <a:lumMod val="95000"/>
              </a:schemeClr>
            </a:solidFill>
            <a:ln w="25400" cap="flat">
              <a:noFill/>
              <a:prstDash val="solid"/>
              <a:round/>
            </a:ln>
            <a:effectLst>
              <a:outerShdw dist="50800" dir="10800000" algn="r" rotWithShape="0">
                <a:schemeClr val="accent2"/>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37160" tIns="40341" rIns="80682" bIns="40341" numCol="1" spcCol="38100" rtlCol="0" anchor="ctr" anchorCtr="0">
              <a:noAutofit/>
            </a:bodyPr>
            <a:lstStyle/>
            <a:p>
              <a:pPr marL="151287" lvl="1" indent="-151287" defTabSz="470672" hangingPunct="1">
                <a:lnSpc>
                  <a:spcPct val="90000"/>
                </a:lnSpc>
                <a:spcBef>
                  <a:spcPct val="0"/>
                </a:spcBef>
                <a:spcAft>
                  <a:spcPts val="265"/>
                </a:spcAft>
                <a:buClr>
                  <a:srgbClr val="A5A5AA"/>
                </a:buClr>
                <a:buSzPct val="100000"/>
                <a:buFont typeface="Arial" panose="020B0604020202020204" pitchFamily="34" charset="0"/>
                <a:buChar char="•"/>
                <a:defRPr/>
              </a:pPr>
              <a:r>
                <a:rPr lang="en-US" altLang="en-US" sz="1100" kern="1200" dirty="0">
                  <a:solidFill>
                    <a:schemeClr val="tx1"/>
                  </a:solidFill>
                  <a:latin typeface="Arial" panose="020B0604020202020204" pitchFamily="34" charset="0"/>
                  <a:ea typeface="+mn-ea"/>
                  <a:cs typeface="+mn-cs"/>
                </a:rPr>
                <a:t>Lorem ipsum dolor sit </a:t>
              </a:r>
              <a:r>
                <a:rPr lang="en-US" altLang="en-US" sz="1100" kern="1200" dirty="0" err="1">
                  <a:solidFill>
                    <a:schemeClr val="tx1"/>
                  </a:solidFill>
                  <a:latin typeface="Arial" panose="020B0604020202020204" pitchFamily="34" charset="0"/>
                  <a:ea typeface="+mn-ea"/>
                  <a:cs typeface="+mn-cs"/>
                </a:rPr>
                <a:t>amet</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consectetur</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adipiscing</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elit</a:t>
              </a:r>
              <a:r>
                <a:rPr lang="en-US" altLang="en-US" sz="1100" kern="1200" dirty="0">
                  <a:solidFill>
                    <a:schemeClr val="tx1"/>
                  </a:solidFill>
                  <a:latin typeface="Arial" panose="020B0604020202020204" pitchFamily="34" charset="0"/>
                  <a:ea typeface="+mn-ea"/>
                  <a:cs typeface="+mn-cs"/>
                </a:rPr>
                <a:t>, sed do </a:t>
              </a:r>
              <a:r>
                <a:rPr lang="en-US" altLang="en-US" sz="1100" kern="1200" dirty="0" err="1">
                  <a:solidFill>
                    <a:schemeClr val="tx1"/>
                  </a:solidFill>
                  <a:latin typeface="Arial" panose="020B0604020202020204" pitchFamily="34" charset="0"/>
                  <a:ea typeface="+mn-ea"/>
                  <a:cs typeface="+mn-cs"/>
                </a:rPr>
                <a:t>eiusmod</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tempor</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incididunt</a:t>
              </a:r>
              <a:endParaRPr lang="en-US" altLang="en-US" sz="1100" kern="1200" dirty="0">
                <a:solidFill>
                  <a:schemeClr val="tx1"/>
                </a:solidFill>
                <a:latin typeface="Arial" panose="020B0604020202020204" pitchFamily="34" charset="0"/>
                <a:ea typeface="+mn-ea"/>
                <a:cs typeface="+mn-cs"/>
              </a:endParaRPr>
            </a:p>
            <a:p>
              <a:pPr marL="151287" lvl="1" indent="-151287" defTabSz="470672" hangingPunct="1">
                <a:lnSpc>
                  <a:spcPct val="90000"/>
                </a:lnSpc>
                <a:spcBef>
                  <a:spcPct val="0"/>
                </a:spcBef>
                <a:spcAft>
                  <a:spcPts val="265"/>
                </a:spcAft>
                <a:buClr>
                  <a:srgbClr val="A5A5AA"/>
                </a:buClr>
                <a:buSzPct val="100000"/>
                <a:buFont typeface="Arial" panose="020B0604020202020204" pitchFamily="34" charset="0"/>
                <a:buChar char="•"/>
                <a:defRPr/>
              </a:pPr>
              <a:r>
                <a:rPr lang="en-US" altLang="en-US" sz="1100" kern="1200" dirty="0">
                  <a:solidFill>
                    <a:schemeClr val="tx1"/>
                  </a:solidFill>
                  <a:latin typeface="Arial" panose="020B0604020202020204" pitchFamily="34" charset="0"/>
                  <a:ea typeface="+mn-ea"/>
                  <a:cs typeface="+mn-cs"/>
                </a:rPr>
                <a:t>Ut labore et dolore magna </a:t>
              </a:r>
              <a:r>
                <a:rPr lang="en-US" altLang="en-US" sz="1100" kern="1200" dirty="0" err="1">
                  <a:solidFill>
                    <a:schemeClr val="tx1"/>
                  </a:solidFill>
                  <a:latin typeface="Arial" panose="020B0604020202020204" pitchFamily="34" charset="0"/>
                  <a:ea typeface="+mn-ea"/>
                  <a:cs typeface="+mn-cs"/>
                </a:rPr>
                <a:t>aliqua</a:t>
              </a:r>
              <a:r>
                <a:rPr lang="en-US" altLang="en-US" sz="1100" kern="1200" dirty="0">
                  <a:solidFill>
                    <a:schemeClr val="tx1"/>
                  </a:solidFill>
                  <a:latin typeface="Arial" panose="020B0604020202020204" pitchFamily="34" charset="0"/>
                  <a:ea typeface="+mn-ea"/>
                  <a:cs typeface="+mn-cs"/>
                </a:rPr>
                <a:t>. Ut </a:t>
              </a:r>
              <a:r>
                <a:rPr lang="en-US" altLang="en-US" sz="1100" kern="1200" dirty="0" err="1">
                  <a:solidFill>
                    <a:schemeClr val="tx1"/>
                  </a:solidFill>
                  <a:latin typeface="Arial" panose="020B0604020202020204" pitchFamily="34" charset="0"/>
                  <a:ea typeface="+mn-ea"/>
                  <a:cs typeface="+mn-cs"/>
                </a:rPr>
                <a:t>enim</a:t>
              </a:r>
              <a:r>
                <a:rPr lang="en-US" altLang="en-US" sz="1100" kern="1200" dirty="0">
                  <a:solidFill>
                    <a:schemeClr val="tx1"/>
                  </a:solidFill>
                  <a:latin typeface="Arial" panose="020B0604020202020204" pitchFamily="34" charset="0"/>
                  <a:ea typeface="+mn-ea"/>
                  <a:cs typeface="+mn-cs"/>
                </a:rPr>
                <a:t> ad minim </a:t>
              </a:r>
              <a:r>
                <a:rPr lang="en-US" altLang="en-US" sz="1100" kern="1200" dirty="0" err="1">
                  <a:solidFill>
                    <a:schemeClr val="tx1"/>
                  </a:solidFill>
                  <a:latin typeface="Arial" panose="020B0604020202020204" pitchFamily="34" charset="0"/>
                  <a:ea typeface="+mn-ea"/>
                  <a:cs typeface="+mn-cs"/>
                </a:rPr>
                <a:t>veniam</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quis</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nostrud</a:t>
              </a:r>
              <a:r>
                <a:rPr lang="en-US" altLang="en-US" sz="1100" kern="1200" dirty="0">
                  <a:solidFill>
                    <a:schemeClr val="tx1"/>
                  </a:solidFill>
                  <a:latin typeface="Arial" panose="020B0604020202020204" pitchFamily="34" charset="0"/>
                  <a:ea typeface="+mn-ea"/>
                  <a:cs typeface="+mn-cs"/>
                </a:rPr>
                <a:t> exercitation </a:t>
              </a:r>
              <a:r>
                <a:rPr lang="en-US" altLang="en-US" sz="1100" kern="1200" dirty="0" err="1">
                  <a:solidFill>
                    <a:schemeClr val="tx1"/>
                  </a:solidFill>
                  <a:latin typeface="Arial" panose="020B0604020202020204" pitchFamily="34" charset="0"/>
                  <a:ea typeface="+mn-ea"/>
                  <a:cs typeface="+mn-cs"/>
                </a:rPr>
                <a:t>ullamco</a:t>
              </a:r>
              <a:endParaRPr lang="en-US" altLang="en-US" sz="1100" kern="1200" dirty="0">
                <a:solidFill>
                  <a:schemeClr val="tx1"/>
                </a:solidFill>
                <a:latin typeface="Arial" panose="020B0604020202020204" pitchFamily="34" charset="0"/>
                <a:ea typeface="+mn-ea"/>
                <a:cs typeface="+mn-cs"/>
              </a:endParaRPr>
            </a:p>
            <a:p>
              <a:pPr marL="151287" lvl="1" indent="-151287" defTabSz="470672" hangingPunct="1">
                <a:lnSpc>
                  <a:spcPct val="90000"/>
                </a:lnSpc>
                <a:spcBef>
                  <a:spcPct val="0"/>
                </a:spcBef>
                <a:spcAft>
                  <a:spcPts val="265"/>
                </a:spcAft>
                <a:buClr>
                  <a:srgbClr val="A5A5AA"/>
                </a:buClr>
                <a:buSzPct val="100000"/>
                <a:buFont typeface="Arial" panose="020B0604020202020204" pitchFamily="34" charset="0"/>
                <a:buChar char="•"/>
                <a:defRPr/>
              </a:pPr>
              <a:r>
                <a:rPr lang="en-US" altLang="en-US" sz="1100" kern="1200" dirty="0" err="1">
                  <a:solidFill>
                    <a:schemeClr val="tx1"/>
                  </a:solidFill>
                  <a:latin typeface="Arial" panose="020B0604020202020204" pitchFamily="34" charset="0"/>
                  <a:ea typeface="+mn-ea"/>
                  <a:cs typeface="+mn-cs"/>
                </a:rPr>
                <a:t>Laboris</a:t>
              </a:r>
              <a:r>
                <a:rPr lang="en-US" altLang="en-US" sz="1100" kern="1200" dirty="0">
                  <a:solidFill>
                    <a:schemeClr val="tx1"/>
                  </a:solidFill>
                  <a:latin typeface="Arial" panose="020B0604020202020204" pitchFamily="34" charset="0"/>
                  <a:ea typeface="+mn-ea"/>
                  <a:cs typeface="+mn-cs"/>
                </a:rPr>
                <a:t> nisi </a:t>
              </a:r>
              <a:r>
                <a:rPr lang="en-US" altLang="en-US" sz="1100" kern="1200" dirty="0" err="1">
                  <a:solidFill>
                    <a:schemeClr val="tx1"/>
                  </a:solidFill>
                  <a:latin typeface="Arial" panose="020B0604020202020204" pitchFamily="34" charset="0"/>
                  <a:ea typeface="+mn-ea"/>
                  <a:cs typeface="+mn-cs"/>
                </a:rPr>
                <a:t>ut</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aliquip</a:t>
              </a:r>
              <a:r>
                <a:rPr lang="en-US" altLang="en-US" sz="1100" kern="1200" dirty="0">
                  <a:solidFill>
                    <a:schemeClr val="tx1"/>
                  </a:solidFill>
                  <a:latin typeface="Arial" panose="020B0604020202020204" pitchFamily="34" charset="0"/>
                  <a:ea typeface="+mn-ea"/>
                  <a:cs typeface="+mn-cs"/>
                </a:rPr>
                <a:t> ex </a:t>
              </a:r>
              <a:r>
                <a:rPr lang="en-US" altLang="en-US" sz="1100" kern="1200" dirty="0" err="1">
                  <a:solidFill>
                    <a:schemeClr val="tx1"/>
                  </a:solidFill>
                  <a:latin typeface="Arial" panose="020B0604020202020204" pitchFamily="34" charset="0"/>
                  <a:ea typeface="+mn-ea"/>
                  <a:cs typeface="+mn-cs"/>
                </a:rPr>
                <a:t>ea</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commodo</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consequat</a:t>
              </a:r>
              <a:r>
                <a:rPr lang="en-US" altLang="en-US" sz="1100" kern="1200" dirty="0">
                  <a:solidFill>
                    <a:schemeClr val="tx1"/>
                  </a:solidFill>
                  <a:latin typeface="Arial" panose="020B0604020202020204" pitchFamily="34" charset="0"/>
                  <a:ea typeface="+mn-ea"/>
                  <a:cs typeface="+mn-cs"/>
                </a:rPr>
                <a:t>. Duis </a:t>
              </a:r>
              <a:r>
                <a:rPr lang="en-US" altLang="en-US" sz="1100" kern="1200" dirty="0" err="1">
                  <a:solidFill>
                    <a:schemeClr val="tx1"/>
                  </a:solidFill>
                  <a:latin typeface="Arial" panose="020B0604020202020204" pitchFamily="34" charset="0"/>
                  <a:ea typeface="+mn-ea"/>
                  <a:cs typeface="+mn-cs"/>
                </a:rPr>
                <a:t>aute</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irure</a:t>
              </a:r>
              <a:r>
                <a:rPr lang="en-US" altLang="en-US" sz="1100" kern="1200" dirty="0">
                  <a:solidFill>
                    <a:schemeClr val="tx1"/>
                  </a:solidFill>
                  <a:latin typeface="Arial" panose="020B0604020202020204" pitchFamily="34" charset="0"/>
                  <a:ea typeface="+mn-ea"/>
                  <a:cs typeface="+mn-cs"/>
                </a:rPr>
                <a:t> dolor in </a:t>
              </a:r>
              <a:r>
                <a:rPr lang="en-US" altLang="en-US" sz="1100" kern="1200" dirty="0" err="1">
                  <a:solidFill>
                    <a:schemeClr val="tx1"/>
                  </a:solidFill>
                  <a:latin typeface="Arial" panose="020B0604020202020204" pitchFamily="34" charset="0"/>
                  <a:ea typeface="+mn-ea"/>
                  <a:cs typeface="+mn-cs"/>
                </a:rPr>
                <a:t>reprehenderit</a:t>
              </a:r>
              <a:r>
                <a:rPr lang="en-US" altLang="en-US" sz="1100" kern="1200" dirty="0">
                  <a:solidFill>
                    <a:schemeClr val="tx1"/>
                  </a:solidFill>
                  <a:latin typeface="Arial" panose="020B0604020202020204" pitchFamily="34" charset="0"/>
                  <a:ea typeface="+mn-ea"/>
                  <a:cs typeface="+mn-cs"/>
                </a:rPr>
                <a:t> in</a:t>
              </a:r>
            </a:p>
          </p:txBody>
        </p:sp>
        <p:grpSp>
          <p:nvGrpSpPr>
            <p:cNvPr id="53" name="Group 52">
              <a:extLst>
                <a:ext uri="{FF2B5EF4-FFF2-40B4-BE49-F238E27FC236}">
                  <a16:creationId xmlns:a16="http://schemas.microsoft.com/office/drawing/2014/main" id="{8DC39A22-65F2-5EA6-B359-3295BAC7436C}"/>
                </a:ext>
              </a:extLst>
            </p:cNvPr>
            <p:cNvGrpSpPr/>
            <p:nvPr/>
          </p:nvGrpSpPr>
          <p:grpSpPr>
            <a:xfrm>
              <a:off x="183305" y="1143000"/>
              <a:ext cx="2383536" cy="1104790"/>
              <a:chOff x="183305" y="1143000"/>
              <a:chExt cx="2383536" cy="1104790"/>
            </a:xfrm>
          </p:grpSpPr>
          <p:sp>
            <p:nvSpPr>
              <p:cNvPr id="31" name="Rectangle: Diagonal Corners Snipped 30">
                <a:extLst>
                  <a:ext uri="{FF2B5EF4-FFF2-40B4-BE49-F238E27FC236}">
                    <a16:creationId xmlns:a16="http://schemas.microsoft.com/office/drawing/2014/main" id="{A9C5477E-F7A1-05F9-40B1-A9E2BC674AD3}"/>
                  </a:ext>
                </a:extLst>
              </p:cNvPr>
              <p:cNvSpPr/>
              <p:nvPr/>
            </p:nvSpPr>
            <p:spPr>
              <a:xfrm>
                <a:off x="183305" y="1143000"/>
                <a:ext cx="2383536" cy="1104790"/>
              </a:xfrm>
              <a:prstGeom prst="snip2Diag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2" name="Rectangle: Diagonal Corners Snipped 4">
                <a:extLst>
                  <a:ext uri="{FF2B5EF4-FFF2-40B4-BE49-F238E27FC236}">
                    <a16:creationId xmlns:a16="http://schemas.microsoft.com/office/drawing/2014/main" id="{52E01072-A159-6DC7-2715-9D2BE5E45D38}"/>
                  </a:ext>
                </a:extLst>
              </p:cNvPr>
              <p:cNvSpPr txBox="1"/>
              <p:nvPr/>
            </p:nvSpPr>
            <p:spPr>
              <a:xfrm>
                <a:off x="376708" y="1235067"/>
                <a:ext cx="2072640" cy="9206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788" tIns="26894" rIns="53788" bIns="26894" numCol="1" spcCol="1270" anchor="ctr" anchorCtr="0">
                <a:noAutofit/>
              </a:bodyPr>
              <a:lstStyle/>
              <a:p>
                <a:pPr defTabSz="627563">
                  <a:spcBef>
                    <a:spcPct val="0"/>
                  </a:spcBef>
                </a:pPr>
                <a:r>
                  <a:rPr lang="en-US" sz="1600" kern="1200" dirty="0"/>
                  <a:t>Topic Placeholder</a:t>
                </a:r>
              </a:p>
            </p:txBody>
          </p:sp>
        </p:grpSp>
      </p:grpSp>
      <p:grpSp>
        <p:nvGrpSpPr>
          <p:cNvPr id="61" name="Group 60">
            <a:extLst>
              <a:ext uri="{FF2B5EF4-FFF2-40B4-BE49-F238E27FC236}">
                <a16:creationId xmlns:a16="http://schemas.microsoft.com/office/drawing/2014/main" id="{6566A228-DDCF-F409-E4A4-C65C31D752D5}"/>
              </a:ext>
            </a:extLst>
          </p:cNvPr>
          <p:cNvGrpSpPr/>
          <p:nvPr/>
        </p:nvGrpSpPr>
        <p:grpSpPr>
          <a:xfrm>
            <a:off x="1778294" y="2201021"/>
            <a:ext cx="8816215" cy="974815"/>
            <a:chOff x="183305" y="2303031"/>
            <a:chExt cx="9991709" cy="1104790"/>
          </a:xfrm>
        </p:grpSpPr>
        <p:sp>
          <p:nvSpPr>
            <p:cNvPr id="51" name="Rectangle: Single Corner Snipped 50">
              <a:extLst>
                <a:ext uri="{FF2B5EF4-FFF2-40B4-BE49-F238E27FC236}">
                  <a16:creationId xmlns:a16="http://schemas.microsoft.com/office/drawing/2014/main" id="{09E37066-1064-E8AC-AA55-5D7AD64D25AD}"/>
                </a:ext>
              </a:extLst>
            </p:cNvPr>
            <p:cNvSpPr/>
            <p:nvPr/>
          </p:nvSpPr>
          <p:spPr>
            <a:xfrm>
              <a:off x="2713511" y="2487167"/>
              <a:ext cx="7461503" cy="920654"/>
            </a:xfrm>
            <a:prstGeom prst="snip1Rect">
              <a:avLst/>
            </a:prstGeom>
            <a:solidFill>
              <a:schemeClr val="bg1">
                <a:lumMod val="95000"/>
              </a:schemeClr>
            </a:solidFill>
            <a:ln w="25400" cap="flat">
              <a:noFill/>
              <a:prstDash val="solid"/>
              <a:round/>
            </a:ln>
            <a:effectLst>
              <a:outerShdw dist="50800" dir="10800000" algn="r" rotWithShape="0">
                <a:schemeClr val="accent1"/>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37160" tIns="40341" rIns="80682" bIns="40341" numCol="1" spcCol="38100" rtlCol="0" anchor="ctr" anchorCtr="0">
              <a:noAutofit/>
            </a:bodyPr>
            <a:lstStyle/>
            <a:p>
              <a:pPr marL="151287" lvl="1" indent="-151287" defTabSz="470672" hangingPunct="1">
                <a:lnSpc>
                  <a:spcPct val="90000"/>
                </a:lnSpc>
                <a:spcBef>
                  <a:spcPct val="0"/>
                </a:spcBef>
                <a:spcAft>
                  <a:spcPts val="265"/>
                </a:spcAft>
                <a:buClr>
                  <a:srgbClr val="A5A5AA"/>
                </a:buClr>
                <a:buSzPct val="100000"/>
                <a:buFont typeface="Arial" panose="020B0604020202020204" pitchFamily="34" charset="0"/>
                <a:buChar char="•"/>
                <a:defRPr/>
              </a:pPr>
              <a:r>
                <a:rPr lang="en-US" altLang="en-US" sz="1100" kern="1200" dirty="0">
                  <a:solidFill>
                    <a:schemeClr val="tx1"/>
                  </a:solidFill>
                  <a:latin typeface="Arial" panose="020B0604020202020204" pitchFamily="34" charset="0"/>
                  <a:ea typeface="+mn-ea"/>
                  <a:cs typeface="+mn-cs"/>
                </a:rPr>
                <a:t>Lorem ipsum dolor sit </a:t>
              </a:r>
              <a:r>
                <a:rPr lang="en-US" altLang="en-US" sz="1100" kern="1200" dirty="0" err="1">
                  <a:solidFill>
                    <a:schemeClr val="tx1"/>
                  </a:solidFill>
                  <a:latin typeface="Arial" panose="020B0604020202020204" pitchFamily="34" charset="0"/>
                  <a:ea typeface="+mn-ea"/>
                  <a:cs typeface="+mn-cs"/>
                </a:rPr>
                <a:t>amet</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consectetur</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adipiscing</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elit</a:t>
              </a:r>
              <a:r>
                <a:rPr lang="en-US" altLang="en-US" sz="1100" kern="1200" dirty="0">
                  <a:solidFill>
                    <a:schemeClr val="tx1"/>
                  </a:solidFill>
                  <a:latin typeface="Arial" panose="020B0604020202020204" pitchFamily="34" charset="0"/>
                  <a:ea typeface="+mn-ea"/>
                  <a:cs typeface="+mn-cs"/>
                </a:rPr>
                <a:t>, sed do </a:t>
              </a:r>
              <a:r>
                <a:rPr lang="en-US" altLang="en-US" sz="1100" kern="1200" dirty="0" err="1">
                  <a:solidFill>
                    <a:schemeClr val="tx1"/>
                  </a:solidFill>
                  <a:latin typeface="Arial" panose="020B0604020202020204" pitchFamily="34" charset="0"/>
                  <a:ea typeface="+mn-ea"/>
                  <a:cs typeface="+mn-cs"/>
                </a:rPr>
                <a:t>eiusmod</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tempor</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incididunt</a:t>
              </a:r>
              <a:endParaRPr lang="en-US" altLang="en-US" sz="1100" kern="1200" dirty="0">
                <a:solidFill>
                  <a:schemeClr val="tx1"/>
                </a:solidFill>
                <a:latin typeface="Arial" panose="020B0604020202020204" pitchFamily="34" charset="0"/>
                <a:ea typeface="+mn-ea"/>
                <a:cs typeface="+mn-cs"/>
              </a:endParaRPr>
            </a:p>
            <a:p>
              <a:pPr marL="151287" lvl="1" indent="-151287" defTabSz="470672" hangingPunct="1">
                <a:lnSpc>
                  <a:spcPct val="90000"/>
                </a:lnSpc>
                <a:spcBef>
                  <a:spcPct val="0"/>
                </a:spcBef>
                <a:spcAft>
                  <a:spcPts val="265"/>
                </a:spcAft>
                <a:buClr>
                  <a:srgbClr val="A5A5AA"/>
                </a:buClr>
                <a:buSzPct val="100000"/>
                <a:buFont typeface="Arial" panose="020B0604020202020204" pitchFamily="34" charset="0"/>
                <a:buChar char="•"/>
                <a:defRPr/>
              </a:pPr>
              <a:r>
                <a:rPr lang="en-US" altLang="en-US" sz="1100" kern="1200" dirty="0">
                  <a:solidFill>
                    <a:schemeClr val="tx1"/>
                  </a:solidFill>
                  <a:latin typeface="Arial" panose="020B0604020202020204" pitchFamily="34" charset="0"/>
                  <a:ea typeface="+mn-ea"/>
                  <a:cs typeface="+mn-cs"/>
                </a:rPr>
                <a:t>Ut labore et dolore magna </a:t>
              </a:r>
              <a:r>
                <a:rPr lang="en-US" altLang="en-US" sz="1100" kern="1200" dirty="0" err="1">
                  <a:solidFill>
                    <a:schemeClr val="tx1"/>
                  </a:solidFill>
                  <a:latin typeface="Arial" panose="020B0604020202020204" pitchFamily="34" charset="0"/>
                  <a:ea typeface="+mn-ea"/>
                  <a:cs typeface="+mn-cs"/>
                </a:rPr>
                <a:t>aliqua</a:t>
              </a:r>
              <a:r>
                <a:rPr lang="en-US" altLang="en-US" sz="1100" kern="1200" dirty="0">
                  <a:solidFill>
                    <a:schemeClr val="tx1"/>
                  </a:solidFill>
                  <a:latin typeface="Arial" panose="020B0604020202020204" pitchFamily="34" charset="0"/>
                  <a:ea typeface="+mn-ea"/>
                  <a:cs typeface="+mn-cs"/>
                </a:rPr>
                <a:t>. Ut </a:t>
              </a:r>
              <a:r>
                <a:rPr lang="en-US" altLang="en-US" sz="1100" kern="1200" dirty="0" err="1">
                  <a:solidFill>
                    <a:schemeClr val="tx1"/>
                  </a:solidFill>
                  <a:latin typeface="Arial" panose="020B0604020202020204" pitchFamily="34" charset="0"/>
                  <a:ea typeface="+mn-ea"/>
                  <a:cs typeface="+mn-cs"/>
                </a:rPr>
                <a:t>enim</a:t>
              </a:r>
              <a:r>
                <a:rPr lang="en-US" altLang="en-US" sz="1100" kern="1200" dirty="0">
                  <a:solidFill>
                    <a:schemeClr val="tx1"/>
                  </a:solidFill>
                  <a:latin typeface="Arial" panose="020B0604020202020204" pitchFamily="34" charset="0"/>
                  <a:ea typeface="+mn-ea"/>
                  <a:cs typeface="+mn-cs"/>
                </a:rPr>
                <a:t> ad minim </a:t>
              </a:r>
              <a:r>
                <a:rPr lang="en-US" altLang="en-US" sz="1100" kern="1200" dirty="0" err="1">
                  <a:solidFill>
                    <a:schemeClr val="tx1"/>
                  </a:solidFill>
                  <a:latin typeface="Arial" panose="020B0604020202020204" pitchFamily="34" charset="0"/>
                  <a:ea typeface="+mn-ea"/>
                  <a:cs typeface="+mn-cs"/>
                </a:rPr>
                <a:t>veniam</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quis</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nostrud</a:t>
              </a:r>
              <a:r>
                <a:rPr lang="en-US" altLang="en-US" sz="1100" kern="1200" dirty="0">
                  <a:solidFill>
                    <a:schemeClr val="tx1"/>
                  </a:solidFill>
                  <a:latin typeface="Arial" panose="020B0604020202020204" pitchFamily="34" charset="0"/>
                  <a:ea typeface="+mn-ea"/>
                  <a:cs typeface="+mn-cs"/>
                </a:rPr>
                <a:t> exercitation </a:t>
              </a:r>
              <a:r>
                <a:rPr lang="en-US" altLang="en-US" sz="1100" kern="1200" dirty="0" err="1">
                  <a:solidFill>
                    <a:schemeClr val="tx1"/>
                  </a:solidFill>
                  <a:latin typeface="Arial" panose="020B0604020202020204" pitchFamily="34" charset="0"/>
                  <a:ea typeface="+mn-ea"/>
                  <a:cs typeface="+mn-cs"/>
                </a:rPr>
                <a:t>ullamco</a:t>
              </a:r>
              <a:endParaRPr lang="en-US" altLang="en-US" sz="1100" kern="1200" dirty="0">
                <a:solidFill>
                  <a:schemeClr val="tx1"/>
                </a:solidFill>
                <a:latin typeface="Arial" panose="020B0604020202020204" pitchFamily="34" charset="0"/>
                <a:ea typeface="+mn-ea"/>
                <a:cs typeface="+mn-cs"/>
              </a:endParaRPr>
            </a:p>
            <a:p>
              <a:pPr marL="151287" lvl="1" indent="-151287" defTabSz="470672" hangingPunct="1">
                <a:lnSpc>
                  <a:spcPct val="90000"/>
                </a:lnSpc>
                <a:spcBef>
                  <a:spcPct val="0"/>
                </a:spcBef>
                <a:spcAft>
                  <a:spcPts val="265"/>
                </a:spcAft>
                <a:buClr>
                  <a:srgbClr val="A5A5AA"/>
                </a:buClr>
                <a:buSzPct val="100000"/>
                <a:buFont typeface="Arial" panose="020B0604020202020204" pitchFamily="34" charset="0"/>
                <a:buChar char="•"/>
                <a:defRPr/>
              </a:pPr>
              <a:r>
                <a:rPr lang="en-US" altLang="en-US" sz="1100" kern="1200" dirty="0" err="1">
                  <a:solidFill>
                    <a:schemeClr val="tx1"/>
                  </a:solidFill>
                  <a:latin typeface="Arial" panose="020B0604020202020204" pitchFamily="34" charset="0"/>
                  <a:ea typeface="+mn-ea"/>
                  <a:cs typeface="+mn-cs"/>
                </a:rPr>
                <a:t>Laboris</a:t>
              </a:r>
              <a:r>
                <a:rPr lang="en-US" altLang="en-US" sz="1100" kern="1200" dirty="0">
                  <a:solidFill>
                    <a:schemeClr val="tx1"/>
                  </a:solidFill>
                  <a:latin typeface="Arial" panose="020B0604020202020204" pitchFamily="34" charset="0"/>
                  <a:ea typeface="+mn-ea"/>
                  <a:cs typeface="+mn-cs"/>
                </a:rPr>
                <a:t> nisi </a:t>
              </a:r>
              <a:r>
                <a:rPr lang="en-US" altLang="en-US" sz="1100" kern="1200" dirty="0" err="1">
                  <a:solidFill>
                    <a:schemeClr val="tx1"/>
                  </a:solidFill>
                  <a:latin typeface="Arial" panose="020B0604020202020204" pitchFamily="34" charset="0"/>
                  <a:ea typeface="+mn-ea"/>
                  <a:cs typeface="+mn-cs"/>
                </a:rPr>
                <a:t>ut</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aliquip</a:t>
              </a:r>
              <a:r>
                <a:rPr lang="en-US" altLang="en-US" sz="1100" kern="1200" dirty="0">
                  <a:solidFill>
                    <a:schemeClr val="tx1"/>
                  </a:solidFill>
                  <a:latin typeface="Arial" panose="020B0604020202020204" pitchFamily="34" charset="0"/>
                  <a:ea typeface="+mn-ea"/>
                  <a:cs typeface="+mn-cs"/>
                </a:rPr>
                <a:t> ex </a:t>
              </a:r>
              <a:r>
                <a:rPr lang="en-US" altLang="en-US" sz="1100" kern="1200" dirty="0" err="1">
                  <a:solidFill>
                    <a:schemeClr val="tx1"/>
                  </a:solidFill>
                  <a:latin typeface="Arial" panose="020B0604020202020204" pitchFamily="34" charset="0"/>
                  <a:ea typeface="+mn-ea"/>
                  <a:cs typeface="+mn-cs"/>
                </a:rPr>
                <a:t>ea</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commodo</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consequat</a:t>
              </a:r>
              <a:r>
                <a:rPr lang="en-US" altLang="en-US" sz="1100" kern="1200" dirty="0">
                  <a:solidFill>
                    <a:schemeClr val="tx1"/>
                  </a:solidFill>
                  <a:latin typeface="Arial" panose="020B0604020202020204" pitchFamily="34" charset="0"/>
                  <a:ea typeface="+mn-ea"/>
                  <a:cs typeface="+mn-cs"/>
                </a:rPr>
                <a:t>. Duis </a:t>
              </a:r>
              <a:r>
                <a:rPr lang="en-US" altLang="en-US" sz="1100" kern="1200" dirty="0" err="1">
                  <a:solidFill>
                    <a:schemeClr val="tx1"/>
                  </a:solidFill>
                  <a:latin typeface="Arial" panose="020B0604020202020204" pitchFamily="34" charset="0"/>
                  <a:ea typeface="+mn-ea"/>
                  <a:cs typeface="+mn-cs"/>
                </a:rPr>
                <a:t>aute</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irure</a:t>
              </a:r>
              <a:r>
                <a:rPr lang="en-US" altLang="en-US" sz="1100" kern="1200" dirty="0">
                  <a:solidFill>
                    <a:schemeClr val="tx1"/>
                  </a:solidFill>
                  <a:latin typeface="Arial" panose="020B0604020202020204" pitchFamily="34" charset="0"/>
                  <a:ea typeface="+mn-ea"/>
                  <a:cs typeface="+mn-cs"/>
                </a:rPr>
                <a:t> dolor in </a:t>
              </a:r>
              <a:r>
                <a:rPr lang="en-US" altLang="en-US" sz="1100" kern="1200" dirty="0" err="1">
                  <a:solidFill>
                    <a:schemeClr val="tx1"/>
                  </a:solidFill>
                  <a:latin typeface="Arial" panose="020B0604020202020204" pitchFamily="34" charset="0"/>
                  <a:ea typeface="+mn-ea"/>
                  <a:cs typeface="+mn-cs"/>
                </a:rPr>
                <a:t>reprehenderit</a:t>
              </a:r>
              <a:r>
                <a:rPr lang="en-US" altLang="en-US" sz="1100" kern="1200" dirty="0">
                  <a:solidFill>
                    <a:schemeClr val="tx1"/>
                  </a:solidFill>
                  <a:latin typeface="Arial" panose="020B0604020202020204" pitchFamily="34" charset="0"/>
                  <a:ea typeface="+mn-ea"/>
                  <a:cs typeface="+mn-cs"/>
                </a:rPr>
                <a:t> in</a:t>
              </a:r>
            </a:p>
          </p:txBody>
        </p:sp>
        <p:grpSp>
          <p:nvGrpSpPr>
            <p:cNvPr id="54" name="Group 53">
              <a:extLst>
                <a:ext uri="{FF2B5EF4-FFF2-40B4-BE49-F238E27FC236}">
                  <a16:creationId xmlns:a16="http://schemas.microsoft.com/office/drawing/2014/main" id="{1497EB38-8F80-76C5-22B1-A4E6DFD857D0}"/>
                </a:ext>
              </a:extLst>
            </p:cNvPr>
            <p:cNvGrpSpPr/>
            <p:nvPr/>
          </p:nvGrpSpPr>
          <p:grpSpPr>
            <a:xfrm>
              <a:off x="183305" y="2303031"/>
              <a:ext cx="2383536" cy="1104790"/>
              <a:chOff x="183305" y="2303031"/>
              <a:chExt cx="2383536" cy="1104790"/>
            </a:xfrm>
          </p:grpSpPr>
          <p:sp>
            <p:nvSpPr>
              <p:cNvPr id="29" name="Rectangle: Diagonal Corners Snipped 28">
                <a:extLst>
                  <a:ext uri="{FF2B5EF4-FFF2-40B4-BE49-F238E27FC236}">
                    <a16:creationId xmlns:a16="http://schemas.microsoft.com/office/drawing/2014/main" id="{B159FD5E-9F6E-BACC-6263-24F44A20A96B}"/>
                  </a:ext>
                </a:extLst>
              </p:cNvPr>
              <p:cNvSpPr/>
              <p:nvPr/>
            </p:nvSpPr>
            <p:spPr>
              <a:xfrm>
                <a:off x="183305" y="2303031"/>
                <a:ext cx="2383536" cy="1104790"/>
              </a:xfrm>
              <a:prstGeom prst="snip2Diag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Diagonal Corners Snipped 6">
                <a:extLst>
                  <a:ext uri="{FF2B5EF4-FFF2-40B4-BE49-F238E27FC236}">
                    <a16:creationId xmlns:a16="http://schemas.microsoft.com/office/drawing/2014/main" id="{8F9D9CD6-1009-D711-2079-1BA5BEAB35EC}"/>
                  </a:ext>
                </a:extLst>
              </p:cNvPr>
              <p:cNvSpPr txBox="1"/>
              <p:nvPr/>
            </p:nvSpPr>
            <p:spPr>
              <a:xfrm>
                <a:off x="376708" y="2395098"/>
                <a:ext cx="2072640" cy="9206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788" tIns="26894" rIns="53788" bIns="26894" numCol="1" spcCol="1270" anchor="ctr" anchorCtr="0">
                <a:noAutofit/>
              </a:bodyPr>
              <a:lstStyle/>
              <a:p>
                <a:pPr defTabSz="627563">
                  <a:spcBef>
                    <a:spcPct val="0"/>
                  </a:spcBef>
                </a:pPr>
                <a:r>
                  <a:rPr lang="en-US" sz="1600" kern="1200" dirty="0"/>
                  <a:t>Topic Placeholder</a:t>
                </a:r>
              </a:p>
            </p:txBody>
          </p:sp>
        </p:grpSp>
      </p:grpSp>
      <p:grpSp>
        <p:nvGrpSpPr>
          <p:cNvPr id="60" name="Group 59">
            <a:extLst>
              <a:ext uri="{FF2B5EF4-FFF2-40B4-BE49-F238E27FC236}">
                <a16:creationId xmlns:a16="http://schemas.microsoft.com/office/drawing/2014/main" id="{CA7B842D-3B4E-1CFD-D6D8-EAB03A86F8AE}"/>
              </a:ext>
            </a:extLst>
          </p:cNvPr>
          <p:cNvGrpSpPr/>
          <p:nvPr/>
        </p:nvGrpSpPr>
        <p:grpSpPr>
          <a:xfrm>
            <a:off x="1778294" y="3257322"/>
            <a:ext cx="8816216" cy="974815"/>
            <a:chOff x="183304" y="3463061"/>
            <a:chExt cx="9991711" cy="1104790"/>
          </a:xfrm>
        </p:grpSpPr>
        <p:sp>
          <p:nvSpPr>
            <p:cNvPr id="50" name="Rectangle: Single Corner Snipped 49">
              <a:extLst>
                <a:ext uri="{FF2B5EF4-FFF2-40B4-BE49-F238E27FC236}">
                  <a16:creationId xmlns:a16="http://schemas.microsoft.com/office/drawing/2014/main" id="{DBE9DAFC-42B0-59B7-368C-22F626DE7D28}"/>
                </a:ext>
              </a:extLst>
            </p:cNvPr>
            <p:cNvSpPr/>
            <p:nvPr/>
          </p:nvSpPr>
          <p:spPr>
            <a:xfrm>
              <a:off x="2713511" y="3647197"/>
              <a:ext cx="7461504" cy="920654"/>
            </a:xfrm>
            <a:prstGeom prst="snip1Rect">
              <a:avLst/>
            </a:prstGeom>
            <a:solidFill>
              <a:schemeClr val="bg1">
                <a:lumMod val="95000"/>
              </a:schemeClr>
            </a:solidFill>
            <a:ln w="25400" cap="flat">
              <a:noFill/>
              <a:prstDash val="solid"/>
              <a:round/>
            </a:ln>
            <a:effectLst>
              <a:outerShdw dist="50800" dir="10800000" algn="r" rotWithShape="0">
                <a:schemeClr val="accent3"/>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37160" tIns="40341" rIns="80682" bIns="40341" numCol="1" spcCol="38100" rtlCol="0" anchor="ctr" anchorCtr="0">
              <a:noAutofit/>
            </a:bodyPr>
            <a:lstStyle/>
            <a:p>
              <a:pPr marL="151287" lvl="1" indent="-151287" defTabSz="470672" hangingPunct="1">
                <a:lnSpc>
                  <a:spcPct val="90000"/>
                </a:lnSpc>
                <a:spcBef>
                  <a:spcPct val="0"/>
                </a:spcBef>
                <a:spcAft>
                  <a:spcPts val="265"/>
                </a:spcAft>
                <a:buClr>
                  <a:srgbClr val="A5A5AA"/>
                </a:buClr>
                <a:buSzPct val="100000"/>
                <a:buFont typeface="Arial" panose="020B0604020202020204" pitchFamily="34" charset="0"/>
                <a:buChar char="•"/>
                <a:defRPr/>
              </a:pPr>
              <a:r>
                <a:rPr lang="en-US" altLang="en-US" sz="1100" kern="1200" dirty="0">
                  <a:solidFill>
                    <a:schemeClr val="tx1"/>
                  </a:solidFill>
                  <a:latin typeface="Arial" panose="020B0604020202020204" pitchFamily="34" charset="0"/>
                  <a:ea typeface="+mn-ea"/>
                  <a:cs typeface="+mn-cs"/>
                </a:rPr>
                <a:t>Lorem ipsum dolor sit </a:t>
              </a:r>
              <a:r>
                <a:rPr lang="en-US" altLang="en-US" sz="1100" kern="1200" dirty="0" err="1">
                  <a:solidFill>
                    <a:schemeClr val="tx1"/>
                  </a:solidFill>
                  <a:latin typeface="Arial" panose="020B0604020202020204" pitchFamily="34" charset="0"/>
                  <a:ea typeface="+mn-ea"/>
                  <a:cs typeface="+mn-cs"/>
                </a:rPr>
                <a:t>amet</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consectetur</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adipiscing</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elit</a:t>
              </a:r>
              <a:r>
                <a:rPr lang="en-US" altLang="en-US" sz="1100" kern="1200" dirty="0">
                  <a:solidFill>
                    <a:schemeClr val="tx1"/>
                  </a:solidFill>
                  <a:latin typeface="Arial" panose="020B0604020202020204" pitchFamily="34" charset="0"/>
                  <a:ea typeface="+mn-ea"/>
                  <a:cs typeface="+mn-cs"/>
                </a:rPr>
                <a:t>, sed do </a:t>
              </a:r>
              <a:r>
                <a:rPr lang="en-US" altLang="en-US" sz="1100" kern="1200" dirty="0" err="1">
                  <a:solidFill>
                    <a:schemeClr val="tx1"/>
                  </a:solidFill>
                  <a:latin typeface="Arial" panose="020B0604020202020204" pitchFamily="34" charset="0"/>
                  <a:ea typeface="+mn-ea"/>
                  <a:cs typeface="+mn-cs"/>
                </a:rPr>
                <a:t>eiusmod</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tempor</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incididunt</a:t>
              </a:r>
              <a:endParaRPr lang="en-US" altLang="en-US" sz="1100" kern="1200" dirty="0">
                <a:solidFill>
                  <a:schemeClr val="tx1"/>
                </a:solidFill>
                <a:latin typeface="Arial" panose="020B0604020202020204" pitchFamily="34" charset="0"/>
                <a:ea typeface="+mn-ea"/>
                <a:cs typeface="+mn-cs"/>
              </a:endParaRPr>
            </a:p>
            <a:p>
              <a:pPr marL="151287" lvl="1" indent="-151287" defTabSz="470672" hangingPunct="1">
                <a:lnSpc>
                  <a:spcPct val="90000"/>
                </a:lnSpc>
                <a:spcBef>
                  <a:spcPct val="0"/>
                </a:spcBef>
                <a:spcAft>
                  <a:spcPts val="265"/>
                </a:spcAft>
                <a:buClr>
                  <a:srgbClr val="A5A5AA"/>
                </a:buClr>
                <a:buSzPct val="100000"/>
                <a:buFont typeface="Arial" panose="020B0604020202020204" pitchFamily="34" charset="0"/>
                <a:buChar char="•"/>
                <a:defRPr/>
              </a:pPr>
              <a:r>
                <a:rPr lang="en-US" altLang="en-US" sz="1100" kern="1200" dirty="0">
                  <a:solidFill>
                    <a:schemeClr val="tx1"/>
                  </a:solidFill>
                  <a:latin typeface="Arial" panose="020B0604020202020204" pitchFamily="34" charset="0"/>
                  <a:ea typeface="+mn-ea"/>
                  <a:cs typeface="+mn-cs"/>
                </a:rPr>
                <a:t>Ut labore et dolore magna </a:t>
              </a:r>
              <a:r>
                <a:rPr lang="en-US" altLang="en-US" sz="1100" kern="1200" dirty="0" err="1">
                  <a:solidFill>
                    <a:schemeClr val="tx1"/>
                  </a:solidFill>
                  <a:latin typeface="Arial" panose="020B0604020202020204" pitchFamily="34" charset="0"/>
                  <a:ea typeface="+mn-ea"/>
                  <a:cs typeface="+mn-cs"/>
                </a:rPr>
                <a:t>aliqua</a:t>
              </a:r>
              <a:r>
                <a:rPr lang="en-US" altLang="en-US" sz="1100" kern="1200" dirty="0">
                  <a:solidFill>
                    <a:schemeClr val="tx1"/>
                  </a:solidFill>
                  <a:latin typeface="Arial" panose="020B0604020202020204" pitchFamily="34" charset="0"/>
                  <a:ea typeface="+mn-ea"/>
                  <a:cs typeface="+mn-cs"/>
                </a:rPr>
                <a:t>. Ut </a:t>
              </a:r>
              <a:r>
                <a:rPr lang="en-US" altLang="en-US" sz="1100" kern="1200" dirty="0" err="1">
                  <a:solidFill>
                    <a:schemeClr val="tx1"/>
                  </a:solidFill>
                  <a:latin typeface="Arial" panose="020B0604020202020204" pitchFamily="34" charset="0"/>
                  <a:ea typeface="+mn-ea"/>
                  <a:cs typeface="+mn-cs"/>
                </a:rPr>
                <a:t>enim</a:t>
              </a:r>
              <a:r>
                <a:rPr lang="en-US" altLang="en-US" sz="1100" kern="1200" dirty="0">
                  <a:solidFill>
                    <a:schemeClr val="tx1"/>
                  </a:solidFill>
                  <a:latin typeface="Arial" panose="020B0604020202020204" pitchFamily="34" charset="0"/>
                  <a:ea typeface="+mn-ea"/>
                  <a:cs typeface="+mn-cs"/>
                </a:rPr>
                <a:t> ad minim </a:t>
              </a:r>
              <a:r>
                <a:rPr lang="en-US" altLang="en-US" sz="1100" kern="1200" dirty="0" err="1">
                  <a:solidFill>
                    <a:schemeClr val="tx1"/>
                  </a:solidFill>
                  <a:latin typeface="Arial" panose="020B0604020202020204" pitchFamily="34" charset="0"/>
                  <a:ea typeface="+mn-ea"/>
                  <a:cs typeface="+mn-cs"/>
                </a:rPr>
                <a:t>veniam</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quis</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nostrud</a:t>
              </a:r>
              <a:r>
                <a:rPr lang="en-US" altLang="en-US" sz="1100" kern="1200" dirty="0">
                  <a:solidFill>
                    <a:schemeClr val="tx1"/>
                  </a:solidFill>
                  <a:latin typeface="Arial" panose="020B0604020202020204" pitchFamily="34" charset="0"/>
                  <a:ea typeface="+mn-ea"/>
                  <a:cs typeface="+mn-cs"/>
                </a:rPr>
                <a:t> exercitation </a:t>
              </a:r>
              <a:r>
                <a:rPr lang="en-US" altLang="en-US" sz="1100" kern="1200" dirty="0" err="1">
                  <a:solidFill>
                    <a:schemeClr val="tx1"/>
                  </a:solidFill>
                  <a:latin typeface="Arial" panose="020B0604020202020204" pitchFamily="34" charset="0"/>
                  <a:ea typeface="+mn-ea"/>
                  <a:cs typeface="+mn-cs"/>
                </a:rPr>
                <a:t>ullamco</a:t>
              </a:r>
              <a:endParaRPr lang="en-US" altLang="en-US" sz="1100" kern="1200" dirty="0">
                <a:solidFill>
                  <a:schemeClr val="tx1"/>
                </a:solidFill>
                <a:latin typeface="Arial" panose="020B0604020202020204" pitchFamily="34" charset="0"/>
                <a:ea typeface="+mn-ea"/>
                <a:cs typeface="+mn-cs"/>
              </a:endParaRPr>
            </a:p>
            <a:p>
              <a:pPr marL="151287" lvl="1" indent="-151287" defTabSz="470672" hangingPunct="1">
                <a:lnSpc>
                  <a:spcPct val="90000"/>
                </a:lnSpc>
                <a:spcBef>
                  <a:spcPct val="0"/>
                </a:spcBef>
                <a:spcAft>
                  <a:spcPts val="265"/>
                </a:spcAft>
                <a:buClr>
                  <a:srgbClr val="A5A5AA"/>
                </a:buClr>
                <a:buSzPct val="100000"/>
                <a:buFont typeface="Arial" panose="020B0604020202020204" pitchFamily="34" charset="0"/>
                <a:buChar char="•"/>
                <a:defRPr/>
              </a:pPr>
              <a:r>
                <a:rPr lang="en-US" altLang="en-US" sz="1100" kern="1200" dirty="0" err="1">
                  <a:solidFill>
                    <a:schemeClr val="tx1"/>
                  </a:solidFill>
                  <a:latin typeface="Arial" panose="020B0604020202020204" pitchFamily="34" charset="0"/>
                  <a:ea typeface="+mn-ea"/>
                  <a:cs typeface="+mn-cs"/>
                </a:rPr>
                <a:t>Laboris</a:t>
              </a:r>
              <a:r>
                <a:rPr lang="en-US" altLang="en-US" sz="1100" kern="1200" dirty="0">
                  <a:solidFill>
                    <a:schemeClr val="tx1"/>
                  </a:solidFill>
                  <a:latin typeface="Arial" panose="020B0604020202020204" pitchFamily="34" charset="0"/>
                  <a:ea typeface="+mn-ea"/>
                  <a:cs typeface="+mn-cs"/>
                </a:rPr>
                <a:t> nisi </a:t>
              </a:r>
              <a:r>
                <a:rPr lang="en-US" altLang="en-US" sz="1100" kern="1200" dirty="0" err="1">
                  <a:solidFill>
                    <a:schemeClr val="tx1"/>
                  </a:solidFill>
                  <a:latin typeface="Arial" panose="020B0604020202020204" pitchFamily="34" charset="0"/>
                  <a:ea typeface="+mn-ea"/>
                  <a:cs typeface="+mn-cs"/>
                </a:rPr>
                <a:t>ut</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aliquip</a:t>
              </a:r>
              <a:r>
                <a:rPr lang="en-US" altLang="en-US" sz="1100" kern="1200" dirty="0">
                  <a:solidFill>
                    <a:schemeClr val="tx1"/>
                  </a:solidFill>
                  <a:latin typeface="Arial" panose="020B0604020202020204" pitchFamily="34" charset="0"/>
                  <a:ea typeface="+mn-ea"/>
                  <a:cs typeface="+mn-cs"/>
                </a:rPr>
                <a:t> ex </a:t>
              </a:r>
              <a:r>
                <a:rPr lang="en-US" altLang="en-US" sz="1100" kern="1200" dirty="0" err="1">
                  <a:solidFill>
                    <a:schemeClr val="tx1"/>
                  </a:solidFill>
                  <a:latin typeface="Arial" panose="020B0604020202020204" pitchFamily="34" charset="0"/>
                  <a:ea typeface="+mn-ea"/>
                  <a:cs typeface="+mn-cs"/>
                </a:rPr>
                <a:t>ea</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commodo</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consequat</a:t>
              </a:r>
              <a:r>
                <a:rPr lang="en-US" altLang="en-US" sz="1100" kern="1200" dirty="0">
                  <a:solidFill>
                    <a:schemeClr val="tx1"/>
                  </a:solidFill>
                  <a:latin typeface="Arial" panose="020B0604020202020204" pitchFamily="34" charset="0"/>
                  <a:ea typeface="+mn-ea"/>
                  <a:cs typeface="+mn-cs"/>
                </a:rPr>
                <a:t>. Duis </a:t>
              </a:r>
              <a:r>
                <a:rPr lang="en-US" altLang="en-US" sz="1100" kern="1200" dirty="0" err="1">
                  <a:solidFill>
                    <a:schemeClr val="tx1"/>
                  </a:solidFill>
                  <a:latin typeface="Arial" panose="020B0604020202020204" pitchFamily="34" charset="0"/>
                  <a:ea typeface="+mn-ea"/>
                  <a:cs typeface="+mn-cs"/>
                </a:rPr>
                <a:t>aute</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irure</a:t>
              </a:r>
              <a:r>
                <a:rPr lang="en-US" altLang="en-US" sz="1100" kern="1200" dirty="0">
                  <a:solidFill>
                    <a:schemeClr val="tx1"/>
                  </a:solidFill>
                  <a:latin typeface="Arial" panose="020B0604020202020204" pitchFamily="34" charset="0"/>
                  <a:ea typeface="+mn-ea"/>
                  <a:cs typeface="+mn-cs"/>
                </a:rPr>
                <a:t> dolor in </a:t>
              </a:r>
              <a:r>
                <a:rPr lang="en-US" altLang="en-US" sz="1100" kern="1200" dirty="0" err="1">
                  <a:solidFill>
                    <a:schemeClr val="tx1"/>
                  </a:solidFill>
                  <a:latin typeface="Arial" panose="020B0604020202020204" pitchFamily="34" charset="0"/>
                  <a:ea typeface="+mn-ea"/>
                  <a:cs typeface="+mn-cs"/>
                </a:rPr>
                <a:t>reprehenderit</a:t>
              </a:r>
              <a:r>
                <a:rPr lang="en-US" altLang="en-US" sz="1100" kern="1200" dirty="0">
                  <a:solidFill>
                    <a:schemeClr val="tx1"/>
                  </a:solidFill>
                  <a:latin typeface="Arial" panose="020B0604020202020204" pitchFamily="34" charset="0"/>
                  <a:ea typeface="+mn-ea"/>
                  <a:cs typeface="+mn-cs"/>
                </a:rPr>
                <a:t> in</a:t>
              </a:r>
            </a:p>
          </p:txBody>
        </p:sp>
        <p:grpSp>
          <p:nvGrpSpPr>
            <p:cNvPr id="55" name="Group 54">
              <a:extLst>
                <a:ext uri="{FF2B5EF4-FFF2-40B4-BE49-F238E27FC236}">
                  <a16:creationId xmlns:a16="http://schemas.microsoft.com/office/drawing/2014/main" id="{C2CD7A68-4DED-5F64-F790-B8E7729E53D9}"/>
                </a:ext>
              </a:extLst>
            </p:cNvPr>
            <p:cNvGrpSpPr/>
            <p:nvPr/>
          </p:nvGrpSpPr>
          <p:grpSpPr>
            <a:xfrm>
              <a:off x="183304" y="3463061"/>
              <a:ext cx="2383536" cy="1104790"/>
              <a:chOff x="183304" y="3463061"/>
              <a:chExt cx="2383536" cy="1104790"/>
            </a:xfrm>
          </p:grpSpPr>
          <p:sp>
            <p:nvSpPr>
              <p:cNvPr id="27" name="Rectangle: Diagonal Corners Snipped 26">
                <a:extLst>
                  <a:ext uri="{FF2B5EF4-FFF2-40B4-BE49-F238E27FC236}">
                    <a16:creationId xmlns:a16="http://schemas.microsoft.com/office/drawing/2014/main" id="{99933B4C-22A2-8085-A6A9-4C5C2DE1E113}"/>
                  </a:ext>
                </a:extLst>
              </p:cNvPr>
              <p:cNvSpPr/>
              <p:nvPr/>
            </p:nvSpPr>
            <p:spPr>
              <a:xfrm>
                <a:off x="183304" y="3463061"/>
                <a:ext cx="2383536" cy="1104790"/>
              </a:xfrm>
              <a:prstGeom prst="snip2DiagRect">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8" name="Rectangle: Diagonal Corners Snipped 8">
                <a:extLst>
                  <a:ext uri="{FF2B5EF4-FFF2-40B4-BE49-F238E27FC236}">
                    <a16:creationId xmlns:a16="http://schemas.microsoft.com/office/drawing/2014/main" id="{FFEB92DD-D25B-8CD9-15BD-53172A7A5BB7}"/>
                  </a:ext>
                </a:extLst>
              </p:cNvPr>
              <p:cNvSpPr txBox="1"/>
              <p:nvPr/>
            </p:nvSpPr>
            <p:spPr>
              <a:xfrm>
                <a:off x="371195" y="3555128"/>
                <a:ext cx="2072640" cy="9206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788" tIns="26894" rIns="53788" bIns="26894" numCol="1" spcCol="1270" anchor="ctr" anchorCtr="0">
                <a:noAutofit/>
              </a:bodyPr>
              <a:lstStyle/>
              <a:p>
                <a:pPr defTabSz="627563">
                  <a:spcBef>
                    <a:spcPct val="0"/>
                  </a:spcBef>
                </a:pPr>
                <a:r>
                  <a:rPr lang="en-US" sz="1600" kern="1200" dirty="0"/>
                  <a:t>Topic Placeholder</a:t>
                </a:r>
              </a:p>
            </p:txBody>
          </p:sp>
        </p:grpSp>
      </p:grpSp>
      <p:grpSp>
        <p:nvGrpSpPr>
          <p:cNvPr id="59" name="Group 58">
            <a:extLst>
              <a:ext uri="{FF2B5EF4-FFF2-40B4-BE49-F238E27FC236}">
                <a16:creationId xmlns:a16="http://schemas.microsoft.com/office/drawing/2014/main" id="{B37FDE4C-BE43-5DD0-5676-7595A6FB21C7}"/>
              </a:ext>
            </a:extLst>
          </p:cNvPr>
          <p:cNvGrpSpPr/>
          <p:nvPr/>
        </p:nvGrpSpPr>
        <p:grpSpPr>
          <a:xfrm>
            <a:off x="1778294" y="4313623"/>
            <a:ext cx="8816215" cy="974815"/>
            <a:chOff x="183305" y="4623091"/>
            <a:chExt cx="9991709" cy="1104790"/>
          </a:xfrm>
        </p:grpSpPr>
        <p:sp>
          <p:nvSpPr>
            <p:cNvPr id="49" name="Rectangle: Single Corner Snipped 48">
              <a:extLst>
                <a:ext uri="{FF2B5EF4-FFF2-40B4-BE49-F238E27FC236}">
                  <a16:creationId xmlns:a16="http://schemas.microsoft.com/office/drawing/2014/main" id="{2A453E88-7F20-BEA4-DC59-EDE50D9C745C}"/>
                </a:ext>
              </a:extLst>
            </p:cNvPr>
            <p:cNvSpPr/>
            <p:nvPr/>
          </p:nvSpPr>
          <p:spPr>
            <a:xfrm>
              <a:off x="2713511" y="4807227"/>
              <a:ext cx="7461503" cy="920654"/>
            </a:xfrm>
            <a:prstGeom prst="snip1Rect">
              <a:avLst/>
            </a:prstGeom>
            <a:solidFill>
              <a:schemeClr val="bg1">
                <a:lumMod val="95000"/>
              </a:schemeClr>
            </a:solidFill>
            <a:ln w="25400" cap="flat">
              <a:noFill/>
              <a:prstDash val="solid"/>
              <a:round/>
            </a:ln>
            <a:effectLst>
              <a:outerShdw dist="50800" dir="10800000" algn="r" rotWithShape="0">
                <a:schemeClr val="accent4"/>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37160" tIns="40341" rIns="80682" bIns="40341" numCol="1" spcCol="38100" rtlCol="0" anchor="ctr" anchorCtr="0">
              <a:noAutofit/>
            </a:bodyPr>
            <a:lstStyle/>
            <a:p>
              <a:pPr marL="151287" lvl="1" indent="-151287" defTabSz="470672" hangingPunct="1">
                <a:lnSpc>
                  <a:spcPct val="90000"/>
                </a:lnSpc>
                <a:spcBef>
                  <a:spcPct val="0"/>
                </a:spcBef>
                <a:spcAft>
                  <a:spcPts val="265"/>
                </a:spcAft>
                <a:buClr>
                  <a:srgbClr val="A5A5AA"/>
                </a:buClr>
                <a:buSzPct val="100000"/>
                <a:buFont typeface="Arial" panose="020B0604020202020204" pitchFamily="34" charset="0"/>
                <a:buChar char="•"/>
                <a:defRPr/>
              </a:pPr>
              <a:r>
                <a:rPr lang="en-US" altLang="en-US" sz="1100" kern="1200" dirty="0">
                  <a:solidFill>
                    <a:schemeClr val="tx1"/>
                  </a:solidFill>
                  <a:latin typeface="Arial" panose="020B0604020202020204" pitchFamily="34" charset="0"/>
                  <a:ea typeface="+mn-ea"/>
                  <a:cs typeface="+mn-cs"/>
                </a:rPr>
                <a:t>Lorem ipsum dolor sit </a:t>
              </a:r>
              <a:r>
                <a:rPr lang="en-US" altLang="en-US" sz="1100" kern="1200" dirty="0" err="1">
                  <a:solidFill>
                    <a:schemeClr val="tx1"/>
                  </a:solidFill>
                  <a:latin typeface="Arial" panose="020B0604020202020204" pitchFamily="34" charset="0"/>
                  <a:ea typeface="+mn-ea"/>
                  <a:cs typeface="+mn-cs"/>
                </a:rPr>
                <a:t>amet</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consectetur</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adipiscing</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elit</a:t>
              </a:r>
              <a:r>
                <a:rPr lang="en-US" altLang="en-US" sz="1100" kern="1200" dirty="0">
                  <a:solidFill>
                    <a:schemeClr val="tx1"/>
                  </a:solidFill>
                  <a:latin typeface="Arial" panose="020B0604020202020204" pitchFamily="34" charset="0"/>
                  <a:ea typeface="+mn-ea"/>
                  <a:cs typeface="+mn-cs"/>
                </a:rPr>
                <a:t>, sed do </a:t>
              </a:r>
              <a:r>
                <a:rPr lang="en-US" altLang="en-US" sz="1100" kern="1200" dirty="0" err="1">
                  <a:solidFill>
                    <a:schemeClr val="tx1"/>
                  </a:solidFill>
                  <a:latin typeface="Arial" panose="020B0604020202020204" pitchFamily="34" charset="0"/>
                  <a:ea typeface="+mn-ea"/>
                  <a:cs typeface="+mn-cs"/>
                </a:rPr>
                <a:t>eiusmod</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tempor</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incididunt</a:t>
              </a:r>
              <a:endParaRPr lang="en-US" altLang="en-US" sz="1100" kern="1200" dirty="0">
                <a:solidFill>
                  <a:schemeClr val="tx1"/>
                </a:solidFill>
                <a:latin typeface="Arial" panose="020B0604020202020204" pitchFamily="34" charset="0"/>
                <a:ea typeface="+mn-ea"/>
                <a:cs typeface="+mn-cs"/>
              </a:endParaRPr>
            </a:p>
            <a:p>
              <a:pPr marL="151287" lvl="1" indent="-151287" defTabSz="470672" hangingPunct="1">
                <a:lnSpc>
                  <a:spcPct val="90000"/>
                </a:lnSpc>
                <a:spcBef>
                  <a:spcPct val="0"/>
                </a:spcBef>
                <a:spcAft>
                  <a:spcPts val="265"/>
                </a:spcAft>
                <a:buClr>
                  <a:srgbClr val="A5A5AA"/>
                </a:buClr>
                <a:buSzPct val="100000"/>
                <a:buFont typeface="Arial" panose="020B0604020202020204" pitchFamily="34" charset="0"/>
                <a:buChar char="•"/>
                <a:defRPr/>
              </a:pPr>
              <a:r>
                <a:rPr lang="en-US" altLang="en-US" sz="1100" kern="1200" dirty="0">
                  <a:solidFill>
                    <a:schemeClr val="tx1"/>
                  </a:solidFill>
                  <a:latin typeface="Arial" panose="020B0604020202020204" pitchFamily="34" charset="0"/>
                  <a:ea typeface="+mn-ea"/>
                  <a:cs typeface="+mn-cs"/>
                </a:rPr>
                <a:t>Ut labore et dolore magna </a:t>
              </a:r>
              <a:r>
                <a:rPr lang="en-US" altLang="en-US" sz="1100" kern="1200" dirty="0" err="1">
                  <a:solidFill>
                    <a:schemeClr val="tx1"/>
                  </a:solidFill>
                  <a:latin typeface="Arial" panose="020B0604020202020204" pitchFamily="34" charset="0"/>
                  <a:ea typeface="+mn-ea"/>
                  <a:cs typeface="+mn-cs"/>
                </a:rPr>
                <a:t>aliqua</a:t>
              </a:r>
              <a:r>
                <a:rPr lang="en-US" altLang="en-US" sz="1100" kern="1200" dirty="0">
                  <a:solidFill>
                    <a:schemeClr val="tx1"/>
                  </a:solidFill>
                  <a:latin typeface="Arial" panose="020B0604020202020204" pitchFamily="34" charset="0"/>
                  <a:ea typeface="+mn-ea"/>
                  <a:cs typeface="+mn-cs"/>
                </a:rPr>
                <a:t>. Ut </a:t>
              </a:r>
              <a:r>
                <a:rPr lang="en-US" altLang="en-US" sz="1100" kern="1200" dirty="0" err="1">
                  <a:solidFill>
                    <a:schemeClr val="tx1"/>
                  </a:solidFill>
                  <a:latin typeface="Arial" panose="020B0604020202020204" pitchFamily="34" charset="0"/>
                  <a:ea typeface="+mn-ea"/>
                  <a:cs typeface="+mn-cs"/>
                </a:rPr>
                <a:t>enim</a:t>
              </a:r>
              <a:r>
                <a:rPr lang="en-US" altLang="en-US" sz="1100" kern="1200" dirty="0">
                  <a:solidFill>
                    <a:schemeClr val="tx1"/>
                  </a:solidFill>
                  <a:latin typeface="Arial" panose="020B0604020202020204" pitchFamily="34" charset="0"/>
                  <a:ea typeface="+mn-ea"/>
                  <a:cs typeface="+mn-cs"/>
                </a:rPr>
                <a:t> ad minim </a:t>
              </a:r>
              <a:r>
                <a:rPr lang="en-US" altLang="en-US" sz="1100" kern="1200" dirty="0" err="1">
                  <a:solidFill>
                    <a:schemeClr val="tx1"/>
                  </a:solidFill>
                  <a:latin typeface="Arial" panose="020B0604020202020204" pitchFamily="34" charset="0"/>
                  <a:ea typeface="+mn-ea"/>
                  <a:cs typeface="+mn-cs"/>
                </a:rPr>
                <a:t>veniam</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quis</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nostrud</a:t>
              </a:r>
              <a:r>
                <a:rPr lang="en-US" altLang="en-US" sz="1100" kern="1200" dirty="0">
                  <a:solidFill>
                    <a:schemeClr val="tx1"/>
                  </a:solidFill>
                  <a:latin typeface="Arial" panose="020B0604020202020204" pitchFamily="34" charset="0"/>
                  <a:ea typeface="+mn-ea"/>
                  <a:cs typeface="+mn-cs"/>
                </a:rPr>
                <a:t> exercitation </a:t>
              </a:r>
              <a:r>
                <a:rPr lang="en-US" altLang="en-US" sz="1100" kern="1200" dirty="0" err="1">
                  <a:solidFill>
                    <a:schemeClr val="tx1"/>
                  </a:solidFill>
                  <a:latin typeface="Arial" panose="020B0604020202020204" pitchFamily="34" charset="0"/>
                  <a:ea typeface="+mn-ea"/>
                  <a:cs typeface="+mn-cs"/>
                </a:rPr>
                <a:t>ullamco</a:t>
              </a:r>
              <a:endParaRPr lang="en-US" altLang="en-US" sz="1100" kern="1200" dirty="0">
                <a:solidFill>
                  <a:schemeClr val="tx1"/>
                </a:solidFill>
                <a:latin typeface="Arial" panose="020B0604020202020204" pitchFamily="34" charset="0"/>
                <a:ea typeface="+mn-ea"/>
                <a:cs typeface="+mn-cs"/>
              </a:endParaRPr>
            </a:p>
            <a:p>
              <a:pPr marL="151287" lvl="1" indent="-151287" defTabSz="470672" hangingPunct="1">
                <a:lnSpc>
                  <a:spcPct val="90000"/>
                </a:lnSpc>
                <a:spcBef>
                  <a:spcPct val="0"/>
                </a:spcBef>
                <a:spcAft>
                  <a:spcPts val="265"/>
                </a:spcAft>
                <a:buClr>
                  <a:srgbClr val="A5A5AA"/>
                </a:buClr>
                <a:buSzPct val="100000"/>
                <a:buFont typeface="Arial" panose="020B0604020202020204" pitchFamily="34" charset="0"/>
                <a:buChar char="•"/>
                <a:defRPr/>
              </a:pPr>
              <a:r>
                <a:rPr lang="en-US" altLang="en-US" sz="1100" kern="1200" dirty="0" err="1">
                  <a:solidFill>
                    <a:schemeClr val="tx1"/>
                  </a:solidFill>
                  <a:latin typeface="Arial" panose="020B0604020202020204" pitchFamily="34" charset="0"/>
                  <a:ea typeface="+mn-ea"/>
                  <a:cs typeface="+mn-cs"/>
                </a:rPr>
                <a:t>Laboris</a:t>
              </a:r>
              <a:r>
                <a:rPr lang="en-US" altLang="en-US" sz="1100" kern="1200" dirty="0">
                  <a:solidFill>
                    <a:schemeClr val="tx1"/>
                  </a:solidFill>
                  <a:latin typeface="Arial" panose="020B0604020202020204" pitchFamily="34" charset="0"/>
                  <a:ea typeface="+mn-ea"/>
                  <a:cs typeface="+mn-cs"/>
                </a:rPr>
                <a:t> nisi </a:t>
              </a:r>
              <a:r>
                <a:rPr lang="en-US" altLang="en-US" sz="1100" kern="1200" dirty="0" err="1">
                  <a:solidFill>
                    <a:schemeClr val="tx1"/>
                  </a:solidFill>
                  <a:latin typeface="Arial" panose="020B0604020202020204" pitchFamily="34" charset="0"/>
                  <a:ea typeface="+mn-ea"/>
                  <a:cs typeface="+mn-cs"/>
                </a:rPr>
                <a:t>ut</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aliquip</a:t>
              </a:r>
              <a:r>
                <a:rPr lang="en-US" altLang="en-US" sz="1100" kern="1200" dirty="0">
                  <a:solidFill>
                    <a:schemeClr val="tx1"/>
                  </a:solidFill>
                  <a:latin typeface="Arial" panose="020B0604020202020204" pitchFamily="34" charset="0"/>
                  <a:ea typeface="+mn-ea"/>
                  <a:cs typeface="+mn-cs"/>
                </a:rPr>
                <a:t> ex </a:t>
              </a:r>
              <a:r>
                <a:rPr lang="en-US" altLang="en-US" sz="1100" kern="1200" dirty="0" err="1">
                  <a:solidFill>
                    <a:schemeClr val="tx1"/>
                  </a:solidFill>
                  <a:latin typeface="Arial" panose="020B0604020202020204" pitchFamily="34" charset="0"/>
                  <a:ea typeface="+mn-ea"/>
                  <a:cs typeface="+mn-cs"/>
                </a:rPr>
                <a:t>ea</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commodo</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consequat</a:t>
              </a:r>
              <a:r>
                <a:rPr lang="en-US" altLang="en-US" sz="1100" kern="1200" dirty="0">
                  <a:solidFill>
                    <a:schemeClr val="tx1"/>
                  </a:solidFill>
                  <a:latin typeface="Arial" panose="020B0604020202020204" pitchFamily="34" charset="0"/>
                  <a:ea typeface="+mn-ea"/>
                  <a:cs typeface="+mn-cs"/>
                </a:rPr>
                <a:t>. Duis </a:t>
              </a:r>
              <a:r>
                <a:rPr lang="en-US" altLang="en-US" sz="1100" kern="1200" dirty="0" err="1">
                  <a:solidFill>
                    <a:schemeClr val="tx1"/>
                  </a:solidFill>
                  <a:latin typeface="Arial" panose="020B0604020202020204" pitchFamily="34" charset="0"/>
                  <a:ea typeface="+mn-ea"/>
                  <a:cs typeface="+mn-cs"/>
                </a:rPr>
                <a:t>aute</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irure</a:t>
              </a:r>
              <a:r>
                <a:rPr lang="en-US" altLang="en-US" sz="1100" kern="1200" dirty="0">
                  <a:solidFill>
                    <a:schemeClr val="tx1"/>
                  </a:solidFill>
                  <a:latin typeface="Arial" panose="020B0604020202020204" pitchFamily="34" charset="0"/>
                  <a:ea typeface="+mn-ea"/>
                  <a:cs typeface="+mn-cs"/>
                </a:rPr>
                <a:t> dolor in </a:t>
              </a:r>
              <a:r>
                <a:rPr lang="en-US" altLang="en-US" sz="1100" kern="1200" dirty="0" err="1">
                  <a:solidFill>
                    <a:schemeClr val="tx1"/>
                  </a:solidFill>
                  <a:latin typeface="Arial" panose="020B0604020202020204" pitchFamily="34" charset="0"/>
                  <a:ea typeface="+mn-ea"/>
                  <a:cs typeface="+mn-cs"/>
                </a:rPr>
                <a:t>reprehenderit</a:t>
              </a:r>
              <a:r>
                <a:rPr lang="en-US" altLang="en-US" sz="1100" kern="1200" dirty="0">
                  <a:solidFill>
                    <a:schemeClr val="tx1"/>
                  </a:solidFill>
                  <a:latin typeface="Arial" panose="020B0604020202020204" pitchFamily="34" charset="0"/>
                  <a:ea typeface="+mn-ea"/>
                  <a:cs typeface="+mn-cs"/>
                </a:rPr>
                <a:t> in</a:t>
              </a:r>
            </a:p>
          </p:txBody>
        </p:sp>
        <p:grpSp>
          <p:nvGrpSpPr>
            <p:cNvPr id="56" name="Group 55">
              <a:extLst>
                <a:ext uri="{FF2B5EF4-FFF2-40B4-BE49-F238E27FC236}">
                  <a16:creationId xmlns:a16="http://schemas.microsoft.com/office/drawing/2014/main" id="{66C4BCDE-A495-8B74-285B-9B6456570F47}"/>
                </a:ext>
              </a:extLst>
            </p:cNvPr>
            <p:cNvGrpSpPr/>
            <p:nvPr/>
          </p:nvGrpSpPr>
          <p:grpSpPr>
            <a:xfrm>
              <a:off x="183305" y="4623091"/>
              <a:ext cx="2383536" cy="1104790"/>
              <a:chOff x="183305" y="4623091"/>
              <a:chExt cx="2383536" cy="1104790"/>
            </a:xfrm>
          </p:grpSpPr>
          <p:sp>
            <p:nvSpPr>
              <p:cNvPr id="25" name="Rectangle: Diagonal Corners Snipped 24">
                <a:extLst>
                  <a:ext uri="{FF2B5EF4-FFF2-40B4-BE49-F238E27FC236}">
                    <a16:creationId xmlns:a16="http://schemas.microsoft.com/office/drawing/2014/main" id="{126E8860-65B6-402C-56FD-DDA435568695}"/>
                  </a:ext>
                </a:extLst>
              </p:cNvPr>
              <p:cNvSpPr/>
              <p:nvPr/>
            </p:nvSpPr>
            <p:spPr>
              <a:xfrm>
                <a:off x="183305" y="4623091"/>
                <a:ext cx="2383536" cy="1104790"/>
              </a:xfrm>
              <a:prstGeom prst="snip2DiagRect">
                <a:avLst/>
              </a:pr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6" name="Rectangle: Diagonal Corners Snipped 10">
                <a:extLst>
                  <a:ext uri="{FF2B5EF4-FFF2-40B4-BE49-F238E27FC236}">
                    <a16:creationId xmlns:a16="http://schemas.microsoft.com/office/drawing/2014/main" id="{54246BD3-A4D8-BC2B-F389-DA1F35E69F3B}"/>
                  </a:ext>
                </a:extLst>
              </p:cNvPr>
              <p:cNvSpPr txBox="1"/>
              <p:nvPr/>
            </p:nvSpPr>
            <p:spPr>
              <a:xfrm>
                <a:off x="376708" y="4715158"/>
                <a:ext cx="2072640" cy="9206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788" tIns="26894" rIns="53788" bIns="26894" numCol="1" spcCol="1270" anchor="ctr" anchorCtr="0">
                <a:noAutofit/>
              </a:bodyPr>
              <a:lstStyle/>
              <a:p>
                <a:pPr defTabSz="627563">
                  <a:spcBef>
                    <a:spcPct val="0"/>
                  </a:spcBef>
                </a:pPr>
                <a:r>
                  <a:rPr lang="en-US" sz="1600" kern="1200" dirty="0"/>
                  <a:t>Topic Placeholder</a:t>
                </a:r>
              </a:p>
            </p:txBody>
          </p:sp>
        </p:grpSp>
      </p:grpSp>
      <p:grpSp>
        <p:nvGrpSpPr>
          <p:cNvPr id="58" name="Group 57">
            <a:extLst>
              <a:ext uri="{FF2B5EF4-FFF2-40B4-BE49-F238E27FC236}">
                <a16:creationId xmlns:a16="http://schemas.microsoft.com/office/drawing/2014/main" id="{0568AA82-F176-B7D0-C6F9-FD590BE210A2}"/>
              </a:ext>
            </a:extLst>
          </p:cNvPr>
          <p:cNvGrpSpPr/>
          <p:nvPr/>
        </p:nvGrpSpPr>
        <p:grpSpPr>
          <a:xfrm>
            <a:off x="1778294" y="5369925"/>
            <a:ext cx="8816215" cy="974815"/>
            <a:chOff x="183305" y="5783122"/>
            <a:chExt cx="9991709" cy="1104790"/>
          </a:xfrm>
        </p:grpSpPr>
        <p:sp>
          <p:nvSpPr>
            <p:cNvPr id="48" name="Rectangle: Single Corner Snipped 47">
              <a:extLst>
                <a:ext uri="{FF2B5EF4-FFF2-40B4-BE49-F238E27FC236}">
                  <a16:creationId xmlns:a16="http://schemas.microsoft.com/office/drawing/2014/main" id="{4AD679D1-4C09-75AA-9D4C-C56FD5A04E75}"/>
                </a:ext>
              </a:extLst>
            </p:cNvPr>
            <p:cNvSpPr/>
            <p:nvPr/>
          </p:nvSpPr>
          <p:spPr>
            <a:xfrm>
              <a:off x="2713511" y="5967258"/>
              <a:ext cx="7461503" cy="920654"/>
            </a:xfrm>
            <a:prstGeom prst="snip1Rect">
              <a:avLst/>
            </a:prstGeom>
            <a:solidFill>
              <a:schemeClr val="bg1">
                <a:lumMod val="95000"/>
              </a:schemeClr>
            </a:solidFill>
            <a:ln w="25400" cap="flat">
              <a:noFill/>
              <a:prstDash val="solid"/>
              <a:round/>
            </a:ln>
            <a:effectLst>
              <a:outerShdw dist="50800" dir="10800000" algn="r" rotWithShape="0">
                <a:schemeClr val="accent6"/>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37160" tIns="40341" rIns="80682" bIns="40341" numCol="1" spcCol="38100" rtlCol="0" anchor="ctr" anchorCtr="0">
              <a:noAutofit/>
            </a:bodyPr>
            <a:lstStyle/>
            <a:p>
              <a:pPr marL="151287" lvl="1" indent="-151287" defTabSz="470672" hangingPunct="1">
                <a:lnSpc>
                  <a:spcPct val="90000"/>
                </a:lnSpc>
                <a:spcBef>
                  <a:spcPct val="0"/>
                </a:spcBef>
                <a:spcAft>
                  <a:spcPts val="265"/>
                </a:spcAft>
                <a:buClr>
                  <a:srgbClr val="A5A5AA"/>
                </a:buClr>
                <a:buSzPct val="100000"/>
                <a:buFont typeface="Arial" panose="020B0604020202020204" pitchFamily="34" charset="0"/>
                <a:buChar char="•"/>
                <a:defRPr/>
              </a:pPr>
              <a:r>
                <a:rPr lang="en-US" altLang="en-US" sz="1100" kern="1200" dirty="0">
                  <a:solidFill>
                    <a:schemeClr val="tx1"/>
                  </a:solidFill>
                  <a:latin typeface="Arial" panose="020B0604020202020204" pitchFamily="34" charset="0"/>
                  <a:ea typeface="+mn-ea"/>
                  <a:cs typeface="+mn-cs"/>
                </a:rPr>
                <a:t>Lorem ipsum dolor sit </a:t>
              </a:r>
              <a:r>
                <a:rPr lang="en-US" altLang="en-US" sz="1100" kern="1200" dirty="0" err="1">
                  <a:solidFill>
                    <a:schemeClr val="tx1"/>
                  </a:solidFill>
                  <a:latin typeface="Arial" panose="020B0604020202020204" pitchFamily="34" charset="0"/>
                  <a:ea typeface="+mn-ea"/>
                  <a:cs typeface="+mn-cs"/>
                </a:rPr>
                <a:t>amet</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consectetur</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adipiscing</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elit</a:t>
              </a:r>
              <a:r>
                <a:rPr lang="en-US" altLang="en-US" sz="1100" kern="1200" dirty="0">
                  <a:solidFill>
                    <a:schemeClr val="tx1"/>
                  </a:solidFill>
                  <a:latin typeface="Arial" panose="020B0604020202020204" pitchFamily="34" charset="0"/>
                  <a:ea typeface="+mn-ea"/>
                  <a:cs typeface="+mn-cs"/>
                </a:rPr>
                <a:t>, sed do </a:t>
              </a:r>
              <a:r>
                <a:rPr lang="en-US" altLang="en-US" sz="1100" kern="1200" dirty="0" err="1">
                  <a:solidFill>
                    <a:schemeClr val="tx1"/>
                  </a:solidFill>
                  <a:latin typeface="Arial" panose="020B0604020202020204" pitchFamily="34" charset="0"/>
                  <a:ea typeface="+mn-ea"/>
                  <a:cs typeface="+mn-cs"/>
                </a:rPr>
                <a:t>eiusmod</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tempor</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incididunt</a:t>
              </a:r>
              <a:endParaRPr lang="en-US" altLang="en-US" sz="1100" kern="1200" dirty="0">
                <a:solidFill>
                  <a:schemeClr val="tx1"/>
                </a:solidFill>
                <a:latin typeface="Arial" panose="020B0604020202020204" pitchFamily="34" charset="0"/>
                <a:ea typeface="+mn-ea"/>
                <a:cs typeface="+mn-cs"/>
              </a:endParaRPr>
            </a:p>
            <a:p>
              <a:pPr marL="151287" lvl="1" indent="-151287" defTabSz="470672" hangingPunct="1">
                <a:lnSpc>
                  <a:spcPct val="90000"/>
                </a:lnSpc>
                <a:spcBef>
                  <a:spcPct val="0"/>
                </a:spcBef>
                <a:spcAft>
                  <a:spcPts val="265"/>
                </a:spcAft>
                <a:buClr>
                  <a:srgbClr val="A5A5AA"/>
                </a:buClr>
                <a:buSzPct val="100000"/>
                <a:buFont typeface="Arial" panose="020B0604020202020204" pitchFamily="34" charset="0"/>
                <a:buChar char="•"/>
                <a:defRPr/>
              </a:pPr>
              <a:r>
                <a:rPr lang="en-US" altLang="en-US" sz="1100" kern="1200" dirty="0">
                  <a:solidFill>
                    <a:schemeClr val="tx1"/>
                  </a:solidFill>
                  <a:latin typeface="Arial" panose="020B0604020202020204" pitchFamily="34" charset="0"/>
                  <a:ea typeface="+mn-ea"/>
                  <a:cs typeface="+mn-cs"/>
                </a:rPr>
                <a:t>Ut labore et dolore magna </a:t>
              </a:r>
              <a:r>
                <a:rPr lang="en-US" altLang="en-US" sz="1100" kern="1200" dirty="0" err="1">
                  <a:solidFill>
                    <a:schemeClr val="tx1"/>
                  </a:solidFill>
                  <a:latin typeface="Arial" panose="020B0604020202020204" pitchFamily="34" charset="0"/>
                  <a:ea typeface="+mn-ea"/>
                  <a:cs typeface="+mn-cs"/>
                </a:rPr>
                <a:t>aliqua</a:t>
              </a:r>
              <a:r>
                <a:rPr lang="en-US" altLang="en-US" sz="1100" kern="1200" dirty="0">
                  <a:solidFill>
                    <a:schemeClr val="tx1"/>
                  </a:solidFill>
                  <a:latin typeface="Arial" panose="020B0604020202020204" pitchFamily="34" charset="0"/>
                  <a:ea typeface="+mn-ea"/>
                  <a:cs typeface="+mn-cs"/>
                </a:rPr>
                <a:t>. Ut </a:t>
              </a:r>
              <a:r>
                <a:rPr lang="en-US" altLang="en-US" sz="1100" kern="1200" dirty="0" err="1">
                  <a:solidFill>
                    <a:schemeClr val="tx1"/>
                  </a:solidFill>
                  <a:latin typeface="Arial" panose="020B0604020202020204" pitchFamily="34" charset="0"/>
                  <a:ea typeface="+mn-ea"/>
                  <a:cs typeface="+mn-cs"/>
                </a:rPr>
                <a:t>enim</a:t>
              </a:r>
              <a:r>
                <a:rPr lang="en-US" altLang="en-US" sz="1100" kern="1200" dirty="0">
                  <a:solidFill>
                    <a:schemeClr val="tx1"/>
                  </a:solidFill>
                  <a:latin typeface="Arial" panose="020B0604020202020204" pitchFamily="34" charset="0"/>
                  <a:ea typeface="+mn-ea"/>
                  <a:cs typeface="+mn-cs"/>
                </a:rPr>
                <a:t> ad minim </a:t>
              </a:r>
              <a:r>
                <a:rPr lang="en-US" altLang="en-US" sz="1100" kern="1200" dirty="0" err="1">
                  <a:solidFill>
                    <a:schemeClr val="tx1"/>
                  </a:solidFill>
                  <a:latin typeface="Arial" panose="020B0604020202020204" pitchFamily="34" charset="0"/>
                  <a:ea typeface="+mn-ea"/>
                  <a:cs typeface="+mn-cs"/>
                </a:rPr>
                <a:t>veniam</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quis</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nostrud</a:t>
              </a:r>
              <a:r>
                <a:rPr lang="en-US" altLang="en-US" sz="1100" kern="1200" dirty="0">
                  <a:solidFill>
                    <a:schemeClr val="tx1"/>
                  </a:solidFill>
                  <a:latin typeface="Arial" panose="020B0604020202020204" pitchFamily="34" charset="0"/>
                  <a:ea typeface="+mn-ea"/>
                  <a:cs typeface="+mn-cs"/>
                </a:rPr>
                <a:t> exercitation </a:t>
              </a:r>
              <a:r>
                <a:rPr lang="en-US" altLang="en-US" sz="1100" kern="1200" dirty="0" err="1">
                  <a:solidFill>
                    <a:schemeClr val="tx1"/>
                  </a:solidFill>
                  <a:latin typeface="Arial" panose="020B0604020202020204" pitchFamily="34" charset="0"/>
                  <a:ea typeface="+mn-ea"/>
                  <a:cs typeface="+mn-cs"/>
                </a:rPr>
                <a:t>ullamco</a:t>
              </a:r>
              <a:endParaRPr lang="en-US" altLang="en-US" sz="1100" kern="1200" dirty="0">
                <a:solidFill>
                  <a:schemeClr val="tx1"/>
                </a:solidFill>
                <a:latin typeface="Arial" panose="020B0604020202020204" pitchFamily="34" charset="0"/>
                <a:ea typeface="+mn-ea"/>
                <a:cs typeface="+mn-cs"/>
              </a:endParaRPr>
            </a:p>
            <a:p>
              <a:pPr marL="151287" lvl="1" indent="-151287" defTabSz="470672" hangingPunct="1">
                <a:lnSpc>
                  <a:spcPct val="90000"/>
                </a:lnSpc>
                <a:spcBef>
                  <a:spcPct val="0"/>
                </a:spcBef>
                <a:spcAft>
                  <a:spcPts val="265"/>
                </a:spcAft>
                <a:buClr>
                  <a:srgbClr val="A5A5AA"/>
                </a:buClr>
                <a:buSzPct val="100000"/>
                <a:buFont typeface="Arial" panose="020B0604020202020204" pitchFamily="34" charset="0"/>
                <a:buChar char="•"/>
                <a:defRPr/>
              </a:pPr>
              <a:r>
                <a:rPr lang="en-US" altLang="en-US" sz="1100" kern="1200" dirty="0" err="1">
                  <a:solidFill>
                    <a:schemeClr val="tx1"/>
                  </a:solidFill>
                  <a:latin typeface="Arial" panose="020B0604020202020204" pitchFamily="34" charset="0"/>
                  <a:ea typeface="+mn-ea"/>
                  <a:cs typeface="+mn-cs"/>
                </a:rPr>
                <a:t>Laboris</a:t>
              </a:r>
              <a:r>
                <a:rPr lang="en-US" altLang="en-US" sz="1100" kern="1200" dirty="0">
                  <a:solidFill>
                    <a:schemeClr val="tx1"/>
                  </a:solidFill>
                  <a:latin typeface="Arial" panose="020B0604020202020204" pitchFamily="34" charset="0"/>
                  <a:ea typeface="+mn-ea"/>
                  <a:cs typeface="+mn-cs"/>
                </a:rPr>
                <a:t> nisi </a:t>
              </a:r>
              <a:r>
                <a:rPr lang="en-US" altLang="en-US" sz="1100" kern="1200" dirty="0" err="1">
                  <a:solidFill>
                    <a:schemeClr val="tx1"/>
                  </a:solidFill>
                  <a:latin typeface="Arial" panose="020B0604020202020204" pitchFamily="34" charset="0"/>
                  <a:ea typeface="+mn-ea"/>
                  <a:cs typeface="+mn-cs"/>
                </a:rPr>
                <a:t>ut</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aliquip</a:t>
              </a:r>
              <a:r>
                <a:rPr lang="en-US" altLang="en-US" sz="1100" kern="1200" dirty="0">
                  <a:solidFill>
                    <a:schemeClr val="tx1"/>
                  </a:solidFill>
                  <a:latin typeface="Arial" panose="020B0604020202020204" pitchFamily="34" charset="0"/>
                  <a:ea typeface="+mn-ea"/>
                  <a:cs typeface="+mn-cs"/>
                </a:rPr>
                <a:t> ex </a:t>
              </a:r>
              <a:r>
                <a:rPr lang="en-US" altLang="en-US" sz="1100" kern="1200" dirty="0" err="1">
                  <a:solidFill>
                    <a:schemeClr val="tx1"/>
                  </a:solidFill>
                  <a:latin typeface="Arial" panose="020B0604020202020204" pitchFamily="34" charset="0"/>
                  <a:ea typeface="+mn-ea"/>
                  <a:cs typeface="+mn-cs"/>
                </a:rPr>
                <a:t>ea</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commodo</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consequat</a:t>
              </a:r>
              <a:r>
                <a:rPr lang="en-US" altLang="en-US" sz="1100" kern="1200" dirty="0">
                  <a:solidFill>
                    <a:schemeClr val="tx1"/>
                  </a:solidFill>
                  <a:latin typeface="Arial" panose="020B0604020202020204" pitchFamily="34" charset="0"/>
                  <a:ea typeface="+mn-ea"/>
                  <a:cs typeface="+mn-cs"/>
                </a:rPr>
                <a:t>. Duis </a:t>
              </a:r>
              <a:r>
                <a:rPr lang="en-US" altLang="en-US" sz="1100" kern="1200" dirty="0" err="1">
                  <a:solidFill>
                    <a:schemeClr val="tx1"/>
                  </a:solidFill>
                  <a:latin typeface="Arial" panose="020B0604020202020204" pitchFamily="34" charset="0"/>
                  <a:ea typeface="+mn-ea"/>
                  <a:cs typeface="+mn-cs"/>
                </a:rPr>
                <a:t>aute</a:t>
              </a:r>
              <a:r>
                <a:rPr lang="en-US" altLang="en-US" sz="1100" kern="1200" dirty="0">
                  <a:solidFill>
                    <a:schemeClr val="tx1"/>
                  </a:solidFill>
                  <a:latin typeface="Arial" panose="020B0604020202020204" pitchFamily="34" charset="0"/>
                  <a:ea typeface="+mn-ea"/>
                  <a:cs typeface="+mn-cs"/>
                </a:rPr>
                <a:t> </a:t>
              </a:r>
              <a:r>
                <a:rPr lang="en-US" altLang="en-US" sz="1100" kern="1200" dirty="0" err="1">
                  <a:solidFill>
                    <a:schemeClr val="tx1"/>
                  </a:solidFill>
                  <a:latin typeface="Arial" panose="020B0604020202020204" pitchFamily="34" charset="0"/>
                  <a:ea typeface="+mn-ea"/>
                  <a:cs typeface="+mn-cs"/>
                </a:rPr>
                <a:t>irure</a:t>
              </a:r>
              <a:r>
                <a:rPr lang="en-US" altLang="en-US" sz="1100" kern="1200" dirty="0">
                  <a:solidFill>
                    <a:schemeClr val="tx1"/>
                  </a:solidFill>
                  <a:latin typeface="Arial" panose="020B0604020202020204" pitchFamily="34" charset="0"/>
                  <a:ea typeface="+mn-ea"/>
                  <a:cs typeface="+mn-cs"/>
                </a:rPr>
                <a:t> dolor in </a:t>
              </a:r>
              <a:r>
                <a:rPr lang="en-US" altLang="en-US" sz="1100" kern="1200" dirty="0" err="1">
                  <a:solidFill>
                    <a:schemeClr val="tx1"/>
                  </a:solidFill>
                  <a:latin typeface="Arial" panose="020B0604020202020204" pitchFamily="34" charset="0"/>
                  <a:ea typeface="+mn-ea"/>
                  <a:cs typeface="+mn-cs"/>
                </a:rPr>
                <a:t>reprehenderit</a:t>
              </a:r>
              <a:r>
                <a:rPr lang="en-US" altLang="en-US" sz="1100" kern="1200" dirty="0">
                  <a:solidFill>
                    <a:schemeClr val="tx1"/>
                  </a:solidFill>
                  <a:latin typeface="Arial" panose="020B0604020202020204" pitchFamily="34" charset="0"/>
                  <a:ea typeface="+mn-ea"/>
                  <a:cs typeface="+mn-cs"/>
                </a:rPr>
                <a:t> in</a:t>
              </a:r>
            </a:p>
          </p:txBody>
        </p:sp>
        <p:grpSp>
          <p:nvGrpSpPr>
            <p:cNvPr id="57" name="Group 56">
              <a:extLst>
                <a:ext uri="{FF2B5EF4-FFF2-40B4-BE49-F238E27FC236}">
                  <a16:creationId xmlns:a16="http://schemas.microsoft.com/office/drawing/2014/main" id="{5415115F-E654-DEC0-118C-EB23FC1ACE89}"/>
                </a:ext>
              </a:extLst>
            </p:cNvPr>
            <p:cNvGrpSpPr/>
            <p:nvPr/>
          </p:nvGrpSpPr>
          <p:grpSpPr>
            <a:xfrm>
              <a:off x="183305" y="5783122"/>
              <a:ext cx="2383536" cy="1104790"/>
              <a:chOff x="183305" y="5783122"/>
              <a:chExt cx="2383536" cy="1104790"/>
            </a:xfrm>
          </p:grpSpPr>
          <p:sp>
            <p:nvSpPr>
              <p:cNvPr id="23" name="Rectangle: Diagonal Corners Snipped 22">
                <a:extLst>
                  <a:ext uri="{FF2B5EF4-FFF2-40B4-BE49-F238E27FC236}">
                    <a16:creationId xmlns:a16="http://schemas.microsoft.com/office/drawing/2014/main" id="{4C747985-0787-08B1-F70C-9B232AFA3AB3}"/>
                  </a:ext>
                </a:extLst>
              </p:cNvPr>
              <p:cNvSpPr/>
              <p:nvPr/>
            </p:nvSpPr>
            <p:spPr>
              <a:xfrm>
                <a:off x="183305" y="5783122"/>
                <a:ext cx="2383536" cy="1104790"/>
              </a:xfrm>
              <a:prstGeom prst="snip2DiagRect">
                <a:avLst/>
              </a:prstGeom>
              <a:solidFill>
                <a:schemeClr val="accent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4" name="Rectangle: Diagonal Corners Snipped 12">
                <a:extLst>
                  <a:ext uri="{FF2B5EF4-FFF2-40B4-BE49-F238E27FC236}">
                    <a16:creationId xmlns:a16="http://schemas.microsoft.com/office/drawing/2014/main" id="{F016056C-A47D-8032-A6CB-D9F1CE53D2E8}"/>
                  </a:ext>
                </a:extLst>
              </p:cNvPr>
              <p:cNvSpPr txBox="1"/>
              <p:nvPr/>
            </p:nvSpPr>
            <p:spPr>
              <a:xfrm>
                <a:off x="376708" y="5875189"/>
                <a:ext cx="2072640" cy="9206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788" tIns="26894" rIns="53788" bIns="26894" numCol="1" spcCol="1270" anchor="ctr" anchorCtr="0">
                <a:noAutofit/>
              </a:bodyPr>
              <a:lstStyle/>
              <a:p>
                <a:pPr defTabSz="627563">
                  <a:spcBef>
                    <a:spcPct val="0"/>
                  </a:spcBef>
                </a:pPr>
                <a:r>
                  <a:rPr lang="en-US" sz="1600" kern="1200" dirty="0"/>
                  <a:t>Topic Placeholder</a:t>
                </a:r>
              </a:p>
            </p:txBody>
          </p:sp>
        </p:grpSp>
      </p:grpSp>
    </p:spTree>
    <p:extLst>
      <p:ext uri="{BB962C8B-B14F-4D97-AF65-F5344CB8AC3E}">
        <p14:creationId xmlns:p14="http://schemas.microsoft.com/office/powerpoint/2010/main" val="1827544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25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anim calcmode="lin" valueType="num">
                                      <p:cBhvr>
                                        <p:cTn id="8" dur="500" fill="hold"/>
                                        <p:tgtEl>
                                          <p:spTgt spid="62"/>
                                        </p:tgtEl>
                                        <p:attrNameLst>
                                          <p:attrName>ppt_x</p:attrName>
                                        </p:attrNameLst>
                                      </p:cBhvr>
                                      <p:tavLst>
                                        <p:tav tm="0">
                                          <p:val>
                                            <p:strVal val="#ppt_x"/>
                                          </p:val>
                                        </p:tav>
                                        <p:tav tm="100000">
                                          <p:val>
                                            <p:strVal val="#ppt_x"/>
                                          </p:val>
                                        </p:tav>
                                      </p:tavLst>
                                    </p:anim>
                                    <p:anim calcmode="lin" valueType="num">
                                      <p:cBhvr>
                                        <p:cTn id="9" dur="500" fill="hold"/>
                                        <p:tgtEl>
                                          <p:spTgt spid="6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7" presetClass="entr" presetSubtype="0" fill="hold" nodeType="after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anim calcmode="lin" valueType="num">
                                      <p:cBhvr>
                                        <p:cTn id="14" dur="500" fill="hold"/>
                                        <p:tgtEl>
                                          <p:spTgt spid="61"/>
                                        </p:tgtEl>
                                        <p:attrNameLst>
                                          <p:attrName>ppt_x</p:attrName>
                                        </p:attrNameLst>
                                      </p:cBhvr>
                                      <p:tavLst>
                                        <p:tav tm="0">
                                          <p:val>
                                            <p:strVal val="#ppt_x"/>
                                          </p:val>
                                        </p:tav>
                                        <p:tav tm="100000">
                                          <p:val>
                                            <p:strVal val="#ppt_x"/>
                                          </p:val>
                                        </p:tav>
                                      </p:tavLst>
                                    </p:anim>
                                    <p:anim calcmode="lin" valueType="num">
                                      <p:cBhvr>
                                        <p:cTn id="15" dur="500" fill="hold"/>
                                        <p:tgtEl>
                                          <p:spTgt spid="61"/>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7" presetClass="entr" presetSubtype="0"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500"/>
                                        <p:tgtEl>
                                          <p:spTgt spid="60"/>
                                        </p:tgtEl>
                                      </p:cBhvr>
                                    </p:animEffect>
                                    <p:anim calcmode="lin" valueType="num">
                                      <p:cBhvr>
                                        <p:cTn id="20" dur="500" fill="hold"/>
                                        <p:tgtEl>
                                          <p:spTgt spid="60"/>
                                        </p:tgtEl>
                                        <p:attrNameLst>
                                          <p:attrName>ppt_x</p:attrName>
                                        </p:attrNameLst>
                                      </p:cBhvr>
                                      <p:tavLst>
                                        <p:tav tm="0">
                                          <p:val>
                                            <p:strVal val="#ppt_x"/>
                                          </p:val>
                                        </p:tav>
                                        <p:tav tm="100000">
                                          <p:val>
                                            <p:strVal val="#ppt_x"/>
                                          </p:val>
                                        </p:tav>
                                      </p:tavLst>
                                    </p:anim>
                                    <p:anim calcmode="lin" valueType="num">
                                      <p:cBhvr>
                                        <p:cTn id="21" dur="500" fill="hold"/>
                                        <p:tgtEl>
                                          <p:spTgt spid="60"/>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7" presetClass="entr" presetSubtype="0" fill="hold" nodeType="after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500"/>
                                        <p:tgtEl>
                                          <p:spTgt spid="59"/>
                                        </p:tgtEl>
                                      </p:cBhvr>
                                    </p:animEffect>
                                    <p:anim calcmode="lin" valueType="num">
                                      <p:cBhvr>
                                        <p:cTn id="26" dur="500" fill="hold"/>
                                        <p:tgtEl>
                                          <p:spTgt spid="59"/>
                                        </p:tgtEl>
                                        <p:attrNameLst>
                                          <p:attrName>ppt_x</p:attrName>
                                        </p:attrNameLst>
                                      </p:cBhvr>
                                      <p:tavLst>
                                        <p:tav tm="0">
                                          <p:val>
                                            <p:strVal val="#ppt_x"/>
                                          </p:val>
                                        </p:tav>
                                        <p:tav tm="100000">
                                          <p:val>
                                            <p:strVal val="#ppt_x"/>
                                          </p:val>
                                        </p:tav>
                                      </p:tavLst>
                                    </p:anim>
                                    <p:anim calcmode="lin" valueType="num">
                                      <p:cBhvr>
                                        <p:cTn id="27" dur="500" fill="hold"/>
                                        <p:tgtEl>
                                          <p:spTgt spid="59"/>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7" presetClass="entr" presetSubtype="0"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fade">
                                      <p:cBhvr>
                                        <p:cTn id="31" dur="500"/>
                                        <p:tgtEl>
                                          <p:spTgt spid="58"/>
                                        </p:tgtEl>
                                      </p:cBhvr>
                                    </p:animEffect>
                                    <p:anim calcmode="lin" valueType="num">
                                      <p:cBhvr>
                                        <p:cTn id="32" dur="500" fill="hold"/>
                                        <p:tgtEl>
                                          <p:spTgt spid="58"/>
                                        </p:tgtEl>
                                        <p:attrNameLst>
                                          <p:attrName>ppt_x</p:attrName>
                                        </p:attrNameLst>
                                      </p:cBhvr>
                                      <p:tavLst>
                                        <p:tav tm="0">
                                          <p:val>
                                            <p:strVal val="#ppt_x"/>
                                          </p:val>
                                        </p:tav>
                                        <p:tav tm="100000">
                                          <p:val>
                                            <p:strVal val="#ppt_x"/>
                                          </p:val>
                                        </p:tav>
                                      </p:tavLst>
                                    </p:anim>
                                    <p:anim calcmode="lin" valueType="num">
                                      <p:cBhvr>
                                        <p:cTn id="33" dur="5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3444" name="Rectangle 4">
            <a:extLst>
              <a:ext uri="{FF2B5EF4-FFF2-40B4-BE49-F238E27FC236}">
                <a16:creationId xmlns:a16="http://schemas.microsoft.com/office/drawing/2014/main" id="{A0F3305E-22E5-4773-AE7F-980B240F7BBC}"/>
              </a:ext>
            </a:extLst>
          </p:cNvPr>
          <p:cNvSpPr>
            <a:spLocks noGrp="1" noChangeArrowheads="1"/>
          </p:cNvSpPr>
          <p:nvPr>
            <p:ph type="title"/>
          </p:nvPr>
        </p:nvSpPr>
        <p:spPr/>
        <p:txBody>
          <a:bodyPr/>
          <a:lstStyle/>
          <a:p>
            <a:r>
              <a:rPr lang="en-US" dirty="0"/>
              <a:t>Machine Fund strategy</a:t>
            </a:r>
            <a:endParaRPr lang="en-US" altLang="en-US" dirty="0"/>
          </a:p>
        </p:txBody>
      </p:sp>
      <p:sp>
        <p:nvSpPr>
          <p:cNvPr id="1213442" name="Rectangle 2">
            <a:extLst>
              <a:ext uri="{FF2B5EF4-FFF2-40B4-BE49-F238E27FC236}">
                <a16:creationId xmlns:a16="http://schemas.microsoft.com/office/drawing/2014/main" id="{1D4F33F0-5BCF-42E9-AAA0-3053ADD6F35F}"/>
              </a:ext>
            </a:extLst>
          </p:cNvPr>
          <p:cNvSpPr>
            <a:spLocks noGrp="1" noChangeArrowheads="1"/>
          </p:cNvSpPr>
          <p:nvPr>
            <p:ph type="body" sz="quarter" idx="10"/>
          </p:nvPr>
        </p:nvSpPr>
        <p:spPr/>
        <p:txBody>
          <a:bodyPr/>
          <a:lstStyle/>
          <a:p>
            <a:pPr lvl="1"/>
            <a:endParaRPr lang="en-US" altLang="en-US" dirty="0"/>
          </a:p>
          <a:p>
            <a:pPr lvl="1"/>
            <a:r>
              <a:rPr lang="en-US" altLang="en-US" dirty="0"/>
              <a:t>Sed </a:t>
            </a:r>
            <a:r>
              <a:rPr lang="en-US" altLang="en-US" dirty="0" err="1"/>
              <a:t>ut</a:t>
            </a:r>
            <a:r>
              <a:rPr lang="en-US" altLang="en-US" dirty="0"/>
              <a:t> </a:t>
            </a:r>
            <a:r>
              <a:rPr lang="en-US" altLang="en-US" dirty="0" err="1"/>
              <a:t>perspiciatis</a:t>
            </a:r>
            <a:r>
              <a:rPr lang="en-US" altLang="en-US" dirty="0"/>
              <a:t> </a:t>
            </a:r>
            <a:r>
              <a:rPr lang="en-US" altLang="en-US" dirty="0" err="1"/>
              <a:t>unde</a:t>
            </a:r>
            <a:r>
              <a:rPr lang="en-US" altLang="en-US" dirty="0"/>
              <a:t> </a:t>
            </a:r>
            <a:r>
              <a:rPr lang="en-US" altLang="en-US" dirty="0" err="1"/>
              <a:t>omnis</a:t>
            </a:r>
            <a:r>
              <a:rPr lang="en-US" altLang="en-US" dirty="0"/>
              <a:t> </a:t>
            </a:r>
            <a:r>
              <a:rPr lang="en-US" altLang="en-US" dirty="0" err="1"/>
              <a:t>iste</a:t>
            </a:r>
            <a:r>
              <a:rPr lang="en-US" altLang="en-US" dirty="0"/>
              <a:t> </a:t>
            </a:r>
            <a:r>
              <a:rPr lang="en-US" altLang="en-US" dirty="0" err="1"/>
              <a:t>natus</a:t>
            </a:r>
            <a:r>
              <a:rPr lang="en-US" altLang="en-US" dirty="0"/>
              <a:t> error sit </a:t>
            </a:r>
            <a:r>
              <a:rPr lang="en-US" altLang="en-US" dirty="0" err="1"/>
              <a:t>voluptatem</a:t>
            </a:r>
            <a:r>
              <a:rPr lang="en-US" altLang="en-US" dirty="0"/>
              <a:t> </a:t>
            </a:r>
            <a:r>
              <a:rPr lang="en-US" altLang="en-US" dirty="0" err="1"/>
              <a:t>accusantium</a:t>
            </a:r>
            <a:r>
              <a:rPr lang="en-US" altLang="en-US" dirty="0"/>
              <a:t> </a:t>
            </a:r>
            <a:r>
              <a:rPr lang="en-US" altLang="en-US" dirty="0" err="1"/>
              <a:t>doloremque</a:t>
            </a:r>
            <a:r>
              <a:rPr lang="en-US" altLang="en-US" dirty="0"/>
              <a:t> </a:t>
            </a:r>
            <a:r>
              <a:rPr lang="en-US" altLang="en-US" dirty="0" err="1"/>
              <a:t>laudantium</a:t>
            </a:r>
            <a:r>
              <a:rPr lang="en-US" altLang="en-US" dirty="0"/>
              <a:t>, </a:t>
            </a:r>
            <a:r>
              <a:rPr lang="en-US" altLang="en-US" dirty="0" err="1"/>
              <a:t>totam</a:t>
            </a:r>
            <a:r>
              <a:rPr lang="en-US" altLang="en-US" dirty="0"/>
              <a:t> rem </a:t>
            </a:r>
            <a:r>
              <a:rPr lang="en-US" altLang="en-US" dirty="0" err="1"/>
              <a:t>aperiam</a:t>
            </a:r>
            <a:r>
              <a:rPr lang="en-US" altLang="en-US" dirty="0"/>
              <a:t>, </a:t>
            </a:r>
            <a:r>
              <a:rPr lang="en-US" altLang="en-US" dirty="0" err="1"/>
              <a:t>eaque</a:t>
            </a:r>
            <a:r>
              <a:rPr lang="en-US" altLang="en-US" dirty="0"/>
              <a:t> </a:t>
            </a:r>
            <a:r>
              <a:rPr lang="en-US" altLang="en-US" dirty="0" err="1"/>
              <a:t>ipsa</a:t>
            </a:r>
            <a:r>
              <a:rPr lang="en-US" altLang="en-US" dirty="0"/>
              <a:t> </a:t>
            </a:r>
            <a:r>
              <a:rPr lang="en-US" altLang="en-US" dirty="0" err="1"/>
              <a:t>quae</a:t>
            </a:r>
            <a:r>
              <a:rPr lang="en-US" altLang="en-US" dirty="0"/>
              <a:t> ab </a:t>
            </a:r>
            <a:r>
              <a:rPr lang="en-US" altLang="en-US" dirty="0" err="1"/>
              <a:t>illo</a:t>
            </a:r>
            <a:r>
              <a:rPr lang="en-US" altLang="en-US" dirty="0"/>
              <a:t> </a:t>
            </a:r>
            <a:r>
              <a:rPr lang="en-US" altLang="en-US" dirty="0" err="1"/>
              <a:t>inventore</a:t>
            </a:r>
            <a:r>
              <a:rPr lang="en-US" altLang="en-US" dirty="0"/>
              <a:t> </a:t>
            </a:r>
            <a:r>
              <a:rPr lang="en-US" altLang="en-US" dirty="0" err="1"/>
              <a:t>veritatis</a:t>
            </a:r>
            <a:r>
              <a:rPr lang="en-US" altLang="en-US" dirty="0"/>
              <a:t> et quasi </a:t>
            </a:r>
            <a:r>
              <a:rPr lang="en-US" altLang="en-US" dirty="0" err="1"/>
              <a:t>architecto</a:t>
            </a:r>
            <a:r>
              <a:rPr lang="en-US" altLang="en-US" dirty="0"/>
              <a:t> beatae vitae dicta sunt </a:t>
            </a:r>
            <a:r>
              <a:rPr lang="en-US" altLang="en-US" dirty="0" err="1"/>
              <a:t>explicabo</a:t>
            </a:r>
            <a:r>
              <a:rPr lang="en-US" altLang="en-US" dirty="0"/>
              <a:t>.</a:t>
            </a:r>
          </a:p>
          <a:p>
            <a:pPr lvl="1"/>
            <a:r>
              <a:rPr lang="en-US" altLang="en-US" dirty="0"/>
              <a:t>Nemo </a:t>
            </a:r>
            <a:r>
              <a:rPr lang="en-US" altLang="en-US" dirty="0" err="1"/>
              <a:t>enim</a:t>
            </a:r>
            <a:r>
              <a:rPr lang="en-US" altLang="en-US" dirty="0"/>
              <a:t> </a:t>
            </a:r>
            <a:r>
              <a:rPr lang="en-US" altLang="en-US" dirty="0" err="1"/>
              <a:t>ipsam</a:t>
            </a:r>
            <a:r>
              <a:rPr lang="en-US" altLang="en-US" dirty="0"/>
              <a:t> </a:t>
            </a:r>
            <a:r>
              <a:rPr lang="en-US" altLang="en-US" dirty="0" err="1"/>
              <a:t>voluptatem</a:t>
            </a:r>
            <a:r>
              <a:rPr lang="en-US" altLang="en-US" dirty="0"/>
              <a:t> </a:t>
            </a:r>
            <a:r>
              <a:rPr lang="en-US" altLang="en-US" dirty="0" err="1"/>
              <a:t>quia</a:t>
            </a:r>
            <a:r>
              <a:rPr lang="en-US" altLang="en-US" dirty="0"/>
              <a:t> </a:t>
            </a:r>
            <a:r>
              <a:rPr lang="en-US" altLang="en-US" dirty="0" err="1"/>
              <a:t>voluptas</a:t>
            </a:r>
            <a:r>
              <a:rPr lang="en-US" altLang="en-US" dirty="0"/>
              <a:t> sit </a:t>
            </a:r>
            <a:r>
              <a:rPr lang="en-US" altLang="en-US" dirty="0" err="1"/>
              <a:t>aspernatur</a:t>
            </a:r>
            <a:r>
              <a:rPr lang="en-US" altLang="en-US" dirty="0"/>
              <a:t> </a:t>
            </a:r>
            <a:r>
              <a:rPr lang="en-US" altLang="en-US" dirty="0" err="1"/>
              <a:t>aut</a:t>
            </a:r>
            <a:r>
              <a:rPr lang="en-US" altLang="en-US" dirty="0"/>
              <a:t> </a:t>
            </a:r>
            <a:r>
              <a:rPr lang="en-US" altLang="en-US" dirty="0" err="1"/>
              <a:t>odit</a:t>
            </a:r>
            <a:r>
              <a:rPr lang="en-US" altLang="en-US" dirty="0"/>
              <a:t> </a:t>
            </a:r>
            <a:r>
              <a:rPr lang="en-US" altLang="en-US" dirty="0" err="1"/>
              <a:t>aut</a:t>
            </a:r>
            <a:r>
              <a:rPr lang="en-US" altLang="en-US" dirty="0"/>
              <a:t> fugit, sed </a:t>
            </a:r>
            <a:r>
              <a:rPr lang="en-US" altLang="en-US" dirty="0" err="1"/>
              <a:t>quia</a:t>
            </a:r>
            <a:r>
              <a:rPr lang="en-US" altLang="en-US" dirty="0"/>
              <a:t> </a:t>
            </a:r>
            <a:r>
              <a:rPr lang="en-US" altLang="en-US" dirty="0" err="1"/>
              <a:t>consequuntur</a:t>
            </a:r>
            <a:r>
              <a:rPr lang="en-US" altLang="en-US" dirty="0"/>
              <a:t> </a:t>
            </a:r>
            <a:r>
              <a:rPr lang="en-US" altLang="en-US" dirty="0" err="1"/>
              <a:t>magni</a:t>
            </a:r>
            <a:r>
              <a:rPr lang="en-US" altLang="en-US" dirty="0"/>
              <a:t> </a:t>
            </a:r>
            <a:r>
              <a:rPr lang="en-US" altLang="en-US" dirty="0" err="1"/>
              <a:t>dolores</a:t>
            </a:r>
            <a:r>
              <a:rPr lang="en-US" altLang="en-US" dirty="0"/>
              <a:t> </a:t>
            </a:r>
            <a:r>
              <a:rPr lang="en-US" altLang="en-US" dirty="0" err="1"/>
              <a:t>eos</a:t>
            </a:r>
            <a:r>
              <a:rPr lang="en-US" altLang="en-US" dirty="0"/>
              <a:t> qui ratione </a:t>
            </a:r>
            <a:r>
              <a:rPr lang="en-US" altLang="en-US" dirty="0" err="1"/>
              <a:t>voluptatem</a:t>
            </a:r>
            <a:r>
              <a:rPr lang="en-US" altLang="en-US" dirty="0"/>
              <a:t> </a:t>
            </a:r>
            <a:r>
              <a:rPr lang="en-US" altLang="en-US" dirty="0" err="1"/>
              <a:t>sequi</a:t>
            </a:r>
            <a:r>
              <a:rPr lang="en-US" altLang="en-US" dirty="0"/>
              <a:t> </a:t>
            </a:r>
            <a:r>
              <a:rPr lang="en-US" altLang="en-US" dirty="0" err="1"/>
              <a:t>nesciunt</a:t>
            </a:r>
            <a:r>
              <a:rPr lang="en-US" altLang="en-US" dirty="0"/>
              <a:t>.</a:t>
            </a:r>
          </a:p>
          <a:p>
            <a:pPr lvl="1"/>
            <a:r>
              <a:rPr lang="en-US" altLang="en-US" dirty="0" err="1"/>
              <a:t>Neque</a:t>
            </a:r>
            <a:r>
              <a:rPr lang="en-US" altLang="en-US" dirty="0"/>
              <a:t> porro </a:t>
            </a:r>
            <a:r>
              <a:rPr lang="en-US" altLang="en-US" dirty="0" err="1"/>
              <a:t>quisquam</a:t>
            </a:r>
            <a:r>
              <a:rPr lang="en-US" altLang="en-US" dirty="0"/>
              <a:t> </a:t>
            </a:r>
            <a:r>
              <a:rPr lang="en-US" altLang="en-US" dirty="0" err="1"/>
              <a:t>est</a:t>
            </a:r>
            <a:r>
              <a:rPr lang="en-US" altLang="en-US" dirty="0"/>
              <a:t>, qui </a:t>
            </a:r>
            <a:r>
              <a:rPr lang="en-US" altLang="en-US" dirty="0" err="1"/>
              <a:t>dolorem</a:t>
            </a:r>
            <a:r>
              <a:rPr lang="en-US" altLang="en-US" dirty="0"/>
              <a:t> ipsum </a:t>
            </a:r>
            <a:r>
              <a:rPr lang="en-US" altLang="en-US" dirty="0" err="1"/>
              <a:t>quia</a:t>
            </a:r>
            <a:r>
              <a:rPr lang="en-US" altLang="en-US" dirty="0"/>
              <a:t> dolor sit </a:t>
            </a:r>
            <a:r>
              <a:rPr lang="en-US" altLang="en-US" dirty="0" err="1"/>
              <a:t>amet</a:t>
            </a:r>
            <a:r>
              <a:rPr lang="en-US" altLang="en-US" dirty="0"/>
              <a:t>, </a:t>
            </a:r>
            <a:r>
              <a:rPr lang="en-US" altLang="en-US" dirty="0" err="1"/>
              <a:t>consectetur</a:t>
            </a:r>
            <a:r>
              <a:rPr lang="en-US" altLang="en-US" dirty="0"/>
              <a:t>, </a:t>
            </a:r>
            <a:r>
              <a:rPr lang="en-US" altLang="en-US" dirty="0" err="1"/>
              <a:t>adipisci</a:t>
            </a:r>
            <a:r>
              <a:rPr lang="en-US" altLang="en-US" dirty="0"/>
              <a:t> </a:t>
            </a:r>
            <a:r>
              <a:rPr lang="en-US" altLang="en-US" dirty="0" err="1"/>
              <a:t>velit</a:t>
            </a:r>
            <a:r>
              <a:rPr lang="en-US" altLang="en-US" dirty="0"/>
              <a:t>, sed </a:t>
            </a:r>
            <a:r>
              <a:rPr lang="en-US" altLang="en-US" dirty="0" err="1"/>
              <a:t>quia</a:t>
            </a:r>
            <a:r>
              <a:rPr lang="en-US" altLang="en-US" dirty="0"/>
              <a:t> non </a:t>
            </a:r>
            <a:r>
              <a:rPr lang="en-US" altLang="en-US" dirty="0" err="1"/>
              <a:t>numquam</a:t>
            </a:r>
            <a:r>
              <a:rPr lang="en-US" altLang="en-US" dirty="0"/>
              <a:t> </a:t>
            </a:r>
            <a:r>
              <a:rPr lang="en-US" altLang="en-US" dirty="0" err="1"/>
              <a:t>eius</a:t>
            </a:r>
            <a:r>
              <a:rPr lang="en-US" altLang="en-US" dirty="0"/>
              <a:t> </a:t>
            </a:r>
            <a:r>
              <a:rPr lang="en-US" altLang="en-US" dirty="0" err="1"/>
              <a:t>modi</a:t>
            </a:r>
            <a:r>
              <a:rPr lang="en-US" altLang="en-US" dirty="0"/>
              <a:t> </a:t>
            </a:r>
            <a:r>
              <a:rPr lang="en-US" altLang="en-US" dirty="0" err="1"/>
              <a:t>tempora</a:t>
            </a:r>
            <a:r>
              <a:rPr lang="en-US" altLang="en-US" dirty="0"/>
              <a:t> </a:t>
            </a:r>
            <a:r>
              <a:rPr lang="en-US" altLang="en-US" dirty="0" err="1"/>
              <a:t>incidunt</a:t>
            </a:r>
            <a:r>
              <a:rPr lang="en-US" altLang="en-US" dirty="0"/>
              <a:t> </a:t>
            </a:r>
            <a:r>
              <a:rPr lang="en-US" altLang="en-US" dirty="0" err="1"/>
              <a:t>ut</a:t>
            </a:r>
            <a:r>
              <a:rPr lang="en-US" altLang="en-US" dirty="0"/>
              <a:t> labore et dolore </a:t>
            </a:r>
            <a:r>
              <a:rPr lang="en-US" altLang="en-US" dirty="0" err="1"/>
              <a:t>magnam</a:t>
            </a:r>
            <a:r>
              <a:rPr lang="en-US" altLang="en-US" dirty="0"/>
              <a:t> </a:t>
            </a:r>
            <a:r>
              <a:rPr lang="en-US" altLang="en-US" dirty="0" err="1"/>
              <a:t>aliquam</a:t>
            </a:r>
            <a:r>
              <a:rPr lang="en-US" altLang="en-US" dirty="0"/>
              <a:t> </a:t>
            </a:r>
            <a:r>
              <a:rPr lang="en-US" altLang="en-US" dirty="0" err="1"/>
              <a:t>quaerat</a:t>
            </a:r>
            <a:r>
              <a:rPr lang="en-US" altLang="en-US" dirty="0"/>
              <a:t> </a:t>
            </a:r>
            <a:r>
              <a:rPr lang="en-US" altLang="en-US" dirty="0" err="1"/>
              <a:t>voluptatem</a:t>
            </a:r>
            <a:r>
              <a:rPr lang="en-US" altLang="en-US" dirty="0"/>
              <a:t>.</a:t>
            </a:r>
          </a:p>
          <a:p>
            <a:pPr lvl="1"/>
            <a:r>
              <a:rPr lang="en-US" altLang="en-US" dirty="0"/>
              <a:t>Lorem ipsum dolor sit </a:t>
            </a:r>
            <a:r>
              <a:rPr lang="en-US" altLang="en-US" dirty="0" err="1"/>
              <a:t>amet</a:t>
            </a:r>
            <a:r>
              <a:rPr lang="en-US" altLang="en-US" dirty="0"/>
              <a:t>, </a:t>
            </a:r>
            <a:r>
              <a:rPr lang="en-US" altLang="en-US" dirty="0" err="1"/>
              <a:t>consectetur</a:t>
            </a:r>
            <a:r>
              <a:rPr lang="en-US" altLang="en-US" dirty="0"/>
              <a:t> </a:t>
            </a:r>
            <a:r>
              <a:rPr lang="en-US" altLang="en-US" dirty="0" err="1"/>
              <a:t>adipiscing</a:t>
            </a:r>
            <a:r>
              <a:rPr lang="en-US" altLang="en-US" dirty="0"/>
              <a:t> </a:t>
            </a:r>
            <a:r>
              <a:rPr lang="en-US" altLang="en-US" dirty="0" err="1"/>
              <a:t>elit</a:t>
            </a:r>
            <a:r>
              <a:rPr lang="en-US" altLang="en-US" dirty="0"/>
              <a:t>, sed do </a:t>
            </a:r>
            <a:r>
              <a:rPr lang="en-US" altLang="en-US" dirty="0" err="1"/>
              <a:t>eiusmod</a:t>
            </a:r>
            <a:r>
              <a:rPr lang="en-US" altLang="en-US" dirty="0"/>
              <a:t> </a:t>
            </a:r>
            <a:r>
              <a:rPr lang="en-US" altLang="en-US" dirty="0" err="1"/>
              <a:t>tempor</a:t>
            </a:r>
            <a:r>
              <a:rPr lang="en-US" altLang="en-US" dirty="0"/>
              <a:t> </a:t>
            </a:r>
            <a:r>
              <a:rPr lang="en-US" altLang="en-US" dirty="0" err="1"/>
              <a:t>incididunt</a:t>
            </a:r>
            <a:r>
              <a:rPr lang="en-US" altLang="en-US" dirty="0"/>
              <a:t> </a:t>
            </a:r>
            <a:r>
              <a:rPr lang="en-US" altLang="en-US" dirty="0" err="1"/>
              <a:t>ut</a:t>
            </a:r>
            <a:r>
              <a:rPr lang="en-US" altLang="en-US" dirty="0"/>
              <a:t> labore et dolore magna</a:t>
            </a:r>
          </a:p>
          <a:p>
            <a:pPr lvl="1"/>
            <a:r>
              <a:rPr lang="en-US" altLang="en-US" dirty="0"/>
              <a:t>Ut </a:t>
            </a:r>
            <a:r>
              <a:rPr lang="en-US" altLang="en-US" dirty="0" err="1"/>
              <a:t>enim</a:t>
            </a:r>
            <a:r>
              <a:rPr lang="en-US" altLang="en-US" dirty="0"/>
              <a:t> ad minim </a:t>
            </a:r>
            <a:r>
              <a:rPr lang="en-US" altLang="en-US" dirty="0" err="1"/>
              <a:t>veniam</a:t>
            </a:r>
            <a:r>
              <a:rPr lang="en-US" altLang="en-US" dirty="0"/>
              <a:t>, </a:t>
            </a:r>
            <a:r>
              <a:rPr lang="en-US" altLang="en-US" dirty="0" err="1"/>
              <a:t>quis</a:t>
            </a:r>
            <a:r>
              <a:rPr lang="en-US" altLang="en-US" dirty="0"/>
              <a:t> </a:t>
            </a:r>
            <a:r>
              <a:rPr lang="en-US" altLang="en-US" dirty="0" err="1"/>
              <a:t>nostrud</a:t>
            </a:r>
            <a:r>
              <a:rPr lang="en-US" altLang="en-US" dirty="0"/>
              <a:t> exercitation </a:t>
            </a:r>
            <a:r>
              <a:rPr lang="en-US" altLang="en-US" dirty="0" err="1"/>
              <a:t>ullamco</a:t>
            </a:r>
            <a:r>
              <a:rPr lang="en-US" altLang="en-US" dirty="0"/>
              <a:t> </a:t>
            </a:r>
            <a:r>
              <a:rPr lang="en-US" altLang="en-US" dirty="0" err="1"/>
              <a:t>laboris</a:t>
            </a:r>
            <a:r>
              <a:rPr lang="en-US" altLang="en-US" dirty="0"/>
              <a:t> nisi </a:t>
            </a:r>
            <a:r>
              <a:rPr lang="en-US" altLang="en-US" dirty="0" err="1"/>
              <a:t>ut</a:t>
            </a:r>
            <a:r>
              <a:rPr lang="en-US" altLang="en-US" dirty="0"/>
              <a:t> </a:t>
            </a:r>
            <a:r>
              <a:rPr lang="en-US" altLang="en-US" dirty="0" err="1"/>
              <a:t>aliquip</a:t>
            </a:r>
            <a:r>
              <a:rPr lang="en-US" altLang="en-US" dirty="0"/>
              <a:t> ex </a:t>
            </a:r>
            <a:r>
              <a:rPr lang="en-US" altLang="en-US" dirty="0" err="1"/>
              <a:t>ea</a:t>
            </a:r>
            <a:r>
              <a:rPr lang="en-US" altLang="en-US" dirty="0"/>
              <a:t> </a:t>
            </a:r>
            <a:r>
              <a:rPr lang="en-US" altLang="en-US" dirty="0" err="1"/>
              <a:t>commodo</a:t>
            </a:r>
            <a:r>
              <a:rPr lang="en-US" altLang="en-US" dirty="0"/>
              <a:t> </a:t>
            </a:r>
            <a:r>
              <a:rPr lang="en-US" altLang="en-US" dirty="0" err="1"/>
              <a:t>consequat</a:t>
            </a:r>
            <a:r>
              <a:rPr lang="en-US" altLang="en-US" dirty="0"/>
              <a:t>. </a:t>
            </a:r>
          </a:p>
          <a:p>
            <a:pPr lvl="1"/>
            <a:r>
              <a:rPr lang="en-US" altLang="en-US" dirty="0"/>
              <a:t>Duis </a:t>
            </a:r>
            <a:r>
              <a:rPr lang="en-US" altLang="en-US" dirty="0" err="1"/>
              <a:t>aute</a:t>
            </a:r>
            <a:r>
              <a:rPr lang="en-US" altLang="en-US" dirty="0"/>
              <a:t> </a:t>
            </a:r>
            <a:r>
              <a:rPr lang="en-US" altLang="en-US" dirty="0" err="1"/>
              <a:t>irure</a:t>
            </a:r>
            <a:r>
              <a:rPr lang="en-US" altLang="en-US" dirty="0"/>
              <a:t> dolor in </a:t>
            </a:r>
            <a:r>
              <a:rPr lang="en-US" altLang="en-US" dirty="0" err="1"/>
              <a:t>reprehenderit</a:t>
            </a:r>
            <a:r>
              <a:rPr lang="en-US" altLang="en-US" dirty="0"/>
              <a:t> in </a:t>
            </a:r>
            <a:r>
              <a:rPr lang="en-US" altLang="en-US" dirty="0" err="1"/>
              <a:t>voluptate</a:t>
            </a:r>
            <a:r>
              <a:rPr lang="en-US" altLang="en-US" dirty="0"/>
              <a:t> </a:t>
            </a:r>
            <a:r>
              <a:rPr lang="en-US" altLang="en-US" dirty="0" err="1"/>
              <a:t>velit</a:t>
            </a:r>
            <a:r>
              <a:rPr lang="en-US" altLang="en-US" dirty="0"/>
              <a:t> </a:t>
            </a:r>
            <a:r>
              <a:rPr lang="en-US" altLang="en-US" dirty="0" err="1"/>
              <a:t>esse</a:t>
            </a:r>
            <a:r>
              <a:rPr lang="en-US" altLang="en-US" dirty="0"/>
              <a:t> </a:t>
            </a:r>
            <a:r>
              <a:rPr lang="en-US" altLang="en-US" dirty="0" err="1"/>
              <a:t>cillum</a:t>
            </a:r>
            <a:r>
              <a:rPr lang="en-US" altLang="en-US" dirty="0"/>
              <a:t> dolore </a:t>
            </a:r>
            <a:r>
              <a:rPr lang="en-US" altLang="en-US" dirty="0" err="1"/>
              <a:t>eu</a:t>
            </a:r>
            <a:r>
              <a:rPr lang="en-US" altLang="en-US" dirty="0"/>
              <a:t> </a:t>
            </a:r>
            <a:r>
              <a:rPr lang="en-US" altLang="en-US" dirty="0" err="1"/>
              <a:t>fugiat</a:t>
            </a:r>
            <a:r>
              <a:rPr lang="en-US" altLang="en-US" dirty="0"/>
              <a:t> </a:t>
            </a:r>
            <a:r>
              <a:rPr lang="en-US" altLang="en-US" dirty="0" err="1"/>
              <a:t>nulla</a:t>
            </a:r>
            <a:r>
              <a:rPr lang="en-US" altLang="en-US" dirty="0"/>
              <a:t> </a:t>
            </a:r>
            <a:r>
              <a:rPr lang="en-US" altLang="en-US" dirty="0" err="1"/>
              <a:t>pariatur</a:t>
            </a:r>
            <a:r>
              <a:rPr lang="en-US" altLang="en-US" dirty="0"/>
              <a:t>. </a:t>
            </a:r>
          </a:p>
          <a:p>
            <a:pPr lvl="1"/>
            <a:r>
              <a:rPr lang="en-US" altLang="en-US" dirty="0" err="1"/>
              <a:t>Excepteur</a:t>
            </a:r>
            <a:r>
              <a:rPr lang="en-US" altLang="en-US" dirty="0"/>
              <a:t> </a:t>
            </a:r>
            <a:r>
              <a:rPr lang="en-US" altLang="en-US" dirty="0" err="1"/>
              <a:t>sint</a:t>
            </a:r>
            <a:r>
              <a:rPr lang="en-US" altLang="en-US" dirty="0"/>
              <a:t> </a:t>
            </a:r>
            <a:r>
              <a:rPr lang="en-US" altLang="en-US" dirty="0" err="1"/>
              <a:t>occaecat</a:t>
            </a:r>
            <a:r>
              <a:rPr lang="en-US" altLang="en-US" dirty="0"/>
              <a:t> </a:t>
            </a:r>
            <a:r>
              <a:rPr lang="en-US" altLang="en-US" dirty="0" err="1"/>
              <a:t>cupidatat</a:t>
            </a:r>
            <a:r>
              <a:rPr lang="en-US" altLang="en-US" dirty="0"/>
              <a:t> non </a:t>
            </a:r>
            <a:r>
              <a:rPr lang="en-US" altLang="en-US" dirty="0" err="1"/>
              <a:t>proident</a:t>
            </a:r>
            <a:r>
              <a:rPr lang="en-US" altLang="en-US" dirty="0"/>
              <a:t>, sunt in culpa qui </a:t>
            </a:r>
            <a:r>
              <a:rPr lang="en-US" altLang="en-US" dirty="0" err="1"/>
              <a:t>officia</a:t>
            </a:r>
            <a:r>
              <a:rPr lang="en-US" altLang="en-US" dirty="0"/>
              <a:t> </a:t>
            </a:r>
            <a:r>
              <a:rPr lang="en-US" altLang="en-US" dirty="0" err="1"/>
              <a:t>deserunt</a:t>
            </a:r>
            <a:r>
              <a:rPr lang="en-US" altLang="en-US" dirty="0"/>
              <a:t> </a:t>
            </a:r>
            <a:r>
              <a:rPr lang="en-US" altLang="en-US" dirty="0" err="1"/>
              <a:t>mollit</a:t>
            </a:r>
            <a:r>
              <a:rPr lang="en-US" altLang="en-US" dirty="0"/>
              <a:t> </a:t>
            </a:r>
            <a:r>
              <a:rPr lang="en-US" altLang="en-US" dirty="0" err="1"/>
              <a:t>anim</a:t>
            </a:r>
            <a:r>
              <a:rPr lang="en-US" altLang="en-US" dirty="0"/>
              <a:t> id </a:t>
            </a:r>
            <a:r>
              <a:rPr lang="en-US" altLang="en-US" dirty="0" err="1"/>
              <a:t>est</a:t>
            </a:r>
            <a:r>
              <a:rPr lang="en-US" altLang="en-US" dirty="0"/>
              <a:t> </a:t>
            </a:r>
            <a:r>
              <a:rPr lang="en-US" altLang="en-US" dirty="0" err="1"/>
              <a:t>laborum</a:t>
            </a:r>
            <a:r>
              <a:rPr lang="en-US" altLang="en-US" dirty="0"/>
              <a:t>.</a:t>
            </a:r>
          </a:p>
        </p:txBody>
      </p:sp>
      <p:sp>
        <p:nvSpPr>
          <p:cNvPr id="6" name="Slide Number Placeholder 3">
            <a:extLst>
              <a:ext uri="{FF2B5EF4-FFF2-40B4-BE49-F238E27FC236}">
                <a16:creationId xmlns:a16="http://schemas.microsoft.com/office/drawing/2014/main" id="{A97F47CD-B509-4853-8686-A5A84209F145}"/>
              </a:ext>
            </a:extLst>
          </p:cNvPr>
          <p:cNvSpPr>
            <a:spLocks noGrp="1"/>
          </p:cNvSpPr>
          <p:nvPr>
            <p:ph type="sldNum" sz="quarter" idx="4294967295"/>
          </p:nvPr>
        </p:nvSpPr>
        <p:spPr>
          <a:xfrm>
            <a:off x="0" y="0"/>
            <a:ext cx="0" cy="0"/>
          </a:xfrm>
        </p:spPr>
        <p:txBody>
          <a:bodyPr/>
          <a:lstStyle/>
          <a:p>
            <a:fld id="{EEBE713F-70D8-4509-B4C6-BA5C3A422E83}" type="slidenum">
              <a:rPr lang="en-US" altLang="en-US"/>
              <a:pPr/>
              <a:t>6</a:t>
            </a:fld>
            <a:endParaRPr lang="en-US" altLang="en-US"/>
          </a:p>
        </p:txBody>
      </p:sp>
      <p:sp>
        <p:nvSpPr>
          <p:cNvPr id="1213443" name="Rectangle 3">
            <a:extLst>
              <a:ext uri="{FF2B5EF4-FFF2-40B4-BE49-F238E27FC236}">
                <a16:creationId xmlns:a16="http://schemas.microsoft.com/office/drawing/2014/main" id="{11CD21B1-C2B7-4710-940A-AA9489AFC4B6}"/>
              </a:ext>
            </a:extLst>
          </p:cNvPr>
          <p:cNvSpPr>
            <a:spLocks noChangeArrowheads="1"/>
          </p:cNvSpPr>
          <p:nvPr/>
        </p:nvSpPr>
        <p:spPr bwMode="auto">
          <a:xfrm>
            <a:off x="2263589" y="1015534"/>
            <a:ext cx="7662022" cy="187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lIns="0" tIns="0" rIns="0" bIns="0"/>
          <a:lstStyle>
            <a:lvl1pPr eaLnBrk="0" hangingPunct="0">
              <a:spcBef>
                <a:spcPct val="0"/>
              </a:spcBef>
              <a:defRPr sz="2400">
                <a:solidFill>
                  <a:schemeClr val="tx1"/>
                </a:solidFill>
                <a:latin typeface="Arial" panose="020B0604020202020204" pitchFamily="34" charset="0"/>
              </a:defRPr>
            </a:lvl1pPr>
            <a:lvl2pPr marL="455613" eaLnBrk="0" hangingPunct="0">
              <a:spcBef>
                <a:spcPct val="0"/>
              </a:spcBef>
              <a:defRPr sz="2400">
                <a:solidFill>
                  <a:schemeClr val="tx1"/>
                </a:solidFill>
                <a:latin typeface="Arial" panose="020B0604020202020204" pitchFamily="34" charset="0"/>
              </a:defRPr>
            </a:lvl2pPr>
            <a:lvl3pPr eaLnBrk="0" hangingPunct="0">
              <a:spcBef>
                <a:spcPct val="0"/>
              </a:spcBef>
              <a:defRPr sz="2400">
                <a:solidFill>
                  <a:schemeClr val="tx1"/>
                </a:solidFill>
                <a:latin typeface="Arial" panose="020B0604020202020204" pitchFamily="34" charset="0"/>
              </a:defRPr>
            </a:lvl3pPr>
            <a:lvl4pPr eaLnBrk="0" hangingPunct="0">
              <a:spcBef>
                <a:spcPct val="0"/>
              </a:spcBef>
              <a:defRPr sz="2400">
                <a:solidFill>
                  <a:schemeClr val="tx1"/>
                </a:solidFill>
                <a:latin typeface="Arial" panose="020B0604020202020204" pitchFamily="34" charset="0"/>
              </a:defRPr>
            </a:lvl4pPr>
            <a:lvl5pPr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1235" dirty="0"/>
          </a:p>
        </p:txBody>
      </p:sp>
      <p:sp>
        <p:nvSpPr>
          <p:cNvPr id="1213445" name="Line 5">
            <a:extLst>
              <a:ext uri="{FF2B5EF4-FFF2-40B4-BE49-F238E27FC236}">
                <a16:creationId xmlns:a16="http://schemas.microsoft.com/office/drawing/2014/main" id="{4DFFBAF7-6BE1-4CE7-8AE5-0A28C8D600AE}"/>
              </a:ext>
            </a:extLst>
          </p:cNvPr>
          <p:cNvSpPr>
            <a:spLocks noChangeShapeType="1"/>
          </p:cNvSpPr>
          <p:nvPr/>
        </p:nvSpPr>
        <p:spPr bwMode="auto">
          <a:xfrm>
            <a:off x="4696666" y="427225"/>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1235"/>
          </a:p>
        </p:txBody>
      </p:sp>
    </p:spTree>
    <p:extLst>
      <p:ext uri="{BB962C8B-B14F-4D97-AF65-F5344CB8AC3E}">
        <p14:creationId xmlns:p14="http://schemas.microsoft.com/office/powerpoint/2010/main" val="25277859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3444" name="Rectangle 4">
            <a:extLst>
              <a:ext uri="{FF2B5EF4-FFF2-40B4-BE49-F238E27FC236}">
                <a16:creationId xmlns:a16="http://schemas.microsoft.com/office/drawing/2014/main" id="{A0F3305E-22E5-4773-AE7F-980B240F7BBC}"/>
              </a:ext>
            </a:extLst>
          </p:cNvPr>
          <p:cNvSpPr>
            <a:spLocks noGrp="1" noChangeArrowheads="1"/>
          </p:cNvSpPr>
          <p:nvPr>
            <p:ph type="title"/>
          </p:nvPr>
        </p:nvSpPr>
        <p:spPr/>
        <p:txBody>
          <a:bodyPr/>
          <a:lstStyle/>
          <a:p>
            <a:r>
              <a:rPr lang="en-US" dirty="0"/>
              <a:t>Premier sponsorship</a:t>
            </a:r>
            <a:endParaRPr lang="en-US" altLang="en-US" dirty="0"/>
          </a:p>
        </p:txBody>
      </p:sp>
      <p:sp>
        <p:nvSpPr>
          <p:cNvPr id="1213442" name="Rectangle 2">
            <a:extLst>
              <a:ext uri="{FF2B5EF4-FFF2-40B4-BE49-F238E27FC236}">
                <a16:creationId xmlns:a16="http://schemas.microsoft.com/office/drawing/2014/main" id="{1D4F33F0-5BCF-42E9-AAA0-3053ADD6F35F}"/>
              </a:ext>
            </a:extLst>
          </p:cNvPr>
          <p:cNvSpPr>
            <a:spLocks noGrp="1" noChangeArrowheads="1"/>
          </p:cNvSpPr>
          <p:nvPr>
            <p:ph type="body" sz="quarter" idx="10"/>
          </p:nvPr>
        </p:nvSpPr>
        <p:spPr/>
        <p:txBody>
          <a:bodyPr/>
          <a:lstStyle/>
          <a:p>
            <a:r>
              <a:rPr lang="en-US" altLang="en-US" dirty="0"/>
              <a:t>We are building a full-service investment platform</a:t>
            </a:r>
          </a:p>
        </p:txBody>
      </p:sp>
      <p:sp>
        <p:nvSpPr>
          <p:cNvPr id="14" name="Text Placeholder 13">
            <a:extLst>
              <a:ext uri="{FF2B5EF4-FFF2-40B4-BE49-F238E27FC236}">
                <a16:creationId xmlns:a16="http://schemas.microsoft.com/office/drawing/2014/main" id="{BB8BF4BB-EA7C-3848-9660-5C415E17465B}"/>
              </a:ext>
            </a:extLst>
          </p:cNvPr>
          <p:cNvSpPr>
            <a:spLocks noGrp="1"/>
          </p:cNvSpPr>
          <p:nvPr>
            <p:ph type="body" sz="quarter" idx="11"/>
          </p:nvPr>
        </p:nvSpPr>
        <p:spPr/>
        <p:txBody>
          <a:bodyPr/>
          <a:lstStyle/>
          <a:p>
            <a:pPr lvl="1"/>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p>
          <a:p>
            <a:pPr lvl="1"/>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p>
          <a:p>
            <a:pPr lvl="1"/>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a:t>
            </a:r>
          </a:p>
        </p:txBody>
      </p:sp>
      <p:sp>
        <p:nvSpPr>
          <p:cNvPr id="6" name="Slide Number Placeholder 3">
            <a:extLst>
              <a:ext uri="{FF2B5EF4-FFF2-40B4-BE49-F238E27FC236}">
                <a16:creationId xmlns:a16="http://schemas.microsoft.com/office/drawing/2014/main" id="{A97F47CD-B509-4853-8686-A5A84209F145}"/>
              </a:ext>
            </a:extLst>
          </p:cNvPr>
          <p:cNvSpPr>
            <a:spLocks noGrp="1"/>
          </p:cNvSpPr>
          <p:nvPr>
            <p:ph type="sldNum" sz="quarter" idx="4294967295"/>
          </p:nvPr>
        </p:nvSpPr>
        <p:spPr>
          <a:xfrm>
            <a:off x="0" y="0"/>
            <a:ext cx="0" cy="0"/>
          </a:xfrm>
        </p:spPr>
        <p:txBody>
          <a:bodyPr/>
          <a:lstStyle/>
          <a:p>
            <a:fld id="{EEBE713F-70D8-4509-B4C6-BA5C3A422E83}" type="slidenum">
              <a:rPr lang="en-US" altLang="en-US"/>
              <a:pPr/>
              <a:t>7</a:t>
            </a:fld>
            <a:endParaRPr lang="en-US" altLang="en-US"/>
          </a:p>
        </p:txBody>
      </p:sp>
      <p:grpSp>
        <p:nvGrpSpPr>
          <p:cNvPr id="8" name="Group 7">
            <a:extLst>
              <a:ext uri="{FF2B5EF4-FFF2-40B4-BE49-F238E27FC236}">
                <a16:creationId xmlns:a16="http://schemas.microsoft.com/office/drawing/2014/main" id="{0BC68A1E-80E1-EBBF-5C11-C537C97E5273}"/>
              </a:ext>
            </a:extLst>
          </p:cNvPr>
          <p:cNvGrpSpPr/>
          <p:nvPr/>
        </p:nvGrpSpPr>
        <p:grpSpPr>
          <a:xfrm>
            <a:off x="1562100" y="2500354"/>
            <a:ext cx="9067800" cy="3976646"/>
            <a:chOff x="1562100" y="2500354"/>
            <a:chExt cx="9067800" cy="3976646"/>
          </a:xfrm>
        </p:grpSpPr>
        <p:graphicFrame>
          <p:nvGraphicFramePr>
            <p:cNvPr id="15" name="Diagram 14">
              <a:extLst>
                <a:ext uri="{FF2B5EF4-FFF2-40B4-BE49-F238E27FC236}">
                  <a16:creationId xmlns:a16="http://schemas.microsoft.com/office/drawing/2014/main" id="{1B2E981A-32B8-2D06-ABB3-5DC2C03AA812}"/>
                </a:ext>
              </a:extLst>
            </p:cNvPr>
            <p:cNvGraphicFramePr/>
            <p:nvPr>
              <p:extLst>
                <p:ext uri="{D42A27DB-BD31-4B8C-83A1-F6EECF244321}">
                  <p14:modId xmlns:p14="http://schemas.microsoft.com/office/powerpoint/2010/main" val="613480498"/>
                </p:ext>
              </p:extLst>
            </p:nvPr>
          </p:nvGraphicFramePr>
          <p:xfrm>
            <a:off x="1562100" y="2500354"/>
            <a:ext cx="9067800" cy="39766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8" name="Group 17">
              <a:extLst>
                <a:ext uri="{FF2B5EF4-FFF2-40B4-BE49-F238E27FC236}">
                  <a16:creationId xmlns:a16="http://schemas.microsoft.com/office/drawing/2014/main" id="{6712D035-5297-912B-F4F9-DFCD0A8C44C5}"/>
                </a:ext>
              </a:extLst>
            </p:cNvPr>
            <p:cNvGrpSpPr>
              <a:grpSpLocks noChangeAspect="1"/>
            </p:cNvGrpSpPr>
            <p:nvPr/>
          </p:nvGrpSpPr>
          <p:grpSpPr>
            <a:xfrm>
              <a:off x="5128937" y="2580561"/>
              <a:ext cx="1934125" cy="953512"/>
              <a:chOff x="193675" y="4770438"/>
              <a:chExt cx="2492375" cy="1228725"/>
            </a:xfrm>
          </p:grpSpPr>
          <p:sp>
            <p:nvSpPr>
              <p:cNvPr id="19" name="Freeform 5">
                <a:extLst>
                  <a:ext uri="{FF2B5EF4-FFF2-40B4-BE49-F238E27FC236}">
                    <a16:creationId xmlns:a16="http://schemas.microsoft.com/office/drawing/2014/main" id="{A69D67C0-B4D6-44B7-99F2-39B22120DAF4}"/>
                  </a:ext>
                </a:extLst>
              </p:cNvPr>
              <p:cNvSpPr>
                <a:spLocks/>
              </p:cNvSpPr>
              <p:nvPr/>
            </p:nvSpPr>
            <p:spPr bwMode="auto">
              <a:xfrm>
                <a:off x="193675" y="5929313"/>
                <a:ext cx="2492375" cy="69850"/>
              </a:xfrm>
              <a:custGeom>
                <a:avLst/>
                <a:gdLst>
                  <a:gd name="T0" fmla="*/ 532 w 540"/>
                  <a:gd name="T1" fmla="*/ 0 h 15"/>
                  <a:gd name="T2" fmla="*/ 525 w 540"/>
                  <a:gd name="T3" fmla="*/ 6 h 15"/>
                  <a:gd name="T4" fmla="*/ 0 w 540"/>
                  <a:gd name="T5" fmla="*/ 6 h 15"/>
                  <a:gd name="T6" fmla="*/ 0 w 540"/>
                  <a:gd name="T7" fmla="*/ 10 h 15"/>
                  <a:gd name="T8" fmla="*/ 525 w 540"/>
                  <a:gd name="T9" fmla="*/ 10 h 15"/>
                  <a:gd name="T10" fmla="*/ 532 w 540"/>
                  <a:gd name="T11" fmla="*/ 15 h 15"/>
                  <a:gd name="T12" fmla="*/ 540 w 540"/>
                  <a:gd name="T13" fmla="*/ 8 h 15"/>
                  <a:gd name="T14" fmla="*/ 532 w 540"/>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0" h="15">
                    <a:moveTo>
                      <a:pt x="532" y="0"/>
                    </a:moveTo>
                    <a:cubicBezTo>
                      <a:pt x="529" y="0"/>
                      <a:pt x="526" y="3"/>
                      <a:pt x="525" y="6"/>
                    </a:cubicBezTo>
                    <a:cubicBezTo>
                      <a:pt x="0" y="6"/>
                      <a:pt x="0" y="6"/>
                      <a:pt x="0" y="6"/>
                    </a:cubicBezTo>
                    <a:cubicBezTo>
                      <a:pt x="0" y="10"/>
                      <a:pt x="0" y="10"/>
                      <a:pt x="0" y="10"/>
                    </a:cubicBezTo>
                    <a:cubicBezTo>
                      <a:pt x="525" y="10"/>
                      <a:pt x="525" y="10"/>
                      <a:pt x="525" y="10"/>
                    </a:cubicBezTo>
                    <a:cubicBezTo>
                      <a:pt x="526" y="13"/>
                      <a:pt x="529" y="15"/>
                      <a:pt x="532" y="15"/>
                    </a:cubicBezTo>
                    <a:cubicBezTo>
                      <a:pt x="537" y="15"/>
                      <a:pt x="540" y="12"/>
                      <a:pt x="540" y="8"/>
                    </a:cubicBezTo>
                    <a:cubicBezTo>
                      <a:pt x="540" y="4"/>
                      <a:pt x="537" y="0"/>
                      <a:pt x="532" y="0"/>
                    </a:cubicBezTo>
                    <a:close/>
                  </a:path>
                </a:pathLst>
              </a:custGeom>
              <a:solidFill>
                <a:srgbClr val="28AF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0" name="Group 19">
                <a:extLst>
                  <a:ext uri="{FF2B5EF4-FFF2-40B4-BE49-F238E27FC236}">
                    <a16:creationId xmlns:a16="http://schemas.microsoft.com/office/drawing/2014/main" id="{1140F622-83EC-D53C-AC52-29BFCD45FCC7}"/>
                  </a:ext>
                </a:extLst>
              </p:cNvPr>
              <p:cNvGrpSpPr/>
              <p:nvPr/>
            </p:nvGrpSpPr>
            <p:grpSpPr>
              <a:xfrm>
                <a:off x="198438" y="4770438"/>
                <a:ext cx="2395538" cy="1139825"/>
                <a:chOff x="198438" y="4770438"/>
                <a:chExt cx="2395538" cy="1139825"/>
              </a:xfrm>
              <a:solidFill>
                <a:schemeClr val="tx1"/>
              </a:solidFill>
            </p:grpSpPr>
            <p:sp>
              <p:nvSpPr>
                <p:cNvPr id="21" name="Freeform 6">
                  <a:extLst>
                    <a:ext uri="{FF2B5EF4-FFF2-40B4-BE49-F238E27FC236}">
                      <a16:creationId xmlns:a16="http://schemas.microsoft.com/office/drawing/2014/main" id="{5262968F-5A5C-3189-E080-251B5AFC4E59}"/>
                    </a:ext>
                  </a:extLst>
                </p:cNvPr>
                <p:cNvSpPr>
                  <a:spLocks/>
                </p:cNvSpPr>
                <p:nvPr/>
              </p:nvSpPr>
              <p:spPr bwMode="auto">
                <a:xfrm>
                  <a:off x="198438" y="4799013"/>
                  <a:ext cx="322263" cy="300038"/>
                </a:xfrm>
                <a:custGeom>
                  <a:avLst/>
                  <a:gdLst>
                    <a:gd name="T0" fmla="*/ 203 w 203"/>
                    <a:gd name="T1" fmla="*/ 189 h 189"/>
                    <a:gd name="T2" fmla="*/ 203 w 203"/>
                    <a:gd name="T3" fmla="*/ 0 h 189"/>
                    <a:gd name="T4" fmla="*/ 174 w 203"/>
                    <a:gd name="T5" fmla="*/ 0 h 189"/>
                    <a:gd name="T6" fmla="*/ 102 w 203"/>
                    <a:gd name="T7" fmla="*/ 125 h 189"/>
                    <a:gd name="T8" fmla="*/ 26 w 203"/>
                    <a:gd name="T9" fmla="*/ 0 h 189"/>
                    <a:gd name="T10" fmla="*/ 0 w 203"/>
                    <a:gd name="T11" fmla="*/ 0 h 189"/>
                    <a:gd name="T12" fmla="*/ 0 w 203"/>
                    <a:gd name="T13" fmla="*/ 189 h 189"/>
                    <a:gd name="T14" fmla="*/ 32 w 203"/>
                    <a:gd name="T15" fmla="*/ 189 h 189"/>
                    <a:gd name="T16" fmla="*/ 32 w 203"/>
                    <a:gd name="T17" fmla="*/ 64 h 189"/>
                    <a:gd name="T18" fmla="*/ 93 w 203"/>
                    <a:gd name="T19" fmla="*/ 166 h 189"/>
                    <a:gd name="T20" fmla="*/ 107 w 203"/>
                    <a:gd name="T21" fmla="*/ 166 h 189"/>
                    <a:gd name="T22" fmla="*/ 171 w 203"/>
                    <a:gd name="T23" fmla="*/ 64 h 189"/>
                    <a:gd name="T24" fmla="*/ 171 w 203"/>
                    <a:gd name="T25" fmla="*/ 189 h 189"/>
                    <a:gd name="T26" fmla="*/ 203 w 203"/>
                    <a:gd name="T27"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3" h="189">
                      <a:moveTo>
                        <a:pt x="203" y="189"/>
                      </a:moveTo>
                      <a:lnTo>
                        <a:pt x="203" y="0"/>
                      </a:lnTo>
                      <a:lnTo>
                        <a:pt x="174" y="0"/>
                      </a:lnTo>
                      <a:lnTo>
                        <a:pt x="102" y="125"/>
                      </a:lnTo>
                      <a:lnTo>
                        <a:pt x="26" y="0"/>
                      </a:lnTo>
                      <a:lnTo>
                        <a:pt x="0" y="0"/>
                      </a:lnTo>
                      <a:lnTo>
                        <a:pt x="0" y="189"/>
                      </a:lnTo>
                      <a:lnTo>
                        <a:pt x="32" y="189"/>
                      </a:lnTo>
                      <a:lnTo>
                        <a:pt x="32" y="64"/>
                      </a:lnTo>
                      <a:lnTo>
                        <a:pt x="93" y="166"/>
                      </a:lnTo>
                      <a:lnTo>
                        <a:pt x="107" y="166"/>
                      </a:lnTo>
                      <a:lnTo>
                        <a:pt x="171" y="64"/>
                      </a:lnTo>
                      <a:lnTo>
                        <a:pt x="171" y="189"/>
                      </a:lnTo>
                      <a:lnTo>
                        <a:pt x="203"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7">
                  <a:extLst>
                    <a:ext uri="{FF2B5EF4-FFF2-40B4-BE49-F238E27FC236}">
                      <a16:creationId xmlns:a16="http://schemas.microsoft.com/office/drawing/2014/main" id="{9D6E3C67-0917-E4BC-24A3-966CA168C873}"/>
                    </a:ext>
                  </a:extLst>
                </p:cNvPr>
                <p:cNvSpPr>
                  <a:spLocks noEditPoints="1"/>
                </p:cNvSpPr>
                <p:nvPr/>
              </p:nvSpPr>
              <p:spPr bwMode="auto">
                <a:xfrm>
                  <a:off x="576263" y="4867275"/>
                  <a:ext cx="207963" cy="231775"/>
                </a:xfrm>
                <a:custGeom>
                  <a:avLst/>
                  <a:gdLst>
                    <a:gd name="T0" fmla="*/ 39 w 45"/>
                    <a:gd name="T1" fmla="*/ 5 h 50"/>
                    <a:gd name="T2" fmla="*/ 22 w 45"/>
                    <a:gd name="T3" fmla="*/ 0 h 50"/>
                    <a:gd name="T4" fmla="*/ 11 w 45"/>
                    <a:gd name="T5" fmla="*/ 1 h 50"/>
                    <a:gd name="T6" fmla="*/ 1 w 45"/>
                    <a:gd name="T7" fmla="*/ 6 h 50"/>
                    <a:gd name="T8" fmla="*/ 6 w 45"/>
                    <a:gd name="T9" fmla="*/ 14 h 50"/>
                    <a:gd name="T10" fmla="*/ 13 w 45"/>
                    <a:gd name="T11" fmla="*/ 11 h 50"/>
                    <a:gd name="T12" fmla="*/ 21 w 45"/>
                    <a:gd name="T13" fmla="*/ 9 h 50"/>
                    <a:gd name="T14" fmla="*/ 30 w 45"/>
                    <a:gd name="T15" fmla="*/ 12 h 50"/>
                    <a:gd name="T16" fmla="*/ 33 w 45"/>
                    <a:gd name="T17" fmla="*/ 20 h 50"/>
                    <a:gd name="T18" fmla="*/ 33 w 45"/>
                    <a:gd name="T19" fmla="*/ 21 h 50"/>
                    <a:gd name="T20" fmla="*/ 20 w 45"/>
                    <a:gd name="T21" fmla="*/ 21 h 50"/>
                    <a:gd name="T22" fmla="*/ 8 w 45"/>
                    <a:gd name="T23" fmla="*/ 23 h 50"/>
                    <a:gd name="T24" fmla="*/ 2 w 45"/>
                    <a:gd name="T25" fmla="*/ 28 h 50"/>
                    <a:gd name="T26" fmla="*/ 0 w 45"/>
                    <a:gd name="T27" fmla="*/ 35 h 50"/>
                    <a:gd name="T28" fmla="*/ 2 w 45"/>
                    <a:gd name="T29" fmla="*/ 43 h 50"/>
                    <a:gd name="T30" fmla="*/ 9 w 45"/>
                    <a:gd name="T31" fmla="*/ 48 h 50"/>
                    <a:gd name="T32" fmla="*/ 18 w 45"/>
                    <a:gd name="T33" fmla="*/ 50 h 50"/>
                    <a:gd name="T34" fmla="*/ 29 w 45"/>
                    <a:gd name="T35" fmla="*/ 48 h 50"/>
                    <a:gd name="T36" fmla="*/ 34 w 45"/>
                    <a:gd name="T37" fmla="*/ 44 h 50"/>
                    <a:gd name="T38" fmla="*/ 34 w 45"/>
                    <a:gd name="T39" fmla="*/ 50 h 50"/>
                    <a:gd name="T40" fmla="*/ 45 w 45"/>
                    <a:gd name="T41" fmla="*/ 50 h 50"/>
                    <a:gd name="T42" fmla="*/ 45 w 45"/>
                    <a:gd name="T43" fmla="*/ 21 h 50"/>
                    <a:gd name="T44" fmla="*/ 39 w 45"/>
                    <a:gd name="T45" fmla="*/ 5 h 50"/>
                    <a:gd name="T46" fmla="*/ 28 w 45"/>
                    <a:gd name="T47" fmla="*/ 40 h 50"/>
                    <a:gd name="T48" fmla="*/ 21 w 45"/>
                    <a:gd name="T49" fmla="*/ 42 h 50"/>
                    <a:gd name="T50" fmla="*/ 14 w 45"/>
                    <a:gd name="T51" fmla="*/ 40 h 50"/>
                    <a:gd name="T52" fmla="*/ 11 w 45"/>
                    <a:gd name="T53" fmla="*/ 35 h 50"/>
                    <a:gd name="T54" fmla="*/ 13 w 45"/>
                    <a:gd name="T55" fmla="*/ 30 h 50"/>
                    <a:gd name="T56" fmla="*/ 21 w 45"/>
                    <a:gd name="T57" fmla="*/ 28 h 50"/>
                    <a:gd name="T58" fmla="*/ 33 w 45"/>
                    <a:gd name="T59" fmla="*/ 28 h 50"/>
                    <a:gd name="T60" fmla="*/ 33 w 45"/>
                    <a:gd name="T61" fmla="*/ 34 h 50"/>
                    <a:gd name="T62" fmla="*/ 28 w 45"/>
                    <a:gd name="T63"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 h="50">
                      <a:moveTo>
                        <a:pt x="39" y="5"/>
                      </a:moveTo>
                      <a:cubicBezTo>
                        <a:pt x="35" y="2"/>
                        <a:pt x="29" y="0"/>
                        <a:pt x="22" y="0"/>
                      </a:cubicBezTo>
                      <a:cubicBezTo>
                        <a:pt x="18" y="0"/>
                        <a:pt x="15" y="0"/>
                        <a:pt x="11" y="1"/>
                      </a:cubicBezTo>
                      <a:cubicBezTo>
                        <a:pt x="7" y="2"/>
                        <a:pt x="4" y="4"/>
                        <a:pt x="1" y="6"/>
                      </a:cubicBezTo>
                      <a:cubicBezTo>
                        <a:pt x="6" y="14"/>
                        <a:pt x="6" y="14"/>
                        <a:pt x="6" y="14"/>
                      </a:cubicBezTo>
                      <a:cubicBezTo>
                        <a:pt x="8" y="13"/>
                        <a:pt x="10" y="12"/>
                        <a:pt x="13" y="11"/>
                      </a:cubicBezTo>
                      <a:cubicBezTo>
                        <a:pt x="15" y="10"/>
                        <a:pt x="18" y="9"/>
                        <a:pt x="21" y="9"/>
                      </a:cubicBezTo>
                      <a:cubicBezTo>
                        <a:pt x="25" y="9"/>
                        <a:pt x="28" y="10"/>
                        <a:pt x="30" y="12"/>
                      </a:cubicBezTo>
                      <a:cubicBezTo>
                        <a:pt x="32" y="14"/>
                        <a:pt x="33" y="17"/>
                        <a:pt x="33" y="20"/>
                      </a:cubicBezTo>
                      <a:cubicBezTo>
                        <a:pt x="33" y="21"/>
                        <a:pt x="33" y="21"/>
                        <a:pt x="33" y="21"/>
                      </a:cubicBezTo>
                      <a:cubicBezTo>
                        <a:pt x="20" y="21"/>
                        <a:pt x="20" y="21"/>
                        <a:pt x="20" y="21"/>
                      </a:cubicBezTo>
                      <a:cubicBezTo>
                        <a:pt x="15" y="21"/>
                        <a:pt x="11" y="21"/>
                        <a:pt x="8" y="23"/>
                      </a:cubicBezTo>
                      <a:cubicBezTo>
                        <a:pt x="5" y="24"/>
                        <a:pt x="3" y="26"/>
                        <a:pt x="2" y="28"/>
                      </a:cubicBezTo>
                      <a:cubicBezTo>
                        <a:pt x="1" y="30"/>
                        <a:pt x="0" y="33"/>
                        <a:pt x="0" y="35"/>
                      </a:cubicBezTo>
                      <a:cubicBezTo>
                        <a:pt x="0" y="38"/>
                        <a:pt x="1" y="41"/>
                        <a:pt x="2" y="43"/>
                      </a:cubicBezTo>
                      <a:cubicBezTo>
                        <a:pt x="4" y="45"/>
                        <a:pt x="6" y="47"/>
                        <a:pt x="9" y="48"/>
                      </a:cubicBezTo>
                      <a:cubicBezTo>
                        <a:pt x="11" y="50"/>
                        <a:pt x="15" y="50"/>
                        <a:pt x="18" y="50"/>
                      </a:cubicBezTo>
                      <a:cubicBezTo>
                        <a:pt x="23" y="50"/>
                        <a:pt x="26" y="49"/>
                        <a:pt x="29" y="48"/>
                      </a:cubicBezTo>
                      <a:cubicBezTo>
                        <a:pt x="31" y="47"/>
                        <a:pt x="33" y="45"/>
                        <a:pt x="34" y="44"/>
                      </a:cubicBezTo>
                      <a:cubicBezTo>
                        <a:pt x="34" y="50"/>
                        <a:pt x="34" y="50"/>
                        <a:pt x="34" y="50"/>
                      </a:cubicBezTo>
                      <a:cubicBezTo>
                        <a:pt x="45" y="50"/>
                        <a:pt x="45" y="50"/>
                        <a:pt x="45" y="50"/>
                      </a:cubicBezTo>
                      <a:cubicBezTo>
                        <a:pt x="45" y="21"/>
                        <a:pt x="45" y="21"/>
                        <a:pt x="45" y="21"/>
                      </a:cubicBezTo>
                      <a:cubicBezTo>
                        <a:pt x="45" y="14"/>
                        <a:pt x="43" y="8"/>
                        <a:pt x="39" y="5"/>
                      </a:cubicBezTo>
                      <a:close/>
                      <a:moveTo>
                        <a:pt x="28" y="40"/>
                      </a:moveTo>
                      <a:cubicBezTo>
                        <a:pt x="26" y="41"/>
                        <a:pt x="24" y="42"/>
                        <a:pt x="21" y="42"/>
                      </a:cubicBezTo>
                      <a:cubicBezTo>
                        <a:pt x="18" y="42"/>
                        <a:pt x="15" y="41"/>
                        <a:pt x="14" y="40"/>
                      </a:cubicBezTo>
                      <a:cubicBezTo>
                        <a:pt x="12" y="39"/>
                        <a:pt x="11" y="37"/>
                        <a:pt x="11" y="35"/>
                      </a:cubicBezTo>
                      <a:cubicBezTo>
                        <a:pt x="11" y="33"/>
                        <a:pt x="12" y="32"/>
                        <a:pt x="13" y="30"/>
                      </a:cubicBezTo>
                      <a:cubicBezTo>
                        <a:pt x="15" y="29"/>
                        <a:pt x="17" y="28"/>
                        <a:pt x="21" y="28"/>
                      </a:cubicBezTo>
                      <a:cubicBezTo>
                        <a:pt x="33" y="28"/>
                        <a:pt x="33" y="28"/>
                        <a:pt x="33" y="28"/>
                      </a:cubicBezTo>
                      <a:cubicBezTo>
                        <a:pt x="33" y="34"/>
                        <a:pt x="33" y="34"/>
                        <a:pt x="33" y="34"/>
                      </a:cubicBezTo>
                      <a:cubicBezTo>
                        <a:pt x="32" y="37"/>
                        <a:pt x="31" y="39"/>
                        <a:pt x="2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8">
                  <a:extLst>
                    <a:ext uri="{FF2B5EF4-FFF2-40B4-BE49-F238E27FC236}">
                      <a16:creationId xmlns:a16="http://schemas.microsoft.com/office/drawing/2014/main" id="{5EB414EC-7D16-649D-6646-CE817BFA9BA2}"/>
                    </a:ext>
                  </a:extLst>
                </p:cNvPr>
                <p:cNvSpPr>
                  <a:spLocks/>
                </p:cNvSpPr>
                <p:nvPr/>
              </p:nvSpPr>
              <p:spPr bwMode="auto">
                <a:xfrm>
                  <a:off x="835025" y="4867275"/>
                  <a:ext cx="222250" cy="231775"/>
                </a:xfrm>
                <a:custGeom>
                  <a:avLst/>
                  <a:gdLst>
                    <a:gd name="T0" fmla="*/ 27 w 48"/>
                    <a:gd name="T1" fmla="*/ 50 h 50"/>
                    <a:gd name="T2" fmla="*/ 13 w 48"/>
                    <a:gd name="T3" fmla="*/ 47 h 50"/>
                    <a:gd name="T4" fmla="*/ 4 w 48"/>
                    <a:gd name="T5" fmla="*/ 38 h 50"/>
                    <a:gd name="T6" fmla="*/ 0 w 48"/>
                    <a:gd name="T7" fmla="*/ 25 h 50"/>
                    <a:gd name="T8" fmla="*/ 4 w 48"/>
                    <a:gd name="T9" fmla="*/ 12 h 50"/>
                    <a:gd name="T10" fmla="*/ 13 w 48"/>
                    <a:gd name="T11" fmla="*/ 3 h 50"/>
                    <a:gd name="T12" fmla="*/ 27 w 48"/>
                    <a:gd name="T13" fmla="*/ 0 h 50"/>
                    <a:gd name="T14" fmla="*/ 39 w 48"/>
                    <a:gd name="T15" fmla="*/ 3 h 50"/>
                    <a:gd name="T16" fmla="*/ 48 w 48"/>
                    <a:gd name="T17" fmla="*/ 11 h 50"/>
                    <a:gd name="T18" fmla="*/ 39 w 48"/>
                    <a:gd name="T19" fmla="*/ 16 h 50"/>
                    <a:gd name="T20" fmla="*/ 34 w 48"/>
                    <a:gd name="T21" fmla="*/ 11 h 50"/>
                    <a:gd name="T22" fmla="*/ 27 w 48"/>
                    <a:gd name="T23" fmla="*/ 10 h 50"/>
                    <a:gd name="T24" fmla="*/ 19 w 48"/>
                    <a:gd name="T25" fmla="*/ 11 h 50"/>
                    <a:gd name="T26" fmla="*/ 14 w 48"/>
                    <a:gd name="T27" fmla="*/ 17 h 50"/>
                    <a:gd name="T28" fmla="*/ 12 w 48"/>
                    <a:gd name="T29" fmla="*/ 25 h 50"/>
                    <a:gd name="T30" fmla="*/ 14 w 48"/>
                    <a:gd name="T31" fmla="*/ 33 h 50"/>
                    <a:gd name="T32" fmla="*/ 19 w 48"/>
                    <a:gd name="T33" fmla="*/ 39 h 50"/>
                    <a:gd name="T34" fmla="*/ 27 w 48"/>
                    <a:gd name="T35" fmla="*/ 40 h 50"/>
                    <a:gd name="T36" fmla="*/ 34 w 48"/>
                    <a:gd name="T37" fmla="*/ 39 h 50"/>
                    <a:gd name="T38" fmla="*/ 39 w 48"/>
                    <a:gd name="T39" fmla="*/ 34 h 50"/>
                    <a:gd name="T40" fmla="*/ 48 w 48"/>
                    <a:gd name="T41" fmla="*/ 39 h 50"/>
                    <a:gd name="T42" fmla="*/ 39 w 48"/>
                    <a:gd name="T43" fmla="*/ 47 h 50"/>
                    <a:gd name="T44" fmla="*/ 27 w 48"/>
                    <a:gd name="T45"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 h="50">
                      <a:moveTo>
                        <a:pt x="27" y="50"/>
                      </a:moveTo>
                      <a:cubicBezTo>
                        <a:pt x="22" y="50"/>
                        <a:pt x="17" y="49"/>
                        <a:pt x="13" y="47"/>
                      </a:cubicBezTo>
                      <a:cubicBezTo>
                        <a:pt x="9" y="45"/>
                        <a:pt x="6" y="42"/>
                        <a:pt x="4" y="38"/>
                      </a:cubicBezTo>
                      <a:cubicBezTo>
                        <a:pt x="1" y="34"/>
                        <a:pt x="0" y="30"/>
                        <a:pt x="0" y="25"/>
                      </a:cubicBezTo>
                      <a:cubicBezTo>
                        <a:pt x="0" y="20"/>
                        <a:pt x="1" y="16"/>
                        <a:pt x="4" y="12"/>
                      </a:cubicBezTo>
                      <a:cubicBezTo>
                        <a:pt x="6" y="8"/>
                        <a:pt x="9" y="5"/>
                        <a:pt x="13" y="3"/>
                      </a:cubicBezTo>
                      <a:cubicBezTo>
                        <a:pt x="17" y="1"/>
                        <a:pt x="22" y="0"/>
                        <a:pt x="27" y="0"/>
                      </a:cubicBezTo>
                      <a:cubicBezTo>
                        <a:pt x="32" y="0"/>
                        <a:pt x="36" y="1"/>
                        <a:pt x="39" y="3"/>
                      </a:cubicBezTo>
                      <a:cubicBezTo>
                        <a:pt x="43" y="5"/>
                        <a:pt x="46" y="8"/>
                        <a:pt x="48" y="11"/>
                      </a:cubicBezTo>
                      <a:cubicBezTo>
                        <a:pt x="39" y="16"/>
                        <a:pt x="39" y="16"/>
                        <a:pt x="39" y="16"/>
                      </a:cubicBezTo>
                      <a:cubicBezTo>
                        <a:pt x="38" y="14"/>
                        <a:pt x="36" y="12"/>
                        <a:pt x="34" y="11"/>
                      </a:cubicBezTo>
                      <a:cubicBezTo>
                        <a:pt x="31" y="10"/>
                        <a:pt x="29" y="10"/>
                        <a:pt x="27" y="10"/>
                      </a:cubicBezTo>
                      <a:cubicBezTo>
                        <a:pt x="24" y="10"/>
                        <a:pt x="21" y="10"/>
                        <a:pt x="19" y="11"/>
                      </a:cubicBezTo>
                      <a:cubicBezTo>
                        <a:pt x="17" y="13"/>
                        <a:pt x="15" y="14"/>
                        <a:pt x="14" y="17"/>
                      </a:cubicBezTo>
                      <a:cubicBezTo>
                        <a:pt x="12" y="19"/>
                        <a:pt x="12" y="22"/>
                        <a:pt x="12" y="25"/>
                      </a:cubicBezTo>
                      <a:cubicBezTo>
                        <a:pt x="12" y="28"/>
                        <a:pt x="12" y="31"/>
                        <a:pt x="14" y="33"/>
                      </a:cubicBezTo>
                      <a:cubicBezTo>
                        <a:pt x="15" y="36"/>
                        <a:pt x="17" y="37"/>
                        <a:pt x="19" y="39"/>
                      </a:cubicBezTo>
                      <a:cubicBezTo>
                        <a:pt x="21" y="40"/>
                        <a:pt x="24" y="40"/>
                        <a:pt x="27" y="40"/>
                      </a:cubicBezTo>
                      <a:cubicBezTo>
                        <a:pt x="29" y="40"/>
                        <a:pt x="31" y="40"/>
                        <a:pt x="34" y="39"/>
                      </a:cubicBezTo>
                      <a:cubicBezTo>
                        <a:pt x="36" y="38"/>
                        <a:pt x="38" y="36"/>
                        <a:pt x="39" y="34"/>
                      </a:cubicBezTo>
                      <a:cubicBezTo>
                        <a:pt x="48" y="39"/>
                        <a:pt x="48" y="39"/>
                        <a:pt x="48" y="39"/>
                      </a:cubicBezTo>
                      <a:cubicBezTo>
                        <a:pt x="46" y="42"/>
                        <a:pt x="43" y="45"/>
                        <a:pt x="39" y="47"/>
                      </a:cubicBezTo>
                      <a:cubicBezTo>
                        <a:pt x="36" y="49"/>
                        <a:pt x="32" y="50"/>
                        <a:pt x="2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9">
                  <a:extLst>
                    <a:ext uri="{FF2B5EF4-FFF2-40B4-BE49-F238E27FC236}">
                      <a16:creationId xmlns:a16="http://schemas.microsoft.com/office/drawing/2014/main" id="{BDBFD2A6-119D-E695-3010-A365D3518CE4}"/>
                    </a:ext>
                  </a:extLst>
                </p:cNvPr>
                <p:cNvSpPr>
                  <a:spLocks/>
                </p:cNvSpPr>
                <p:nvPr/>
              </p:nvSpPr>
              <p:spPr bwMode="auto">
                <a:xfrm>
                  <a:off x="1108075" y="4779963"/>
                  <a:ext cx="220663" cy="319088"/>
                </a:xfrm>
                <a:custGeom>
                  <a:avLst/>
                  <a:gdLst>
                    <a:gd name="T0" fmla="*/ 46 w 48"/>
                    <a:gd name="T1" fmla="*/ 28 h 69"/>
                    <a:gd name="T2" fmla="*/ 38 w 48"/>
                    <a:gd name="T3" fmla="*/ 21 h 69"/>
                    <a:gd name="T4" fmla="*/ 28 w 48"/>
                    <a:gd name="T5" fmla="*/ 19 h 69"/>
                    <a:gd name="T6" fmla="*/ 16 w 48"/>
                    <a:gd name="T7" fmla="*/ 21 h 69"/>
                    <a:gd name="T8" fmla="*/ 11 w 48"/>
                    <a:gd name="T9" fmla="*/ 25 h 69"/>
                    <a:gd name="T10" fmla="*/ 11 w 48"/>
                    <a:gd name="T11" fmla="*/ 0 h 69"/>
                    <a:gd name="T12" fmla="*/ 0 w 48"/>
                    <a:gd name="T13" fmla="*/ 0 h 69"/>
                    <a:gd name="T14" fmla="*/ 0 w 48"/>
                    <a:gd name="T15" fmla="*/ 69 h 69"/>
                    <a:gd name="T16" fmla="*/ 11 w 48"/>
                    <a:gd name="T17" fmla="*/ 69 h 69"/>
                    <a:gd name="T18" fmla="*/ 11 w 48"/>
                    <a:gd name="T19" fmla="*/ 44 h 69"/>
                    <a:gd name="T20" fmla="*/ 13 w 48"/>
                    <a:gd name="T21" fmla="*/ 35 h 69"/>
                    <a:gd name="T22" fmla="*/ 18 w 48"/>
                    <a:gd name="T23" fmla="*/ 31 h 69"/>
                    <a:gd name="T24" fmla="*/ 25 w 48"/>
                    <a:gd name="T25" fmla="*/ 29 h 69"/>
                    <a:gd name="T26" fmla="*/ 34 w 48"/>
                    <a:gd name="T27" fmla="*/ 32 h 69"/>
                    <a:gd name="T28" fmla="*/ 37 w 48"/>
                    <a:gd name="T29" fmla="*/ 42 h 69"/>
                    <a:gd name="T30" fmla="*/ 37 w 48"/>
                    <a:gd name="T31" fmla="*/ 69 h 69"/>
                    <a:gd name="T32" fmla="*/ 48 w 48"/>
                    <a:gd name="T33" fmla="*/ 69 h 69"/>
                    <a:gd name="T34" fmla="*/ 48 w 48"/>
                    <a:gd name="T35" fmla="*/ 40 h 69"/>
                    <a:gd name="T36" fmla="*/ 46 w 48"/>
                    <a:gd name="T37" fmla="*/ 2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69">
                      <a:moveTo>
                        <a:pt x="46" y="28"/>
                      </a:moveTo>
                      <a:cubicBezTo>
                        <a:pt x="44" y="25"/>
                        <a:pt x="41" y="23"/>
                        <a:pt x="38" y="21"/>
                      </a:cubicBezTo>
                      <a:cubicBezTo>
                        <a:pt x="35" y="20"/>
                        <a:pt x="32" y="19"/>
                        <a:pt x="28" y="19"/>
                      </a:cubicBezTo>
                      <a:cubicBezTo>
                        <a:pt x="23" y="19"/>
                        <a:pt x="20" y="20"/>
                        <a:pt x="16" y="21"/>
                      </a:cubicBezTo>
                      <a:cubicBezTo>
                        <a:pt x="14" y="22"/>
                        <a:pt x="13" y="24"/>
                        <a:pt x="11" y="25"/>
                      </a:cubicBezTo>
                      <a:cubicBezTo>
                        <a:pt x="11" y="0"/>
                        <a:pt x="11" y="0"/>
                        <a:pt x="11" y="0"/>
                      </a:cubicBezTo>
                      <a:cubicBezTo>
                        <a:pt x="0" y="0"/>
                        <a:pt x="0" y="0"/>
                        <a:pt x="0" y="0"/>
                      </a:cubicBezTo>
                      <a:cubicBezTo>
                        <a:pt x="0" y="69"/>
                        <a:pt x="0" y="69"/>
                        <a:pt x="0" y="69"/>
                      </a:cubicBezTo>
                      <a:cubicBezTo>
                        <a:pt x="11" y="69"/>
                        <a:pt x="11" y="69"/>
                        <a:pt x="11" y="69"/>
                      </a:cubicBezTo>
                      <a:cubicBezTo>
                        <a:pt x="11" y="44"/>
                        <a:pt x="11" y="44"/>
                        <a:pt x="11" y="44"/>
                      </a:cubicBezTo>
                      <a:cubicBezTo>
                        <a:pt x="11" y="40"/>
                        <a:pt x="12" y="38"/>
                        <a:pt x="13" y="35"/>
                      </a:cubicBezTo>
                      <a:cubicBezTo>
                        <a:pt x="14" y="33"/>
                        <a:pt x="16" y="32"/>
                        <a:pt x="18" y="31"/>
                      </a:cubicBezTo>
                      <a:cubicBezTo>
                        <a:pt x="20" y="29"/>
                        <a:pt x="22" y="29"/>
                        <a:pt x="25" y="29"/>
                      </a:cubicBezTo>
                      <a:cubicBezTo>
                        <a:pt x="29" y="29"/>
                        <a:pt x="32" y="30"/>
                        <a:pt x="34" y="32"/>
                      </a:cubicBezTo>
                      <a:cubicBezTo>
                        <a:pt x="36" y="34"/>
                        <a:pt x="37" y="38"/>
                        <a:pt x="37" y="42"/>
                      </a:cubicBezTo>
                      <a:cubicBezTo>
                        <a:pt x="37" y="69"/>
                        <a:pt x="37" y="69"/>
                        <a:pt x="37" y="69"/>
                      </a:cubicBezTo>
                      <a:cubicBezTo>
                        <a:pt x="48" y="69"/>
                        <a:pt x="48" y="69"/>
                        <a:pt x="48" y="69"/>
                      </a:cubicBezTo>
                      <a:cubicBezTo>
                        <a:pt x="48" y="40"/>
                        <a:pt x="48" y="40"/>
                        <a:pt x="48" y="40"/>
                      </a:cubicBezTo>
                      <a:cubicBezTo>
                        <a:pt x="48" y="35"/>
                        <a:pt x="47" y="31"/>
                        <a:pt x="4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0">
                  <a:extLst>
                    <a:ext uri="{FF2B5EF4-FFF2-40B4-BE49-F238E27FC236}">
                      <a16:creationId xmlns:a16="http://schemas.microsoft.com/office/drawing/2014/main" id="{FB53FDA0-6486-14EE-F392-F7FEBB103AA1}"/>
                    </a:ext>
                  </a:extLst>
                </p:cNvPr>
                <p:cNvSpPr>
                  <a:spLocks noEditPoints="1"/>
                </p:cNvSpPr>
                <p:nvPr/>
              </p:nvSpPr>
              <p:spPr bwMode="auto">
                <a:xfrm>
                  <a:off x="1393825" y="4770438"/>
                  <a:ext cx="65088" cy="328613"/>
                </a:xfrm>
                <a:custGeom>
                  <a:avLst/>
                  <a:gdLst>
                    <a:gd name="T0" fmla="*/ 7 w 14"/>
                    <a:gd name="T1" fmla="*/ 13 h 71"/>
                    <a:gd name="T2" fmla="*/ 2 w 14"/>
                    <a:gd name="T3" fmla="*/ 11 h 71"/>
                    <a:gd name="T4" fmla="*/ 0 w 14"/>
                    <a:gd name="T5" fmla="*/ 6 h 71"/>
                    <a:gd name="T6" fmla="*/ 2 w 14"/>
                    <a:gd name="T7" fmla="*/ 2 h 71"/>
                    <a:gd name="T8" fmla="*/ 7 w 14"/>
                    <a:gd name="T9" fmla="*/ 0 h 71"/>
                    <a:gd name="T10" fmla="*/ 12 w 14"/>
                    <a:gd name="T11" fmla="*/ 1 h 71"/>
                    <a:gd name="T12" fmla="*/ 14 w 14"/>
                    <a:gd name="T13" fmla="*/ 6 h 71"/>
                    <a:gd name="T14" fmla="*/ 12 w 14"/>
                    <a:gd name="T15" fmla="*/ 11 h 71"/>
                    <a:gd name="T16" fmla="*/ 7 w 14"/>
                    <a:gd name="T17" fmla="*/ 13 h 71"/>
                    <a:gd name="T18" fmla="*/ 1 w 14"/>
                    <a:gd name="T19" fmla="*/ 71 h 71"/>
                    <a:gd name="T20" fmla="*/ 1 w 14"/>
                    <a:gd name="T21" fmla="*/ 21 h 71"/>
                    <a:gd name="T22" fmla="*/ 13 w 14"/>
                    <a:gd name="T23" fmla="*/ 21 h 71"/>
                    <a:gd name="T24" fmla="*/ 13 w 14"/>
                    <a:gd name="T25" fmla="*/ 71 h 71"/>
                    <a:gd name="T26" fmla="*/ 1 w 14"/>
                    <a:gd name="T2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71">
                      <a:moveTo>
                        <a:pt x="7" y="13"/>
                      </a:moveTo>
                      <a:cubicBezTo>
                        <a:pt x="5" y="13"/>
                        <a:pt x="3" y="13"/>
                        <a:pt x="2" y="11"/>
                      </a:cubicBezTo>
                      <a:cubicBezTo>
                        <a:pt x="0" y="10"/>
                        <a:pt x="0" y="8"/>
                        <a:pt x="0" y="6"/>
                      </a:cubicBezTo>
                      <a:cubicBezTo>
                        <a:pt x="0" y="4"/>
                        <a:pt x="0" y="3"/>
                        <a:pt x="2" y="2"/>
                      </a:cubicBezTo>
                      <a:cubicBezTo>
                        <a:pt x="3" y="0"/>
                        <a:pt x="5" y="0"/>
                        <a:pt x="7" y="0"/>
                      </a:cubicBezTo>
                      <a:cubicBezTo>
                        <a:pt x="9" y="0"/>
                        <a:pt x="11" y="0"/>
                        <a:pt x="12" y="1"/>
                      </a:cubicBezTo>
                      <a:cubicBezTo>
                        <a:pt x="14" y="3"/>
                        <a:pt x="14" y="4"/>
                        <a:pt x="14" y="6"/>
                      </a:cubicBezTo>
                      <a:cubicBezTo>
                        <a:pt x="14" y="8"/>
                        <a:pt x="14" y="10"/>
                        <a:pt x="12" y="11"/>
                      </a:cubicBezTo>
                      <a:cubicBezTo>
                        <a:pt x="11" y="13"/>
                        <a:pt x="9" y="13"/>
                        <a:pt x="7" y="13"/>
                      </a:cubicBezTo>
                      <a:close/>
                      <a:moveTo>
                        <a:pt x="1" y="71"/>
                      </a:moveTo>
                      <a:cubicBezTo>
                        <a:pt x="1" y="21"/>
                        <a:pt x="1" y="21"/>
                        <a:pt x="1" y="21"/>
                      </a:cubicBezTo>
                      <a:cubicBezTo>
                        <a:pt x="13" y="21"/>
                        <a:pt x="13" y="21"/>
                        <a:pt x="13" y="21"/>
                      </a:cubicBezTo>
                      <a:cubicBezTo>
                        <a:pt x="13" y="71"/>
                        <a:pt x="13" y="71"/>
                        <a:pt x="13" y="71"/>
                      </a:cubicBezTo>
                      <a:lnTo>
                        <a:pt x="1"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1">
                  <a:extLst>
                    <a:ext uri="{FF2B5EF4-FFF2-40B4-BE49-F238E27FC236}">
                      <a16:creationId xmlns:a16="http://schemas.microsoft.com/office/drawing/2014/main" id="{6EFCEBC2-BEF4-E549-C8AF-07F6D4BFA465}"/>
                    </a:ext>
                  </a:extLst>
                </p:cNvPr>
                <p:cNvSpPr>
                  <a:spLocks/>
                </p:cNvSpPr>
                <p:nvPr/>
              </p:nvSpPr>
              <p:spPr bwMode="auto">
                <a:xfrm>
                  <a:off x="1522413" y="4867275"/>
                  <a:ext cx="227013" cy="231775"/>
                </a:xfrm>
                <a:custGeom>
                  <a:avLst/>
                  <a:gdLst>
                    <a:gd name="T0" fmla="*/ 46 w 49"/>
                    <a:gd name="T1" fmla="*/ 9 h 50"/>
                    <a:gd name="T2" fmla="*/ 39 w 49"/>
                    <a:gd name="T3" fmla="*/ 2 h 50"/>
                    <a:gd name="T4" fmla="*/ 28 w 49"/>
                    <a:gd name="T5" fmla="*/ 0 h 50"/>
                    <a:gd name="T6" fmla="*/ 17 w 49"/>
                    <a:gd name="T7" fmla="*/ 2 h 50"/>
                    <a:gd name="T8" fmla="*/ 11 w 49"/>
                    <a:gd name="T9" fmla="*/ 7 h 50"/>
                    <a:gd name="T10" fmla="*/ 11 w 49"/>
                    <a:gd name="T11" fmla="*/ 0 h 50"/>
                    <a:gd name="T12" fmla="*/ 0 w 49"/>
                    <a:gd name="T13" fmla="*/ 0 h 50"/>
                    <a:gd name="T14" fmla="*/ 0 w 49"/>
                    <a:gd name="T15" fmla="*/ 50 h 50"/>
                    <a:gd name="T16" fmla="*/ 12 w 49"/>
                    <a:gd name="T17" fmla="*/ 50 h 50"/>
                    <a:gd name="T18" fmla="*/ 12 w 49"/>
                    <a:gd name="T19" fmla="*/ 25 h 50"/>
                    <a:gd name="T20" fmla="*/ 14 w 49"/>
                    <a:gd name="T21" fmla="*/ 16 h 50"/>
                    <a:gd name="T22" fmla="*/ 18 w 49"/>
                    <a:gd name="T23" fmla="*/ 12 h 50"/>
                    <a:gd name="T24" fmla="*/ 26 w 49"/>
                    <a:gd name="T25" fmla="*/ 10 h 50"/>
                    <a:gd name="T26" fmla="*/ 34 w 49"/>
                    <a:gd name="T27" fmla="*/ 13 h 50"/>
                    <a:gd name="T28" fmla="*/ 37 w 49"/>
                    <a:gd name="T29" fmla="*/ 23 h 50"/>
                    <a:gd name="T30" fmla="*/ 37 w 49"/>
                    <a:gd name="T31" fmla="*/ 50 h 50"/>
                    <a:gd name="T32" fmla="*/ 49 w 49"/>
                    <a:gd name="T33" fmla="*/ 50 h 50"/>
                    <a:gd name="T34" fmla="*/ 49 w 49"/>
                    <a:gd name="T35" fmla="*/ 21 h 50"/>
                    <a:gd name="T36" fmla="*/ 46 w 49"/>
                    <a:gd name="T37"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 h="50">
                      <a:moveTo>
                        <a:pt x="46" y="9"/>
                      </a:moveTo>
                      <a:cubicBezTo>
                        <a:pt x="44" y="6"/>
                        <a:pt x="42" y="4"/>
                        <a:pt x="39" y="2"/>
                      </a:cubicBezTo>
                      <a:cubicBezTo>
                        <a:pt x="36" y="1"/>
                        <a:pt x="32" y="0"/>
                        <a:pt x="28" y="0"/>
                      </a:cubicBezTo>
                      <a:cubicBezTo>
                        <a:pt x="24" y="0"/>
                        <a:pt x="20" y="1"/>
                        <a:pt x="17" y="2"/>
                      </a:cubicBezTo>
                      <a:cubicBezTo>
                        <a:pt x="15" y="4"/>
                        <a:pt x="13" y="5"/>
                        <a:pt x="11" y="7"/>
                      </a:cubicBezTo>
                      <a:cubicBezTo>
                        <a:pt x="11" y="0"/>
                        <a:pt x="11" y="0"/>
                        <a:pt x="11" y="0"/>
                      </a:cubicBezTo>
                      <a:cubicBezTo>
                        <a:pt x="0" y="0"/>
                        <a:pt x="0" y="0"/>
                        <a:pt x="0" y="0"/>
                      </a:cubicBezTo>
                      <a:cubicBezTo>
                        <a:pt x="0" y="50"/>
                        <a:pt x="0" y="50"/>
                        <a:pt x="0" y="50"/>
                      </a:cubicBezTo>
                      <a:cubicBezTo>
                        <a:pt x="12" y="50"/>
                        <a:pt x="12" y="50"/>
                        <a:pt x="12" y="50"/>
                      </a:cubicBezTo>
                      <a:cubicBezTo>
                        <a:pt x="12" y="25"/>
                        <a:pt x="12" y="25"/>
                        <a:pt x="12" y="25"/>
                      </a:cubicBezTo>
                      <a:cubicBezTo>
                        <a:pt x="12" y="21"/>
                        <a:pt x="13" y="19"/>
                        <a:pt x="14" y="16"/>
                      </a:cubicBezTo>
                      <a:cubicBezTo>
                        <a:pt x="15" y="14"/>
                        <a:pt x="16" y="13"/>
                        <a:pt x="18" y="12"/>
                      </a:cubicBezTo>
                      <a:cubicBezTo>
                        <a:pt x="21" y="10"/>
                        <a:pt x="23" y="10"/>
                        <a:pt x="26" y="10"/>
                      </a:cubicBezTo>
                      <a:cubicBezTo>
                        <a:pt x="29" y="10"/>
                        <a:pt x="32" y="11"/>
                        <a:pt x="34" y="13"/>
                      </a:cubicBezTo>
                      <a:cubicBezTo>
                        <a:pt x="36" y="15"/>
                        <a:pt x="37" y="19"/>
                        <a:pt x="37" y="23"/>
                      </a:cubicBezTo>
                      <a:cubicBezTo>
                        <a:pt x="37" y="50"/>
                        <a:pt x="37" y="50"/>
                        <a:pt x="37" y="50"/>
                      </a:cubicBezTo>
                      <a:cubicBezTo>
                        <a:pt x="49" y="50"/>
                        <a:pt x="49" y="50"/>
                        <a:pt x="49" y="50"/>
                      </a:cubicBezTo>
                      <a:cubicBezTo>
                        <a:pt x="49" y="21"/>
                        <a:pt x="49" y="21"/>
                        <a:pt x="49" y="21"/>
                      </a:cubicBezTo>
                      <a:cubicBezTo>
                        <a:pt x="49" y="16"/>
                        <a:pt x="48" y="12"/>
                        <a:pt x="4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2">
                  <a:extLst>
                    <a:ext uri="{FF2B5EF4-FFF2-40B4-BE49-F238E27FC236}">
                      <a16:creationId xmlns:a16="http://schemas.microsoft.com/office/drawing/2014/main" id="{0B0AE9BF-B4DF-53EC-0191-372D34BBB55D}"/>
                    </a:ext>
                  </a:extLst>
                </p:cNvPr>
                <p:cNvSpPr>
                  <a:spLocks noEditPoints="1"/>
                </p:cNvSpPr>
                <p:nvPr/>
              </p:nvSpPr>
              <p:spPr bwMode="auto">
                <a:xfrm>
                  <a:off x="1795463" y="4867275"/>
                  <a:ext cx="230188" cy="231775"/>
                </a:xfrm>
                <a:custGeom>
                  <a:avLst/>
                  <a:gdLst>
                    <a:gd name="T0" fmla="*/ 47 w 50"/>
                    <a:gd name="T1" fmla="*/ 12 h 50"/>
                    <a:gd name="T2" fmla="*/ 38 w 50"/>
                    <a:gd name="T3" fmla="*/ 3 h 50"/>
                    <a:gd name="T4" fmla="*/ 25 w 50"/>
                    <a:gd name="T5" fmla="*/ 0 h 50"/>
                    <a:gd name="T6" fmla="*/ 12 w 50"/>
                    <a:gd name="T7" fmla="*/ 3 h 50"/>
                    <a:gd name="T8" fmla="*/ 3 w 50"/>
                    <a:gd name="T9" fmla="*/ 12 h 50"/>
                    <a:gd name="T10" fmla="*/ 0 w 50"/>
                    <a:gd name="T11" fmla="*/ 25 h 50"/>
                    <a:gd name="T12" fmla="*/ 3 w 50"/>
                    <a:gd name="T13" fmla="*/ 38 h 50"/>
                    <a:gd name="T14" fmla="*/ 12 w 50"/>
                    <a:gd name="T15" fmla="*/ 47 h 50"/>
                    <a:gd name="T16" fmla="*/ 27 w 50"/>
                    <a:gd name="T17" fmla="*/ 50 h 50"/>
                    <a:gd name="T18" fmla="*/ 38 w 50"/>
                    <a:gd name="T19" fmla="*/ 48 h 50"/>
                    <a:gd name="T20" fmla="*/ 47 w 50"/>
                    <a:gd name="T21" fmla="*/ 42 h 50"/>
                    <a:gd name="T22" fmla="*/ 40 w 50"/>
                    <a:gd name="T23" fmla="*/ 35 h 50"/>
                    <a:gd name="T24" fmla="*/ 34 w 50"/>
                    <a:gd name="T25" fmla="*/ 39 h 50"/>
                    <a:gd name="T26" fmla="*/ 27 w 50"/>
                    <a:gd name="T27" fmla="*/ 40 h 50"/>
                    <a:gd name="T28" fmla="*/ 19 w 50"/>
                    <a:gd name="T29" fmla="*/ 39 h 50"/>
                    <a:gd name="T30" fmla="*/ 13 w 50"/>
                    <a:gd name="T31" fmla="*/ 33 h 50"/>
                    <a:gd name="T32" fmla="*/ 11 w 50"/>
                    <a:gd name="T33" fmla="*/ 29 h 50"/>
                    <a:gd name="T34" fmla="*/ 50 w 50"/>
                    <a:gd name="T35" fmla="*/ 29 h 50"/>
                    <a:gd name="T36" fmla="*/ 50 w 50"/>
                    <a:gd name="T37" fmla="*/ 27 h 50"/>
                    <a:gd name="T38" fmla="*/ 50 w 50"/>
                    <a:gd name="T39" fmla="*/ 25 h 50"/>
                    <a:gd name="T40" fmla="*/ 47 w 50"/>
                    <a:gd name="T41" fmla="*/ 12 h 50"/>
                    <a:gd name="T42" fmla="*/ 13 w 50"/>
                    <a:gd name="T43" fmla="*/ 16 h 50"/>
                    <a:gd name="T44" fmla="*/ 18 w 50"/>
                    <a:gd name="T45" fmla="*/ 11 h 50"/>
                    <a:gd name="T46" fmla="*/ 25 w 50"/>
                    <a:gd name="T47" fmla="*/ 9 h 50"/>
                    <a:gd name="T48" fmla="*/ 32 w 50"/>
                    <a:gd name="T49" fmla="*/ 11 h 50"/>
                    <a:gd name="T50" fmla="*/ 37 w 50"/>
                    <a:gd name="T51" fmla="*/ 16 h 50"/>
                    <a:gd name="T52" fmla="*/ 39 w 50"/>
                    <a:gd name="T53" fmla="*/ 21 h 50"/>
                    <a:gd name="T54" fmla="*/ 11 w 50"/>
                    <a:gd name="T55" fmla="*/ 21 h 50"/>
                    <a:gd name="T56" fmla="*/ 13 w 50"/>
                    <a:gd name="T57" fmla="*/ 1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50">
                      <a:moveTo>
                        <a:pt x="47" y="12"/>
                      </a:moveTo>
                      <a:cubicBezTo>
                        <a:pt x="44" y="8"/>
                        <a:pt x="42" y="5"/>
                        <a:pt x="38" y="3"/>
                      </a:cubicBezTo>
                      <a:cubicBezTo>
                        <a:pt x="34" y="1"/>
                        <a:pt x="30" y="0"/>
                        <a:pt x="25" y="0"/>
                      </a:cubicBezTo>
                      <a:cubicBezTo>
                        <a:pt x="20" y="0"/>
                        <a:pt x="16" y="1"/>
                        <a:pt x="12" y="3"/>
                      </a:cubicBezTo>
                      <a:cubicBezTo>
                        <a:pt x="8" y="5"/>
                        <a:pt x="5" y="8"/>
                        <a:pt x="3" y="12"/>
                      </a:cubicBezTo>
                      <a:cubicBezTo>
                        <a:pt x="1" y="16"/>
                        <a:pt x="0" y="20"/>
                        <a:pt x="0" y="25"/>
                      </a:cubicBezTo>
                      <a:cubicBezTo>
                        <a:pt x="0" y="30"/>
                        <a:pt x="1" y="34"/>
                        <a:pt x="3" y="38"/>
                      </a:cubicBezTo>
                      <a:cubicBezTo>
                        <a:pt x="5" y="42"/>
                        <a:pt x="8" y="45"/>
                        <a:pt x="12" y="47"/>
                      </a:cubicBezTo>
                      <a:cubicBezTo>
                        <a:pt x="17" y="49"/>
                        <a:pt x="21" y="50"/>
                        <a:pt x="27" y="50"/>
                      </a:cubicBezTo>
                      <a:cubicBezTo>
                        <a:pt x="31" y="50"/>
                        <a:pt x="35" y="50"/>
                        <a:pt x="38" y="48"/>
                      </a:cubicBezTo>
                      <a:cubicBezTo>
                        <a:pt x="42" y="47"/>
                        <a:pt x="44" y="45"/>
                        <a:pt x="47" y="42"/>
                      </a:cubicBezTo>
                      <a:cubicBezTo>
                        <a:pt x="40" y="35"/>
                        <a:pt x="40" y="35"/>
                        <a:pt x="40" y="35"/>
                      </a:cubicBezTo>
                      <a:cubicBezTo>
                        <a:pt x="39" y="37"/>
                        <a:pt x="37" y="38"/>
                        <a:pt x="34" y="39"/>
                      </a:cubicBezTo>
                      <a:cubicBezTo>
                        <a:pt x="32" y="40"/>
                        <a:pt x="30" y="40"/>
                        <a:pt x="27" y="40"/>
                      </a:cubicBezTo>
                      <a:cubicBezTo>
                        <a:pt x="24" y="40"/>
                        <a:pt x="21" y="40"/>
                        <a:pt x="19" y="39"/>
                      </a:cubicBezTo>
                      <a:cubicBezTo>
                        <a:pt x="16" y="37"/>
                        <a:pt x="14" y="36"/>
                        <a:pt x="13" y="33"/>
                      </a:cubicBezTo>
                      <a:cubicBezTo>
                        <a:pt x="12" y="32"/>
                        <a:pt x="11" y="30"/>
                        <a:pt x="11" y="29"/>
                      </a:cubicBezTo>
                      <a:cubicBezTo>
                        <a:pt x="50" y="29"/>
                        <a:pt x="50" y="29"/>
                        <a:pt x="50" y="29"/>
                      </a:cubicBezTo>
                      <a:cubicBezTo>
                        <a:pt x="50" y="28"/>
                        <a:pt x="50" y="28"/>
                        <a:pt x="50" y="27"/>
                      </a:cubicBezTo>
                      <a:cubicBezTo>
                        <a:pt x="50" y="26"/>
                        <a:pt x="50" y="26"/>
                        <a:pt x="50" y="25"/>
                      </a:cubicBezTo>
                      <a:cubicBezTo>
                        <a:pt x="50" y="20"/>
                        <a:pt x="49" y="16"/>
                        <a:pt x="47" y="12"/>
                      </a:cubicBezTo>
                      <a:close/>
                      <a:moveTo>
                        <a:pt x="13" y="16"/>
                      </a:moveTo>
                      <a:cubicBezTo>
                        <a:pt x="14" y="14"/>
                        <a:pt x="15" y="12"/>
                        <a:pt x="18" y="11"/>
                      </a:cubicBezTo>
                      <a:cubicBezTo>
                        <a:pt x="20" y="10"/>
                        <a:pt x="22" y="9"/>
                        <a:pt x="25" y="9"/>
                      </a:cubicBezTo>
                      <a:cubicBezTo>
                        <a:pt x="28" y="9"/>
                        <a:pt x="30" y="10"/>
                        <a:pt x="32" y="11"/>
                      </a:cubicBezTo>
                      <a:cubicBezTo>
                        <a:pt x="34" y="12"/>
                        <a:pt x="36" y="14"/>
                        <a:pt x="37" y="16"/>
                      </a:cubicBezTo>
                      <a:cubicBezTo>
                        <a:pt x="38" y="17"/>
                        <a:pt x="39" y="19"/>
                        <a:pt x="39" y="21"/>
                      </a:cubicBezTo>
                      <a:cubicBezTo>
                        <a:pt x="11" y="21"/>
                        <a:pt x="11" y="21"/>
                        <a:pt x="11" y="21"/>
                      </a:cubicBezTo>
                      <a:cubicBezTo>
                        <a:pt x="11" y="19"/>
                        <a:pt x="12" y="17"/>
                        <a:pt x="1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13">
                  <a:extLst>
                    <a:ext uri="{FF2B5EF4-FFF2-40B4-BE49-F238E27FC236}">
                      <a16:creationId xmlns:a16="http://schemas.microsoft.com/office/drawing/2014/main" id="{41B8810B-2DEC-2915-6EE9-DF24A1549D20}"/>
                    </a:ext>
                  </a:extLst>
                </p:cNvPr>
                <p:cNvSpPr>
                  <a:spLocks noChangeArrowheads="1"/>
                </p:cNvSpPr>
                <p:nvPr/>
              </p:nvSpPr>
              <p:spPr bwMode="auto">
                <a:xfrm>
                  <a:off x="203200" y="5210175"/>
                  <a:ext cx="17463" cy="260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4">
                  <a:extLst>
                    <a:ext uri="{FF2B5EF4-FFF2-40B4-BE49-F238E27FC236}">
                      <a16:creationId xmlns:a16="http://schemas.microsoft.com/office/drawing/2014/main" id="{FF7DE9C3-8F2F-CF96-55EA-A7C678D1ECFD}"/>
                    </a:ext>
                  </a:extLst>
                </p:cNvPr>
                <p:cNvSpPr>
                  <a:spLocks/>
                </p:cNvSpPr>
                <p:nvPr/>
              </p:nvSpPr>
              <p:spPr bwMode="auto">
                <a:xfrm>
                  <a:off x="290513" y="5270500"/>
                  <a:ext cx="171450" cy="200025"/>
                </a:xfrm>
                <a:custGeom>
                  <a:avLst/>
                  <a:gdLst>
                    <a:gd name="T0" fmla="*/ 35 w 37"/>
                    <a:gd name="T1" fmla="*/ 8 h 43"/>
                    <a:gd name="T2" fmla="*/ 29 w 37"/>
                    <a:gd name="T3" fmla="*/ 2 h 43"/>
                    <a:gd name="T4" fmla="*/ 20 w 37"/>
                    <a:gd name="T5" fmla="*/ 0 h 43"/>
                    <a:gd name="T6" fmla="*/ 9 w 37"/>
                    <a:gd name="T7" fmla="*/ 3 h 43"/>
                    <a:gd name="T8" fmla="*/ 3 w 37"/>
                    <a:gd name="T9" fmla="*/ 10 h 43"/>
                    <a:gd name="T10" fmla="*/ 3 w 37"/>
                    <a:gd name="T11" fmla="*/ 1 h 43"/>
                    <a:gd name="T12" fmla="*/ 0 w 37"/>
                    <a:gd name="T13" fmla="*/ 1 h 43"/>
                    <a:gd name="T14" fmla="*/ 0 w 37"/>
                    <a:gd name="T15" fmla="*/ 43 h 43"/>
                    <a:gd name="T16" fmla="*/ 4 w 37"/>
                    <a:gd name="T17" fmla="*/ 43 h 43"/>
                    <a:gd name="T18" fmla="*/ 4 w 37"/>
                    <a:gd name="T19" fmla="*/ 20 h 43"/>
                    <a:gd name="T20" fmla="*/ 6 w 37"/>
                    <a:gd name="T21" fmla="*/ 12 h 43"/>
                    <a:gd name="T22" fmla="*/ 11 w 37"/>
                    <a:gd name="T23" fmla="*/ 6 h 43"/>
                    <a:gd name="T24" fmla="*/ 19 w 37"/>
                    <a:gd name="T25" fmla="*/ 4 h 43"/>
                    <a:gd name="T26" fmla="*/ 29 w 37"/>
                    <a:gd name="T27" fmla="*/ 8 h 43"/>
                    <a:gd name="T28" fmla="*/ 33 w 37"/>
                    <a:gd name="T29" fmla="*/ 18 h 43"/>
                    <a:gd name="T30" fmla="*/ 33 w 37"/>
                    <a:gd name="T31" fmla="*/ 43 h 43"/>
                    <a:gd name="T32" fmla="*/ 37 w 37"/>
                    <a:gd name="T33" fmla="*/ 43 h 43"/>
                    <a:gd name="T34" fmla="*/ 37 w 37"/>
                    <a:gd name="T35" fmla="*/ 18 h 43"/>
                    <a:gd name="T36" fmla="*/ 35 w 37"/>
                    <a:gd name="T37"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 h="43">
                      <a:moveTo>
                        <a:pt x="35" y="8"/>
                      </a:moveTo>
                      <a:cubicBezTo>
                        <a:pt x="33" y="6"/>
                        <a:pt x="32" y="4"/>
                        <a:pt x="29" y="2"/>
                      </a:cubicBezTo>
                      <a:cubicBezTo>
                        <a:pt x="26" y="1"/>
                        <a:pt x="23" y="0"/>
                        <a:pt x="20" y="0"/>
                      </a:cubicBezTo>
                      <a:cubicBezTo>
                        <a:pt x="16" y="0"/>
                        <a:pt x="12" y="1"/>
                        <a:pt x="9" y="3"/>
                      </a:cubicBezTo>
                      <a:cubicBezTo>
                        <a:pt x="7" y="5"/>
                        <a:pt x="5" y="7"/>
                        <a:pt x="3" y="10"/>
                      </a:cubicBezTo>
                      <a:cubicBezTo>
                        <a:pt x="3" y="1"/>
                        <a:pt x="3" y="1"/>
                        <a:pt x="3" y="1"/>
                      </a:cubicBezTo>
                      <a:cubicBezTo>
                        <a:pt x="0" y="1"/>
                        <a:pt x="0" y="1"/>
                        <a:pt x="0" y="1"/>
                      </a:cubicBezTo>
                      <a:cubicBezTo>
                        <a:pt x="0" y="43"/>
                        <a:pt x="0" y="43"/>
                        <a:pt x="0" y="43"/>
                      </a:cubicBezTo>
                      <a:cubicBezTo>
                        <a:pt x="4" y="43"/>
                        <a:pt x="4" y="43"/>
                        <a:pt x="4" y="43"/>
                      </a:cubicBezTo>
                      <a:cubicBezTo>
                        <a:pt x="4" y="20"/>
                        <a:pt x="4" y="20"/>
                        <a:pt x="4" y="20"/>
                      </a:cubicBezTo>
                      <a:cubicBezTo>
                        <a:pt x="4" y="17"/>
                        <a:pt x="4" y="14"/>
                        <a:pt x="6" y="12"/>
                      </a:cubicBezTo>
                      <a:cubicBezTo>
                        <a:pt x="7" y="9"/>
                        <a:pt x="9" y="7"/>
                        <a:pt x="11" y="6"/>
                      </a:cubicBezTo>
                      <a:cubicBezTo>
                        <a:pt x="13" y="5"/>
                        <a:pt x="16" y="4"/>
                        <a:pt x="19" y="4"/>
                      </a:cubicBezTo>
                      <a:cubicBezTo>
                        <a:pt x="24" y="4"/>
                        <a:pt x="27" y="5"/>
                        <a:pt x="29" y="8"/>
                      </a:cubicBezTo>
                      <a:cubicBezTo>
                        <a:pt x="32" y="10"/>
                        <a:pt x="33" y="14"/>
                        <a:pt x="33" y="18"/>
                      </a:cubicBezTo>
                      <a:cubicBezTo>
                        <a:pt x="33" y="43"/>
                        <a:pt x="33" y="43"/>
                        <a:pt x="33" y="43"/>
                      </a:cubicBezTo>
                      <a:cubicBezTo>
                        <a:pt x="37" y="43"/>
                        <a:pt x="37" y="43"/>
                        <a:pt x="37" y="43"/>
                      </a:cubicBezTo>
                      <a:cubicBezTo>
                        <a:pt x="37" y="18"/>
                        <a:pt x="37" y="18"/>
                        <a:pt x="37" y="18"/>
                      </a:cubicBezTo>
                      <a:cubicBezTo>
                        <a:pt x="37" y="14"/>
                        <a:pt x="36" y="11"/>
                        <a:pt x="3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5">
                  <a:extLst>
                    <a:ext uri="{FF2B5EF4-FFF2-40B4-BE49-F238E27FC236}">
                      <a16:creationId xmlns:a16="http://schemas.microsoft.com/office/drawing/2014/main" id="{63DAA82E-AA9D-B6A8-E87F-D50075C6C741}"/>
                    </a:ext>
                  </a:extLst>
                </p:cNvPr>
                <p:cNvSpPr>
                  <a:spLocks/>
                </p:cNvSpPr>
                <p:nvPr/>
              </p:nvSpPr>
              <p:spPr bwMode="auto">
                <a:xfrm>
                  <a:off x="488950" y="5275263"/>
                  <a:ext cx="193675" cy="195263"/>
                </a:xfrm>
                <a:custGeom>
                  <a:avLst/>
                  <a:gdLst>
                    <a:gd name="T0" fmla="*/ 55 w 122"/>
                    <a:gd name="T1" fmla="*/ 123 h 123"/>
                    <a:gd name="T2" fmla="*/ 0 w 122"/>
                    <a:gd name="T3" fmla="*/ 0 h 123"/>
                    <a:gd name="T4" fmla="*/ 12 w 122"/>
                    <a:gd name="T5" fmla="*/ 0 h 123"/>
                    <a:gd name="T6" fmla="*/ 64 w 122"/>
                    <a:gd name="T7" fmla="*/ 114 h 123"/>
                    <a:gd name="T8" fmla="*/ 58 w 122"/>
                    <a:gd name="T9" fmla="*/ 114 h 123"/>
                    <a:gd name="T10" fmla="*/ 110 w 122"/>
                    <a:gd name="T11" fmla="*/ 0 h 123"/>
                    <a:gd name="T12" fmla="*/ 122 w 122"/>
                    <a:gd name="T13" fmla="*/ 0 h 123"/>
                    <a:gd name="T14" fmla="*/ 67 w 122"/>
                    <a:gd name="T15" fmla="*/ 123 h 123"/>
                    <a:gd name="T16" fmla="*/ 55 w 122"/>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23">
                      <a:moveTo>
                        <a:pt x="55" y="123"/>
                      </a:moveTo>
                      <a:lnTo>
                        <a:pt x="0" y="0"/>
                      </a:lnTo>
                      <a:lnTo>
                        <a:pt x="12" y="0"/>
                      </a:lnTo>
                      <a:lnTo>
                        <a:pt x="64" y="114"/>
                      </a:lnTo>
                      <a:lnTo>
                        <a:pt x="58" y="114"/>
                      </a:lnTo>
                      <a:lnTo>
                        <a:pt x="110" y="0"/>
                      </a:lnTo>
                      <a:lnTo>
                        <a:pt x="122" y="0"/>
                      </a:lnTo>
                      <a:lnTo>
                        <a:pt x="67" y="123"/>
                      </a:lnTo>
                      <a:lnTo>
                        <a:pt x="55" y="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6">
                  <a:extLst>
                    <a:ext uri="{FF2B5EF4-FFF2-40B4-BE49-F238E27FC236}">
                      <a16:creationId xmlns:a16="http://schemas.microsoft.com/office/drawing/2014/main" id="{803C57AF-226C-D6DB-05DC-62BC60F33530}"/>
                    </a:ext>
                  </a:extLst>
                </p:cNvPr>
                <p:cNvSpPr>
                  <a:spLocks noEditPoints="1"/>
                </p:cNvSpPr>
                <p:nvPr/>
              </p:nvSpPr>
              <p:spPr bwMode="auto">
                <a:xfrm>
                  <a:off x="696913" y="5270500"/>
                  <a:ext cx="184150" cy="200025"/>
                </a:xfrm>
                <a:custGeom>
                  <a:avLst/>
                  <a:gdLst>
                    <a:gd name="T0" fmla="*/ 37 w 40"/>
                    <a:gd name="T1" fmla="*/ 11 h 43"/>
                    <a:gd name="T2" fmla="*/ 30 w 40"/>
                    <a:gd name="T3" fmla="*/ 3 h 43"/>
                    <a:gd name="T4" fmla="*/ 20 w 40"/>
                    <a:gd name="T5" fmla="*/ 0 h 43"/>
                    <a:gd name="T6" fmla="*/ 9 w 40"/>
                    <a:gd name="T7" fmla="*/ 3 h 43"/>
                    <a:gd name="T8" fmla="*/ 2 w 40"/>
                    <a:gd name="T9" fmla="*/ 11 h 43"/>
                    <a:gd name="T10" fmla="*/ 0 w 40"/>
                    <a:gd name="T11" fmla="*/ 22 h 43"/>
                    <a:gd name="T12" fmla="*/ 2 w 40"/>
                    <a:gd name="T13" fmla="*/ 33 h 43"/>
                    <a:gd name="T14" fmla="*/ 10 w 40"/>
                    <a:gd name="T15" fmla="*/ 40 h 43"/>
                    <a:gd name="T16" fmla="*/ 21 w 40"/>
                    <a:gd name="T17" fmla="*/ 43 h 43"/>
                    <a:gd name="T18" fmla="*/ 30 w 40"/>
                    <a:gd name="T19" fmla="*/ 41 h 43"/>
                    <a:gd name="T20" fmla="*/ 37 w 40"/>
                    <a:gd name="T21" fmla="*/ 36 h 43"/>
                    <a:gd name="T22" fmla="*/ 35 w 40"/>
                    <a:gd name="T23" fmla="*/ 33 h 43"/>
                    <a:gd name="T24" fmla="*/ 29 w 40"/>
                    <a:gd name="T25" fmla="*/ 38 h 43"/>
                    <a:gd name="T26" fmla="*/ 21 w 40"/>
                    <a:gd name="T27" fmla="*/ 39 h 43"/>
                    <a:gd name="T28" fmla="*/ 12 w 40"/>
                    <a:gd name="T29" fmla="*/ 37 h 43"/>
                    <a:gd name="T30" fmla="*/ 6 w 40"/>
                    <a:gd name="T31" fmla="*/ 31 h 43"/>
                    <a:gd name="T32" fmla="*/ 4 w 40"/>
                    <a:gd name="T33" fmla="*/ 23 h 43"/>
                    <a:gd name="T34" fmla="*/ 39 w 40"/>
                    <a:gd name="T35" fmla="*/ 23 h 43"/>
                    <a:gd name="T36" fmla="*/ 39 w 40"/>
                    <a:gd name="T37" fmla="*/ 22 h 43"/>
                    <a:gd name="T38" fmla="*/ 40 w 40"/>
                    <a:gd name="T39" fmla="*/ 22 h 43"/>
                    <a:gd name="T40" fmla="*/ 37 w 40"/>
                    <a:gd name="T41" fmla="*/ 11 h 43"/>
                    <a:gd name="T42" fmla="*/ 6 w 40"/>
                    <a:gd name="T43" fmla="*/ 12 h 43"/>
                    <a:gd name="T44" fmla="*/ 11 w 40"/>
                    <a:gd name="T45" fmla="*/ 6 h 43"/>
                    <a:gd name="T46" fmla="*/ 20 w 40"/>
                    <a:gd name="T47" fmla="*/ 4 h 43"/>
                    <a:gd name="T48" fmla="*/ 28 w 40"/>
                    <a:gd name="T49" fmla="*/ 6 h 43"/>
                    <a:gd name="T50" fmla="*/ 34 w 40"/>
                    <a:gd name="T51" fmla="*/ 12 h 43"/>
                    <a:gd name="T52" fmla="*/ 36 w 40"/>
                    <a:gd name="T53" fmla="*/ 20 h 43"/>
                    <a:gd name="T54" fmla="*/ 4 w 40"/>
                    <a:gd name="T55" fmla="*/ 20 h 43"/>
                    <a:gd name="T56" fmla="*/ 6 w 40"/>
                    <a:gd name="T57"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43">
                      <a:moveTo>
                        <a:pt x="37" y="11"/>
                      </a:moveTo>
                      <a:cubicBezTo>
                        <a:pt x="35" y="7"/>
                        <a:pt x="33" y="5"/>
                        <a:pt x="30" y="3"/>
                      </a:cubicBezTo>
                      <a:cubicBezTo>
                        <a:pt x="27" y="1"/>
                        <a:pt x="23" y="0"/>
                        <a:pt x="20" y="0"/>
                      </a:cubicBezTo>
                      <a:cubicBezTo>
                        <a:pt x="16" y="0"/>
                        <a:pt x="12" y="1"/>
                        <a:pt x="9" y="3"/>
                      </a:cubicBezTo>
                      <a:cubicBezTo>
                        <a:pt x="6" y="5"/>
                        <a:pt x="4" y="8"/>
                        <a:pt x="2" y="11"/>
                      </a:cubicBezTo>
                      <a:cubicBezTo>
                        <a:pt x="0" y="14"/>
                        <a:pt x="0" y="18"/>
                        <a:pt x="0" y="22"/>
                      </a:cubicBezTo>
                      <a:cubicBezTo>
                        <a:pt x="0" y="26"/>
                        <a:pt x="1" y="29"/>
                        <a:pt x="2" y="33"/>
                      </a:cubicBezTo>
                      <a:cubicBezTo>
                        <a:pt x="4" y="36"/>
                        <a:pt x="7" y="38"/>
                        <a:pt x="10" y="40"/>
                      </a:cubicBezTo>
                      <a:cubicBezTo>
                        <a:pt x="13" y="42"/>
                        <a:pt x="17" y="43"/>
                        <a:pt x="21" y="43"/>
                      </a:cubicBezTo>
                      <a:cubicBezTo>
                        <a:pt x="24" y="43"/>
                        <a:pt x="27" y="42"/>
                        <a:pt x="30" y="41"/>
                      </a:cubicBezTo>
                      <a:cubicBezTo>
                        <a:pt x="33" y="40"/>
                        <a:pt x="35" y="38"/>
                        <a:pt x="37" y="36"/>
                      </a:cubicBezTo>
                      <a:cubicBezTo>
                        <a:pt x="35" y="33"/>
                        <a:pt x="35" y="33"/>
                        <a:pt x="35" y="33"/>
                      </a:cubicBezTo>
                      <a:cubicBezTo>
                        <a:pt x="33" y="35"/>
                        <a:pt x="31" y="37"/>
                        <a:pt x="29" y="38"/>
                      </a:cubicBezTo>
                      <a:cubicBezTo>
                        <a:pt x="26" y="39"/>
                        <a:pt x="24" y="39"/>
                        <a:pt x="21" y="39"/>
                      </a:cubicBezTo>
                      <a:cubicBezTo>
                        <a:pt x="18" y="39"/>
                        <a:pt x="15" y="39"/>
                        <a:pt x="12" y="37"/>
                      </a:cubicBezTo>
                      <a:cubicBezTo>
                        <a:pt x="9" y="36"/>
                        <a:pt x="7" y="34"/>
                        <a:pt x="6" y="31"/>
                      </a:cubicBezTo>
                      <a:cubicBezTo>
                        <a:pt x="4" y="28"/>
                        <a:pt x="4" y="26"/>
                        <a:pt x="4" y="23"/>
                      </a:cubicBezTo>
                      <a:cubicBezTo>
                        <a:pt x="39" y="23"/>
                        <a:pt x="39" y="23"/>
                        <a:pt x="39" y="23"/>
                      </a:cubicBezTo>
                      <a:cubicBezTo>
                        <a:pt x="39" y="22"/>
                        <a:pt x="39" y="22"/>
                        <a:pt x="39" y="22"/>
                      </a:cubicBezTo>
                      <a:cubicBezTo>
                        <a:pt x="40" y="22"/>
                        <a:pt x="40" y="22"/>
                        <a:pt x="40" y="22"/>
                      </a:cubicBezTo>
                      <a:cubicBezTo>
                        <a:pt x="40" y="17"/>
                        <a:pt x="39" y="14"/>
                        <a:pt x="37" y="11"/>
                      </a:cubicBezTo>
                      <a:close/>
                      <a:moveTo>
                        <a:pt x="6" y="12"/>
                      </a:moveTo>
                      <a:cubicBezTo>
                        <a:pt x="7" y="10"/>
                        <a:pt x="9" y="8"/>
                        <a:pt x="11" y="6"/>
                      </a:cubicBezTo>
                      <a:cubicBezTo>
                        <a:pt x="14" y="5"/>
                        <a:pt x="17" y="4"/>
                        <a:pt x="20" y="4"/>
                      </a:cubicBezTo>
                      <a:cubicBezTo>
                        <a:pt x="23" y="4"/>
                        <a:pt x="26" y="5"/>
                        <a:pt x="28" y="6"/>
                      </a:cubicBezTo>
                      <a:cubicBezTo>
                        <a:pt x="30" y="8"/>
                        <a:pt x="32" y="10"/>
                        <a:pt x="34" y="12"/>
                      </a:cubicBezTo>
                      <a:cubicBezTo>
                        <a:pt x="35" y="14"/>
                        <a:pt x="35" y="17"/>
                        <a:pt x="36" y="20"/>
                      </a:cubicBezTo>
                      <a:cubicBezTo>
                        <a:pt x="4" y="20"/>
                        <a:pt x="4" y="20"/>
                        <a:pt x="4" y="20"/>
                      </a:cubicBezTo>
                      <a:cubicBezTo>
                        <a:pt x="4" y="17"/>
                        <a:pt x="4" y="14"/>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a:extLst>
                    <a:ext uri="{FF2B5EF4-FFF2-40B4-BE49-F238E27FC236}">
                      <a16:creationId xmlns:a16="http://schemas.microsoft.com/office/drawing/2014/main" id="{FA0A591D-5391-E799-D953-236897FCE640}"/>
                    </a:ext>
                  </a:extLst>
                </p:cNvPr>
                <p:cNvSpPr>
                  <a:spLocks/>
                </p:cNvSpPr>
                <p:nvPr/>
              </p:nvSpPr>
              <p:spPr bwMode="auto">
                <a:xfrm>
                  <a:off x="909638" y="5270500"/>
                  <a:ext cx="152400" cy="200025"/>
                </a:xfrm>
                <a:custGeom>
                  <a:avLst/>
                  <a:gdLst>
                    <a:gd name="T0" fmla="*/ 16 w 33"/>
                    <a:gd name="T1" fmla="*/ 43 h 43"/>
                    <a:gd name="T2" fmla="*/ 7 w 33"/>
                    <a:gd name="T3" fmla="*/ 41 h 43"/>
                    <a:gd name="T4" fmla="*/ 0 w 33"/>
                    <a:gd name="T5" fmla="*/ 38 h 43"/>
                    <a:gd name="T6" fmla="*/ 1 w 33"/>
                    <a:gd name="T7" fmla="*/ 34 h 43"/>
                    <a:gd name="T8" fmla="*/ 8 w 33"/>
                    <a:gd name="T9" fmla="*/ 38 h 43"/>
                    <a:gd name="T10" fmla="*/ 17 w 33"/>
                    <a:gd name="T11" fmla="*/ 39 h 43"/>
                    <a:gd name="T12" fmla="*/ 26 w 33"/>
                    <a:gd name="T13" fmla="*/ 37 h 43"/>
                    <a:gd name="T14" fmla="*/ 29 w 33"/>
                    <a:gd name="T15" fmla="*/ 32 h 43"/>
                    <a:gd name="T16" fmla="*/ 27 w 33"/>
                    <a:gd name="T17" fmla="*/ 27 h 43"/>
                    <a:gd name="T18" fmla="*/ 23 w 33"/>
                    <a:gd name="T19" fmla="*/ 25 h 43"/>
                    <a:gd name="T20" fmla="*/ 18 w 33"/>
                    <a:gd name="T21" fmla="*/ 24 h 43"/>
                    <a:gd name="T22" fmla="*/ 12 w 33"/>
                    <a:gd name="T23" fmla="*/ 23 h 43"/>
                    <a:gd name="T24" fmla="*/ 7 w 33"/>
                    <a:gd name="T25" fmla="*/ 21 h 43"/>
                    <a:gd name="T26" fmla="*/ 3 w 33"/>
                    <a:gd name="T27" fmla="*/ 18 h 43"/>
                    <a:gd name="T28" fmla="*/ 1 w 33"/>
                    <a:gd name="T29" fmla="*/ 12 h 43"/>
                    <a:gd name="T30" fmla="*/ 3 w 33"/>
                    <a:gd name="T31" fmla="*/ 6 h 43"/>
                    <a:gd name="T32" fmla="*/ 8 w 33"/>
                    <a:gd name="T33" fmla="*/ 2 h 43"/>
                    <a:gd name="T34" fmla="*/ 17 w 33"/>
                    <a:gd name="T35" fmla="*/ 0 h 43"/>
                    <a:gd name="T36" fmla="*/ 25 w 33"/>
                    <a:gd name="T37" fmla="*/ 2 h 43"/>
                    <a:gd name="T38" fmla="*/ 31 w 33"/>
                    <a:gd name="T39" fmla="*/ 5 h 43"/>
                    <a:gd name="T40" fmla="*/ 29 w 33"/>
                    <a:gd name="T41" fmla="*/ 8 h 43"/>
                    <a:gd name="T42" fmla="*/ 24 w 33"/>
                    <a:gd name="T43" fmla="*/ 5 h 43"/>
                    <a:gd name="T44" fmla="*/ 17 w 33"/>
                    <a:gd name="T45" fmla="*/ 4 h 43"/>
                    <a:gd name="T46" fmla="*/ 8 w 33"/>
                    <a:gd name="T47" fmla="*/ 6 h 43"/>
                    <a:gd name="T48" fmla="*/ 5 w 33"/>
                    <a:gd name="T49" fmla="*/ 12 h 43"/>
                    <a:gd name="T50" fmla="*/ 7 w 33"/>
                    <a:gd name="T51" fmla="*/ 16 h 43"/>
                    <a:gd name="T52" fmla="*/ 11 w 33"/>
                    <a:gd name="T53" fmla="*/ 18 h 43"/>
                    <a:gd name="T54" fmla="*/ 16 w 33"/>
                    <a:gd name="T55" fmla="*/ 20 h 43"/>
                    <a:gd name="T56" fmla="*/ 22 w 33"/>
                    <a:gd name="T57" fmla="*/ 21 h 43"/>
                    <a:gd name="T58" fmla="*/ 27 w 33"/>
                    <a:gd name="T59" fmla="*/ 23 h 43"/>
                    <a:gd name="T60" fmla="*/ 31 w 33"/>
                    <a:gd name="T61" fmla="*/ 26 h 43"/>
                    <a:gd name="T62" fmla="*/ 33 w 33"/>
                    <a:gd name="T63" fmla="*/ 31 h 43"/>
                    <a:gd name="T64" fmla="*/ 31 w 33"/>
                    <a:gd name="T65" fmla="*/ 37 h 43"/>
                    <a:gd name="T66" fmla="*/ 25 w 33"/>
                    <a:gd name="T67" fmla="*/ 41 h 43"/>
                    <a:gd name="T68" fmla="*/ 16 w 33"/>
                    <a:gd name="T6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43">
                      <a:moveTo>
                        <a:pt x="16" y="43"/>
                      </a:moveTo>
                      <a:cubicBezTo>
                        <a:pt x="13" y="43"/>
                        <a:pt x="10" y="42"/>
                        <a:pt x="7" y="41"/>
                      </a:cubicBezTo>
                      <a:cubicBezTo>
                        <a:pt x="4" y="40"/>
                        <a:pt x="1" y="39"/>
                        <a:pt x="0" y="38"/>
                      </a:cubicBezTo>
                      <a:cubicBezTo>
                        <a:pt x="1" y="34"/>
                        <a:pt x="1" y="34"/>
                        <a:pt x="1" y="34"/>
                      </a:cubicBezTo>
                      <a:cubicBezTo>
                        <a:pt x="3" y="36"/>
                        <a:pt x="5" y="37"/>
                        <a:pt x="8" y="38"/>
                      </a:cubicBezTo>
                      <a:cubicBezTo>
                        <a:pt x="11" y="39"/>
                        <a:pt x="13" y="39"/>
                        <a:pt x="17" y="39"/>
                      </a:cubicBezTo>
                      <a:cubicBezTo>
                        <a:pt x="21" y="39"/>
                        <a:pt x="24" y="39"/>
                        <a:pt x="26" y="37"/>
                      </a:cubicBezTo>
                      <a:cubicBezTo>
                        <a:pt x="28" y="36"/>
                        <a:pt x="29" y="34"/>
                        <a:pt x="29" y="32"/>
                      </a:cubicBezTo>
                      <a:cubicBezTo>
                        <a:pt x="29" y="30"/>
                        <a:pt x="28" y="28"/>
                        <a:pt x="27" y="27"/>
                      </a:cubicBezTo>
                      <a:cubicBezTo>
                        <a:pt x="26" y="26"/>
                        <a:pt x="25" y="26"/>
                        <a:pt x="23" y="25"/>
                      </a:cubicBezTo>
                      <a:cubicBezTo>
                        <a:pt x="22" y="25"/>
                        <a:pt x="20" y="24"/>
                        <a:pt x="18" y="24"/>
                      </a:cubicBezTo>
                      <a:cubicBezTo>
                        <a:pt x="16" y="24"/>
                        <a:pt x="14" y="23"/>
                        <a:pt x="12" y="23"/>
                      </a:cubicBezTo>
                      <a:cubicBezTo>
                        <a:pt x="10" y="22"/>
                        <a:pt x="8" y="22"/>
                        <a:pt x="7" y="21"/>
                      </a:cubicBezTo>
                      <a:cubicBezTo>
                        <a:pt x="5" y="20"/>
                        <a:pt x="4" y="19"/>
                        <a:pt x="3" y="18"/>
                      </a:cubicBezTo>
                      <a:cubicBezTo>
                        <a:pt x="2" y="16"/>
                        <a:pt x="1" y="14"/>
                        <a:pt x="1" y="12"/>
                      </a:cubicBezTo>
                      <a:cubicBezTo>
                        <a:pt x="1" y="10"/>
                        <a:pt x="2" y="8"/>
                        <a:pt x="3" y="6"/>
                      </a:cubicBezTo>
                      <a:cubicBezTo>
                        <a:pt x="4" y="4"/>
                        <a:pt x="6" y="3"/>
                        <a:pt x="8" y="2"/>
                      </a:cubicBezTo>
                      <a:cubicBezTo>
                        <a:pt x="11" y="1"/>
                        <a:pt x="13" y="0"/>
                        <a:pt x="17" y="0"/>
                      </a:cubicBezTo>
                      <a:cubicBezTo>
                        <a:pt x="20" y="0"/>
                        <a:pt x="22" y="1"/>
                        <a:pt x="25" y="2"/>
                      </a:cubicBezTo>
                      <a:cubicBezTo>
                        <a:pt x="28" y="2"/>
                        <a:pt x="30" y="3"/>
                        <a:pt x="31" y="5"/>
                      </a:cubicBezTo>
                      <a:cubicBezTo>
                        <a:pt x="29" y="8"/>
                        <a:pt x="29" y="8"/>
                        <a:pt x="29" y="8"/>
                      </a:cubicBezTo>
                      <a:cubicBezTo>
                        <a:pt x="28" y="6"/>
                        <a:pt x="26" y="5"/>
                        <a:pt x="24" y="5"/>
                      </a:cubicBezTo>
                      <a:cubicBezTo>
                        <a:pt x="21" y="4"/>
                        <a:pt x="19" y="4"/>
                        <a:pt x="17" y="4"/>
                      </a:cubicBezTo>
                      <a:cubicBezTo>
                        <a:pt x="13" y="4"/>
                        <a:pt x="10" y="5"/>
                        <a:pt x="8" y="6"/>
                      </a:cubicBezTo>
                      <a:cubicBezTo>
                        <a:pt x="6" y="8"/>
                        <a:pt x="5" y="10"/>
                        <a:pt x="5" y="12"/>
                      </a:cubicBezTo>
                      <a:cubicBezTo>
                        <a:pt x="5" y="14"/>
                        <a:pt x="6" y="15"/>
                        <a:pt x="7" y="16"/>
                      </a:cubicBezTo>
                      <a:cubicBezTo>
                        <a:pt x="8" y="17"/>
                        <a:pt x="9" y="18"/>
                        <a:pt x="11" y="18"/>
                      </a:cubicBezTo>
                      <a:cubicBezTo>
                        <a:pt x="12" y="19"/>
                        <a:pt x="14" y="19"/>
                        <a:pt x="16" y="20"/>
                      </a:cubicBezTo>
                      <a:cubicBezTo>
                        <a:pt x="18" y="20"/>
                        <a:pt x="20" y="21"/>
                        <a:pt x="22" y="21"/>
                      </a:cubicBezTo>
                      <a:cubicBezTo>
                        <a:pt x="24" y="21"/>
                        <a:pt x="26" y="22"/>
                        <a:pt x="27" y="23"/>
                      </a:cubicBezTo>
                      <a:cubicBezTo>
                        <a:pt x="29" y="24"/>
                        <a:pt x="30" y="25"/>
                        <a:pt x="31" y="26"/>
                      </a:cubicBezTo>
                      <a:cubicBezTo>
                        <a:pt x="32" y="27"/>
                        <a:pt x="33" y="29"/>
                        <a:pt x="33" y="31"/>
                      </a:cubicBezTo>
                      <a:cubicBezTo>
                        <a:pt x="33" y="34"/>
                        <a:pt x="32" y="36"/>
                        <a:pt x="31" y="37"/>
                      </a:cubicBezTo>
                      <a:cubicBezTo>
                        <a:pt x="30" y="39"/>
                        <a:pt x="28" y="40"/>
                        <a:pt x="25" y="41"/>
                      </a:cubicBezTo>
                      <a:cubicBezTo>
                        <a:pt x="23" y="42"/>
                        <a:pt x="20" y="43"/>
                        <a:pt x="16"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8">
                  <a:extLst>
                    <a:ext uri="{FF2B5EF4-FFF2-40B4-BE49-F238E27FC236}">
                      <a16:creationId xmlns:a16="http://schemas.microsoft.com/office/drawing/2014/main" id="{C3B647BF-8B36-CF15-30AE-D8DD42E549DD}"/>
                    </a:ext>
                  </a:extLst>
                </p:cNvPr>
                <p:cNvSpPr>
                  <a:spLocks/>
                </p:cNvSpPr>
                <p:nvPr/>
              </p:nvSpPr>
              <p:spPr bwMode="auto">
                <a:xfrm>
                  <a:off x="1084263" y="5233988"/>
                  <a:ext cx="128588" cy="236538"/>
                </a:xfrm>
                <a:custGeom>
                  <a:avLst/>
                  <a:gdLst>
                    <a:gd name="T0" fmla="*/ 26 w 28"/>
                    <a:gd name="T1" fmla="*/ 45 h 51"/>
                    <a:gd name="T2" fmla="*/ 20 w 28"/>
                    <a:gd name="T3" fmla="*/ 47 h 51"/>
                    <a:gd name="T4" fmla="*/ 14 w 28"/>
                    <a:gd name="T5" fmla="*/ 45 h 51"/>
                    <a:gd name="T6" fmla="*/ 12 w 28"/>
                    <a:gd name="T7" fmla="*/ 39 h 51"/>
                    <a:gd name="T8" fmla="*/ 12 w 28"/>
                    <a:gd name="T9" fmla="*/ 12 h 51"/>
                    <a:gd name="T10" fmla="*/ 25 w 28"/>
                    <a:gd name="T11" fmla="*/ 12 h 51"/>
                    <a:gd name="T12" fmla="*/ 25 w 28"/>
                    <a:gd name="T13" fmla="*/ 9 h 51"/>
                    <a:gd name="T14" fmla="*/ 12 w 28"/>
                    <a:gd name="T15" fmla="*/ 9 h 51"/>
                    <a:gd name="T16" fmla="*/ 12 w 28"/>
                    <a:gd name="T17" fmla="*/ 0 h 51"/>
                    <a:gd name="T18" fmla="*/ 8 w 28"/>
                    <a:gd name="T19" fmla="*/ 0 h 51"/>
                    <a:gd name="T20" fmla="*/ 8 w 28"/>
                    <a:gd name="T21" fmla="*/ 9 h 51"/>
                    <a:gd name="T22" fmla="*/ 0 w 28"/>
                    <a:gd name="T23" fmla="*/ 9 h 51"/>
                    <a:gd name="T24" fmla="*/ 0 w 28"/>
                    <a:gd name="T25" fmla="*/ 12 h 51"/>
                    <a:gd name="T26" fmla="*/ 8 w 28"/>
                    <a:gd name="T27" fmla="*/ 12 h 51"/>
                    <a:gd name="T28" fmla="*/ 8 w 28"/>
                    <a:gd name="T29" fmla="*/ 40 h 51"/>
                    <a:gd name="T30" fmla="*/ 11 w 28"/>
                    <a:gd name="T31" fmla="*/ 48 h 51"/>
                    <a:gd name="T32" fmla="*/ 19 w 28"/>
                    <a:gd name="T33" fmla="*/ 51 h 51"/>
                    <a:gd name="T34" fmla="*/ 24 w 28"/>
                    <a:gd name="T35" fmla="*/ 50 h 51"/>
                    <a:gd name="T36" fmla="*/ 28 w 28"/>
                    <a:gd name="T37" fmla="*/ 48 h 51"/>
                    <a:gd name="T38" fmla="*/ 26 w 28"/>
                    <a:gd name="T39" fmla="*/ 4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51">
                      <a:moveTo>
                        <a:pt x="26" y="45"/>
                      </a:moveTo>
                      <a:cubicBezTo>
                        <a:pt x="25" y="47"/>
                        <a:pt x="22" y="47"/>
                        <a:pt x="20" y="47"/>
                      </a:cubicBezTo>
                      <a:cubicBezTo>
                        <a:pt x="17" y="47"/>
                        <a:pt x="15" y="47"/>
                        <a:pt x="14" y="45"/>
                      </a:cubicBezTo>
                      <a:cubicBezTo>
                        <a:pt x="13" y="44"/>
                        <a:pt x="12" y="42"/>
                        <a:pt x="12" y="39"/>
                      </a:cubicBezTo>
                      <a:cubicBezTo>
                        <a:pt x="12" y="12"/>
                        <a:pt x="12" y="12"/>
                        <a:pt x="12" y="12"/>
                      </a:cubicBezTo>
                      <a:cubicBezTo>
                        <a:pt x="25" y="12"/>
                        <a:pt x="25" y="12"/>
                        <a:pt x="25" y="12"/>
                      </a:cubicBezTo>
                      <a:cubicBezTo>
                        <a:pt x="25" y="9"/>
                        <a:pt x="25" y="9"/>
                        <a:pt x="25" y="9"/>
                      </a:cubicBezTo>
                      <a:cubicBezTo>
                        <a:pt x="12" y="9"/>
                        <a:pt x="12" y="9"/>
                        <a:pt x="12" y="9"/>
                      </a:cubicBezTo>
                      <a:cubicBezTo>
                        <a:pt x="12" y="0"/>
                        <a:pt x="12" y="0"/>
                        <a:pt x="12" y="0"/>
                      </a:cubicBezTo>
                      <a:cubicBezTo>
                        <a:pt x="8" y="0"/>
                        <a:pt x="8" y="0"/>
                        <a:pt x="8" y="0"/>
                      </a:cubicBezTo>
                      <a:cubicBezTo>
                        <a:pt x="8" y="9"/>
                        <a:pt x="8" y="9"/>
                        <a:pt x="8" y="9"/>
                      </a:cubicBezTo>
                      <a:cubicBezTo>
                        <a:pt x="0" y="9"/>
                        <a:pt x="0" y="9"/>
                        <a:pt x="0" y="9"/>
                      </a:cubicBezTo>
                      <a:cubicBezTo>
                        <a:pt x="0" y="12"/>
                        <a:pt x="0" y="12"/>
                        <a:pt x="0" y="12"/>
                      </a:cubicBezTo>
                      <a:cubicBezTo>
                        <a:pt x="8" y="12"/>
                        <a:pt x="8" y="12"/>
                        <a:pt x="8" y="12"/>
                      </a:cubicBezTo>
                      <a:cubicBezTo>
                        <a:pt x="8" y="40"/>
                        <a:pt x="8" y="40"/>
                        <a:pt x="8" y="40"/>
                      </a:cubicBezTo>
                      <a:cubicBezTo>
                        <a:pt x="8" y="43"/>
                        <a:pt x="9" y="46"/>
                        <a:pt x="11" y="48"/>
                      </a:cubicBezTo>
                      <a:cubicBezTo>
                        <a:pt x="13" y="50"/>
                        <a:pt x="16" y="51"/>
                        <a:pt x="19" y="51"/>
                      </a:cubicBezTo>
                      <a:cubicBezTo>
                        <a:pt x="21" y="51"/>
                        <a:pt x="22" y="51"/>
                        <a:pt x="24" y="50"/>
                      </a:cubicBezTo>
                      <a:cubicBezTo>
                        <a:pt x="26" y="50"/>
                        <a:pt x="27" y="49"/>
                        <a:pt x="28" y="48"/>
                      </a:cubicBezTo>
                      <a:lnTo>
                        <a:pt x="26"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9">
                  <a:extLst>
                    <a:ext uri="{FF2B5EF4-FFF2-40B4-BE49-F238E27FC236}">
                      <a16:creationId xmlns:a16="http://schemas.microsoft.com/office/drawing/2014/main" id="{A0F7DC90-32D0-4F32-E46F-ED51D494E72A}"/>
                    </a:ext>
                  </a:extLst>
                </p:cNvPr>
                <p:cNvSpPr>
                  <a:spLocks/>
                </p:cNvSpPr>
                <p:nvPr/>
              </p:nvSpPr>
              <p:spPr bwMode="auto">
                <a:xfrm>
                  <a:off x="1255713" y="5270500"/>
                  <a:ext cx="317500" cy="200025"/>
                </a:xfrm>
                <a:custGeom>
                  <a:avLst/>
                  <a:gdLst>
                    <a:gd name="T0" fmla="*/ 67 w 69"/>
                    <a:gd name="T1" fmla="*/ 8 h 43"/>
                    <a:gd name="T2" fmla="*/ 61 w 69"/>
                    <a:gd name="T3" fmla="*/ 2 h 43"/>
                    <a:gd name="T4" fmla="*/ 52 w 69"/>
                    <a:gd name="T5" fmla="*/ 0 h 43"/>
                    <a:gd name="T6" fmla="*/ 41 w 69"/>
                    <a:gd name="T7" fmla="*/ 4 h 43"/>
                    <a:gd name="T8" fmla="*/ 36 w 69"/>
                    <a:gd name="T9" fmla="*/ 11 h 43"/>
                    <a:gd name="T10" fmla="*/ 31 w 69"/>
                    <a:gd name="T11" fmla="*/ 4 h 43"/>
                    <a:gd name="T12" fmla="*/ 20 w 69"/>
                    <a:gd name="T13" fmla="*/ 0 h 43"/>
                    <a:gd name="T14" fmla="*/ 10 w 69"/>
                    <a:gd name="T15" fmla="*/ 3 h 43"/>
                    <a:gd name="T16" fmla="*/ 4 w 69"/>
                    <a:gd name="T17" fmla="*/ 10 h 43"/>
                    <a:gd name="T18" fmla="*/ 4 w 69"/>
                    <a:gd name="T19" fmla="*/ 1 h 43"/>
                    <a:gd name="T20" fmla="*/ 0 w 69"/>
                    <a:gd name="T21" fmla="*/ 1 h 43"/>
                    <a:gd name="T22" fmla="*/ 0 w 69"/>
                    <a:gd name="T23" fmla="*/ 43 h 43"/>
                    <a:gd name="T24" fmla="*/ 4 w 69"/>
                    <a:gd name="T25" fmla="*/ 43 h 43"/>
                    <a:gd name="T26" fmla="*/ 4 w 69"/>
                    <a:gd name="T27" fmla="*/ 20 h 43"/>
                    <a:gd name="T28" fmla="*/ 6 w 69"/>
                    <a:gd name="T29" fmla="*/ 12 h 43"/>
                    <a:gd name="T30" fmla="*/ 12 w 69"/>
                    <a:gd name="T31" fmla="*/ 6 h 43"/>
                    <a:gd name="T32" fmla="*/ 20 w 69"/>
                    <a:gd name="T33" fmla="*/ 4 h 43"/>
                    <a:gd name="T34" fmla="*/ 29 w 69"/>
                    <a:gd name="T35" fmla="*/ 8 h 43"/>
                    <a:gd name="T36" fmla="*/ 33 w 69"/>
                    <a:gd name="T37" fmla="*/ 18 h 43"/>
                    <a:gd name="T38" fmla="*/ 33 w 69"/>
                    <a:gd name="T39" fmla="*/ 43 h 43"/>
                    <a:gd name="T40" fmla="*/ 37 w 69"/>
                    <a:gd name="T41" fmla="*/ 43 h 43"/>
                    <a:gd name="T42" fmla="*/ 37 w 69"/>
                    <a:gd name="T43" fmla="*/ 20 h 43"/>
                    <a:gd name="T44" fmla="*/ 39 w 69"/>
                    <a:gd name="T45" fmla="*/ 12 h 43"/>
                    <a:gd name="T46" fmla="*/ 44 w 69"/>
                    <a:gd name="T47" fmla="*/ 6 h 43"/>
                    <a:gd name="T48" fmla="*/ 52 w 69"/>
                    <a:gd name="T49" fmla="*/ 4 h 43"/>
                    <a:gd name="T50" fmla="*/ 62 w 69"/>
                    <a:gd name="T51" fmla="*/ 8 h 43"/>
                    <a:gd name="T52" fmla="*/ 65 w 69"/>
                    <a:gd name="T53" fmla="*/ 18 h 43"/>
                    <a:gd name="T54" fmla="*/ 65 w 69"/>
                    <a:gd name="T55" fmla="*/ 43 h 43"/>
                    <a:gd name="T56" fmla="*/ 69 w 69"/>
                    <a:gd name="T57" fmla="*/ 43 h 43"/>
                    <a:gd name="T58" fmla="*/ 69 w 69"/>
                    <a:gd name="T59" fmla="*/ 18 h 43"/>
                    <a:gd name="T60" fmla="*/ 67 w 69"/>
                    <a:gd name="T61"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9" h="43">
                      <a:moveTo>
                        <a:pt x="67" y="8"/>
                      </a:moveTo>
                      <a:cubicBezTo>
                        <a:pt x="66" y="6"/>
                        <a:pt x="64" y="4"/>
                        <a:pt x="61" y="2"/>
                      </a:cubicBezTo>
                      <a:cubicBezTo>
                        <a:pt x="59" y="1"/>
                        <a:pt x="56" y="0"/>
                        <a:pt x="52" y="0"/>
                      </a:cubicBezTo>
                      <a:cubicBezTo>
                        <a:pt x="48" y="0"/>
                        <a:pt x="44" y="2"/>
                        <a:pt x="41" y="4"/>
                      </a:cubicBezTo>
                      <a:cubicBezTo>
                        <a:pt x="39" y="6"/>
                        <a:pt x="37" y="8"/>
                        <a:pt x="36" y="11"/>
                      </a:cubicBezTo>
                      <a:cubicBezTo>
                        <a:pt x="35" y="8"/>
                        <a:pt x="33" y="5"/>
                        <a:pt x="31" y="4"/>
                      </a:cubicBezTo>
                      <a:cubicBezTo>
                        <a:pt x="28" y="2"/>
                        <a:pt x="24" y="0"/>
                        <a:pt x="20" y="0"/>
                      </a:cubicBezTo>
                      <a:cubicBezTo>
                        <a:pt x="16" y="0"/>
                        <a:pt x="13" y="1"/>
                        <a:pt x="10" y="3"/>
                      </a:cubicBezTo>
                      <a:cubicBezTo>
                        <a:pt x="7" y="5"/>
                        <a:pt x="6" y="7"/>
                        <a:pt x="4" y="10"/>
                      </a:cubicBezTo>
                      <a:cubicBezTo>
                        <a:pt x="4" y="1"/>
                        <a:pt x="4" y="1"/>
                        <a:pt x="4" y="1"/>
                      </a:cubicBezTo>
                      <a:cubicBezTo>
                        <a:pt x="0" y="1"/>
                        <a:pt x="0" y="1"/>
                        <a:pt x="0" y="1"/>
                      </a:cubicBezTo>
                      <a:cubicBezTo>
                        <a:pt x="0" y="43"/>
                        <a:pt x="0" y="43"/>
                        <a:pt x="0" y="43"/>
                      </a:cubicBezTo>
                      <a:cubicBezTo>
                        <a:pt x="4" y="43"/>
                        <a:pt x="4" y="43"/>
                        <a:pt x="4" y="43"/>
                      </a:cubicBezTo>
                      <a:cubicBezTo>
                        <a:pt x="4" y="20"/>
                        <a:pt x="4" y="20"/>
                        <a:pt x="4" y="20"/>
                      </a:cubicBezTo>
                      <a:cubicBezTo>
                        <a:pt x="4" y="17"/>
                        <a:pt x="5" y="14"/>
                        <a:pt x="6" y="12"/>
                      </a:cubicBezTo>
                      <a:cubicBezTo>
                        <a:pt x="8" y="9"/>
                        <a:pt x="9" y="7"/>
                        <a:pt x="12" y="6"/>
                      </a:cubicBezTo>
                      <a:cubicBezTo>
                        <a:pt x="14" y="5"/>
                        <a:pt x="17" y="4"/>
                        <a:pt x="20" y="4"/>
                      </a:cubicBezTo>
                      <a:cubicBezTo>
                        <a:pt x="24" y="4"/>
                        <a:pt x="27" y="5"/>
                        <a:pt x="29" y="8"/>
                      </a:cubicBezTo>
                      <a:cubicBezTo>
                        <a:pt x="32" y="10"/>
                        <a:pt x="33" y="14"/>
                        <a:pt x="33" y="18"/>
                      </a:cubicBezTo>
                      <a:cubicBezTo>
                        <a:pt x="33" y="43"/>
                        <a:pt x="33" y="43"/>
                        <a:pt x="33" y="43"/>
                      </a:cubicBezTo>
                      <a:cubicBezTo>
                        <a:pt x="37" y="43"/>
                        <a:pt x="37" y="43"/>
                        <a:pt x="37" y="43"/>
                      </a:cubicBezTo>
                      <a:cubicBezTo>
                        <a:pt x="37" y="20"/>
                        <a:pt x="37" y="20"/>
                        <a:pt x="37" y="20"/>
                      </a:cubicBezTo>
                      <a:cubicBezTo>
                        <a:pt x="37" y="17"/>
                        <a:pt x="37" y="14"/>
                        <a:pt x="39" y="12"/>
                      </a:cubicBezTo>
                      <a:cubicBezTo>
                        <a:pt x="40" y="9"/>
                        <a:pt x="42" y="7"/>
                        <a:pt x="44" y="6"/>
                      </a:cubicBezTo>
                      <a:cubicBezTo>
                        <a:pt x="46" y="5"/>
                        <a:pt x="49" y="4"/>
                        <a:pt x="52" y="4"/>
                      </a:cubicBezTo>
                      <a:cubicBezTo>
                        <a:pt x="56" y="4"/>
                        <a:pt x="59" y="5"/>
                        <a:pt x="62" y="8"/>
                      </a:cubicBezTo>
                      <a:cubicBezTo>
                        <a:pt x="64" y="10"/>
                        <a:pt x="65" y="14"/>
                        <a:pt x="65" y="18"/>
                      </a:cubicBezTo>
                      <a:cubicBezTo>
                        <a:pt x="65" y="43"/>
                        <a:pt x="65" y="43"/>
                        <a:pt x="65" y="43"/>
                      </a:cubicBezTo>
                      <a:cubicBezTo>
                        <a:pt x="69" y="43"/>
                        <a:pt x="69" y="43"/>
                        <a:pt x="69" y="43"/>
                      </a:cubicBezTo>
                      <a:cubicBezTo>
                        <a:pt x="69" y="18"/>
                        <a:pt x="69" y="18"/>
                        <a:pt x="69" y="18"/>
                      </a:cubicBezTo>
                      <a:cubicBezTo>
                        <a:pt x="69" y="14"/>
                        <a:pt x="68" y="11"/>
                        <a:pt x="6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0">
                  <a:extLst>
                    <a:ext uri="{FF2B5EF4-FFF2-40B4-BE49-F238E27FC236}">
                      <a16:creationId xmlns:a16="http://schemas.microsoft.com/office/drawing/2014/main" id="{9326BC39-58E7-610B-48E4-4CA747022549}"/>
                    </a:ext>
                  </a:extLst>
                </p:cNvPr>
                <p:cNvSpPr>
                  <a:spLocks noEditPoints="1"/>
                </p:cNvSpPr>
                <p:nvPr/>
              </p:nvSpPr>
              <p:spPr bwMode="auto">
                <a:xfrm>
                  <a:off x="1624013" y="5270500"/>
                  <a:ext cx="185738" cy="200025"/>
                </a:xfrm>
                <a:custGeom>
                  <a:avLst/>
                  <a:gdLst>
                    <a:gd name="T0" fmla="*/ 38 w 40"/>
                    <a:gd name="T1" fmla="*/ 11 h 43"/>
                    <a:gd name="T2" fmla="*/ 30 w 40"/>
                    <a:gd name="T3" fmla="*/ 3 h 43"/>
                    <a:gd name="T4" fmla="*/ 20 w 40"/>
                    <a:gd name="T5" fmla="*/ 0 h 43"/>
                    <a:gd name="T6" fmla="*/ 10 w 40"/>
                    <a:gd name="T7" fmla="*/ 3 h 43"/>
                    <a:gd name="T8" fmla="*/ 3 w 40"/>
                    <a:gd name="T9" fmla="*/ 11 h 43"/>
                    <a:gd name="T10" fmla="*/ 0 w 40"/>
                    <a:gd name="T11" fmla="*/ 22 h 43"/>
                    <a:gd name="T12" fmla="*/ 3 w 40"/>
                    <a:gd name="T13" fmla="*/ 33 h 43"/>
                    <a:gd name="T14" fmla="*/ 11 w 40"/>
                    <a:gd name="T15" fmla="*/ 40 h 43"/>
                    <a:gd name="T16" fmla="*/ 22 w 40"/>
                    <a:gd name="T17" fmla="*/ 43 h 43"/>
                    <a:gd name="T18" fmla="*/ 31 w 40"/>
                    <a:gd name="T19" fmla="*/ 41 h 43"/>
                    <a:gd name="T20" fmla="*/ 38 w 40"/>
                    <a:gd name="T21" fmla="*/ 36 h 43"/>
                    <a:gd name="T22" fmla="*/ 35 w 40"/>
                    <a:gd name="T23" fmla="*/ 33 h 43"/>
                    <a:gd name="T24" fmla="*/ 29 w 40"/>
                    <a:gd name="T25" fmla="*/ 38 h 43"/>
                    <a:gd name="T26" fmla="*/ 22 w 40"/>
                    <a:gd name="T27" fmla="*/ 39 h 43"/>
                    <a:gd name="T28" fmla="*/ 13 w 40"/>
                    <a:gd name="T29" fmla="*/ 37 h 43"/>
                    <a:gd name="T30" fmla="*/ 6 w 40"/>
                    <a:gd name="T31" fmla="*/ 31 h 43"/>
                    <a:gd name="T32" fmla="*/ 4 w 40"/>
                    <a:gd name="T33" fmla="*/ 23 h 43"/>
                    <a:gd name="T34" fmla="*/ 40 w 40"/>
                    <a:gd name="T35" fmla="*/ 23 h 43"/>
                    <a:gd name="T36" fmla="*/ 40 w 40"/>
                    <a:gd name="T37" fmla="*/ 22 h 43"/>
                    <a:gd name="T38" fmla="*/ 40 w 40"/>
                    <a:gd name="T39" fmla="*/ 22 h 43"/>
                    <a:gd name="T40" fmla="*/ 38 w 40"/>
                    <a:gd name="T41" fmla="*/ 11 h 43"/>
                    <a:gd name="T42" fmla="*/ 6 w 40"/>
                    <a:gd name="T43" fmla="*/ 12 h 43"/>
                    <a:gd name="T44" fmla="*/ 12 w 40"/>
                    <a:gd name="T45" fmla="*/ 6 h 43"/>
                    <a:gd name="T46" fmla="*/ 20 w 40"/>
                    <a:gd name="T47" fmla="*/ 4 h 43"/>
                    <a:gd name="T48" fmla="*/ 29 w 40"/>
                    <a:gd name="T49" fmla="*/ 6 h 43"/>
                    <a:gd name="T50" fmla="*/ 34 w 40"/>
                    <a:gd name="T51" fmla="*/ 12 h 43"/>
                    <a:gd name="T52" fmla="*/ 36 w 40"/>
                    <a:gd name="T53" fmla="*/ 20 h 43"/>
                    <a:gd name="T54" fmla="*/ 4 w 40"/>
                    <a:gd name="T55" fmla="*/ 20 h 43"/>
                    <a:gd name="T56" fmla="*/ 6 w 40"/>
                    <a:gd name="T57"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43">
                      <a:moveTo>
                        <a:pt x="38" y="11"/>
                      </a:moveTo>
                      <a:cubicBezTo>
                        <a:pt x="36" y="7"/>
                        <a:pt x="33" y="5"/>
                        <a:pt x="30" y="3"/>
                      </a:cubicBezTo>
                      <a:cubicBezTo>
                        <a:pt x="27" y="1"/>
                        <a:pt x="24" y="0"/>
                        <a:pt x="20" y="0"/>
                      </a:cubicBezTo>
                      <a:cubicBezTo>
                        <a:pt x="16" y="0"/>
                        <a:pt x="13" y="1"/>
                        <a:pt x="10" y="3"/>
                      </a:cubicBezTo>
                      <a:cubicBezTo>
                        <a:pt x="7" y="5"/>
                        <a:pt x="5" y="8"/>
                        <a:pt x="3" y="11"/>
                      </a:cubicBezTo>
                      <a:cubicBezTo>
                        <a:pt x="1" y="14"/>
                        <a:pt x="0" y="18"/>
                        <a:pt x="0" y="22"/>
                      </a:cubicBezTo>
                      <a:cubicBezTo>
                        <a:pt x="0" y="26"/>
                        <a:pt x="1" y="29"/>
                        <a:pt x="3" y="33"/>
                      </a:cubicBezTo>
                      <a:cubicBezTo>
                        <a:pt x="5" y="36"/>
                        <a:pt x="7" y="38"/>
                        <a:pt x="11" y="40"/>
                      </a:cubicBezTo>
                      <a:cubicBezTo>
                        <a:pt x="14" y="42"/>
                        <a:pt x="18" y="43"/>
                        <a:pt x="22" y="43"/>
                      </a:cubicBezTo>
                      <a:cubicBezTo>
                        <a:pt x="25" y="43"/>
                        <a:pt x="28" y="42"/>
                        <a:pt x="31" y="41"/>
                      </a:cubicBezTo>
                      <a:cubicBezTo>
                        <a:pt x="33" y="40"/>
                        <a:pt x="36" y="38"/>
                        <a:pt x="38" y="36"/>
                      </a:cubicBezTo>
                      <a:cubicBezTo>
                        <a:pt x="35" y="33"/>
                        <a:pt x="35" y="33"/>
                        <a:pt x="35" y="33"/>
                      </a:cubicBezTo>
                      <a:cubicBezTo>
                        <a:pt x="34" y="35"/>
                        <a:pt x="32" y="37"/>
                        <a:pt x="29" y="38"/>
                      </a:cubicBezTo>
                      <a:cubicBezTo>
                        <a:pt x="27" y="39"/>
                        <a:pt x="24" y="39"/>
                        <a:pt x="22" y="39"/>
                      </a:cubicBezTo>
                      <a:cubicBezTo>
                        <a:pt x="18" y="39"/>
                        <a:pt x="15" y="39"/>
                        <a:pt x="13" y="37"/>
                      </a:cubicBezTo>
                      <a:cubicBezTo>
                        <a:pt x="10" y="36"/>
                        <a:pt x="8" y="34"/>
                        <a:pt x="6" y="31"/>
                      </a:cubicBezTo>
                      <a:cubicBezTo>
                        <a:pt x="5" y="28"/>
                        <a:pt x="4" y="26"/>
                        <a:pt x="4" y="23"/>
                      </a:cubicBezTo>
                      <a:cubicBezTo>
                        <a:pt x="40" y="23"/>
                        <a:pt x="40" y="23"/>
                        <a:pt x="40" y="23"/>
                      </a:cubicBezTo>
                      <a:cubicBezTo>
                        <a:pt x="40" y="22"/>
                        <a:pt x="40" y="22"/>
                        <a:pt x="40" y="22"/>
                      </a:cubicBezTo>
                      <a:cubicBezTo>
                        <a:pt x="40" y="22"/>
                        <a:pt x="40" y="22"/>
                        <a:pt x="40" y="22"/>
                      </a:cubicBezTo>
                      <a:cubicBezTo>
                        <a:pt x="40" y="17"/>
                        <a:pt x="39" y="14"/>
                        <a:pt x="38" y="11"/>
                      </a:cubicBezTo>
                      <a:close/>
                      <a:moveTo>
                        <a:pt x="6" y="12"/>
                      </a:moveTo>
                      <a:cubicBezTo>
                        <a:pt x="8" y="10"/>
                        <a:pt x="10" y="8"/>
                        <a:pt x="12" y="6"/>
                      </a:cubicBezTo>
                      <a:cubicBezTo>
                        <a:pt x="14" y="5"/>
                        <a:pt x="17" y="4"/>
                        <a:pt x="20" y="4"/>
                      </a:cubicBezTo>
                      <a:cubicBezTo>
                        <a:pt x="23" y="4"/>
                        <a:pt x="26" y="5"/>
                        <a:pt x="29" y="6"/>
                      </a:cubicBezTo>
                      <a:cubicBezTo>
                        <a:pt x="31" y="8"/>
                        <a:pt x="33" y="10"/>
                        <a:pt x="34" y="12"/>
                      </a:cubicBezTo>
                      <a:cubicBezTo>
                        <a:pt x="35" y="14"/>
                        <a:pt x="36" y="17"/>
                        <a:pt x="36" y="20"/>
                      </a:cubicBezTo>
                      <a:cubicBezTo>
                        <a:pt x="4" y="20"/>
                        <a:pt x="4" y="20"/>
                        <a:pt x="4" y="20"/>
                      </a:cubicBezTo>
                      <a:cubicBezTo>
                        <a:pt x="4" y="17"/>
                        <a:pt x="5" y="14"/>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1">
                  <a:extLst>
                    <a:ext uri="{FF2B5EF4-FFF2-40B4-BE49-F238E27FC236}">
                      <a16:creationId xmlns:a16="http://schemas.microsoft.com/office/drawing/2014/main" id="{729D58EE-B22B-5B6C-6656-4105D2B98C6B}"/>
                    </a:ext>
                  </a:extLst>
                </p:cNvPr>
                <p:cNvSpPr>
                  <a:spLocks/>
                </p:cNvSpPr>
                <p:nvPr/>
              </p:nvSpPr>
              <p:spPr bwMode="auto">
                <a:xfrm>
                  <a:off x="1860550" y="5270500"/>
                  <a:ext cx="174625" cy="200025"/>
                </a:xfrm>
                <a:custGeom>
                  <a:avLst/>
                  <a:gdLst>
                    <a:gd name="T0" fmla="*/ 36 w 38"/>
                    <a:gd name="T1" fmla="*/ 8 h 43"/>
                    <a:gd name="T2" fmla="*/ 30 w 38"/>
                    <a:gd name="T3" fmla="*/ 2 h 43"/>
                    <a:gd name="T4" fmla="*/ 21 w 38"/>
                    <a:gd name="T5" fmla="*/ 0 h 43"/>
                    <a:gd name="T6" fmla="*/ 10 w 38"/>
                    <a:gd name="T7" fmla="*/ 3 h 43"/>
                    <a:gd name="T8" fmla="*/ 4 w 38"/>
                    <a:gd name="T9" fmla="*/ 10 h 43"/>
                    <a:gd name="T10" fmla="*/ 4 w 38"/>
                    <a:gd name="T11" fmla="*/ 1 h 43"/>
                    <a:gd name="T12" fmla="*/ 0 w 38"/>
                    <a:gd name="T13" fmla="*/ 1 h 43"/>
                    <a:gd name="T14" fmla="*/ 0 w 38"/>
                    <a:gd name="T15" fmla="*/ 43 h 43"/>
                    <a:gd name="T16" fmla="*/ 4 w 38"/>
                    <a:gd name="T17" fmla="*/ 43 h 43"/>
                    <a:gd name="T18" fmla="*/ 4 w 38"/>
                    <a:gd name="T19" fmla="*/ 20 h 43"/>
                    <a:gd name="T20" fmla="*/ 6 w 38"/>
                    <a:gd name="T21" fmla="*/ 12 h 43"/>
                    <a:gd name="T22" fmla="*/ 12 w 38"/>
                    <a:gd name="T23" fmla="*/ 6 h 43"/>
                    <a:gd name="T24" fmla="*/ 20 w 38"/>
                    <a:gd name="T25" fmla="*/ 4 h 43"/>
                    <a:gd name="T26" fmla="*/ 30 w 38"/>
                    <a:gd name="T27" fmla="*/ 8 h 43"/>
                    <a:gd name="T28" fmla="*/ 34 w 38"/>
                    <a:gd name="T29" fmla="*/ 18 h 43"/>
                    <a:gd name="T30" fmla="*/ 34 w 38"/>
                    <a:gd name="T31" fmla="*/ 43 h 43"/>
                    <a:gd name="T32" fmla="*/ 38 w 38"/>
                    <a:gd name="T33" fmla="*/ 43 h 43"/>
                    <a:gd name="T34" fmla="*/ 38 w 38"/>
                    <a:gd name="T35" fmla="*/ 18 h 43"/>
                    <a:gd name="T36" fmla="*/ 36 w 38"/>
                    <a:gd name="T37"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43">
                      <a:moveTo>
                        <a:pt x="36" y="8"/>
                      </a:moveTo>
                      <a:cubicBezTo>
                        <a:pt x="34" y="6"/>
                        <a:pt x="32" y="4"/>
                        <a:pt x="30" y="2"/>
                      </a:cubicBezTo>
                      <a:cubicBezTo>
                        <a:pt x="27" y="1"/>
                        <a:pt x="24" y="0"/>
                        <a:pt x="21" y="0"/>
                      </a:cubicBezTo>
                      <a:cubicBezTo>
                        <a:pt x="17" y="0"/>
                        <a:pt x="13" y="1"/>
                        <a:pt x="10" y="3"/>
                      </a:cubicBezTo>
                      <a:cubicBezTo>
                        <a:pt x="8" y="5"/>
                        <a:pt x="6" y="7"/>
                        <a:pt x="4" y="10"/>
                      </a:cubicBezTo>
                      <a:cubicBezTo>
                        <a:pt x="4" y="1"/>
                        <a:pt x="4" y="1"/>
                        <a:pt x="4" y="1"/>
                      </a:cubicBezTo>
                      <a:cubicBezTo>
                        <a:pt x="0" y="1"/>
                        <a:pt x="0" y="1"/>
                        <a:pt x="0" y="1"/>
                      </a:cubicBezTo>
                      <a:cubicBezTo>
                        <a:pt x="0" y="43"/>
                        <a:pt x="0" y="43"/>
                        <a:pt x="0" y="43"/>
                      </a:cubicBezTo>
                      <a:cubicBezTo>
                        <a:pt x="4" y="43"/>
                        <a:pt x="4" y="43"/>
                        <a:pt x="4" y="43"/>
                      </a:cubicBezTo>
                      <a:cubicBezTo>
                        <a:pt x="4" y="20"/>
                        <a:pt x="4" y="20"/>
                        <a:pt x="4" y="20"/>
                      </a:cubicBezTo>
                      <a:cubicBezTo>
                        <a:pt x="4" y="17"/>
                        <a:pt x="5" y="14"/>
                        <a:pt x="6" y="12"/>
                      </a:cubicBezTo>
                      <a:cubicBezTo>
                        <a:pt x="8" y="9"/>
                        <a:pt x="9" y="7"/>
                        <a:pt x="12" y="6"/>
                      </a:cubicBezTo>
                      <a:cubicBezTo>
                        <a:pt x="14" y="5"/>
                        <a:pt x="17" y="4"/>
                        <a:pt x="20" y="4"/>
                      </a:cubicBezTo>
                      <a:cubicBezTo>
                        <a:pt x="25" y="4"/>
                        <a:pt x="28" y="5"/>
                        <a:pt x="30" y="8"/>
                      </a:cubicBezTo>
                      <a:cubicBezTo>
                        <a:pt x="33" y="10"/>
                        <a:pt x="34" y="14"/>
                        <a:pt x="34" y="18"/>
                      </a:cubicBezTo>
                      <a:cubicBezTo>
                        <a:pt x="34" y="43"/>
                        <a:pt x="34" y="43"/>
                        <a:pt x="34" y="43"/>
                      </a:cubicBezTo>
                      <a:cubicBezTo>
                        <a:pt x="38" y="43"/>
                        <a:pt x="38" y="43"/>
                        <a:pt x="38" y="43"/>
                      </a:cubicBezTo>
                      <a:cubicBezTo>
                        <a:pt x="38" y="18"/>
                        <a:pt x="38" y="18"/>
                        <a:pt x="38" y="18"/>
                      </a:cubicBezTo>
                      <a:cubicBezTo>
                        <a:pt x="38" y="14"/>
                        <a:pt x="37" y="11"/>
                        <a:pt x="3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2">
                  <a:extLst>
                    <a:ext uri="{FF2B5EF4-FFF2-40B4-BE49-F238E27FC236}">
                      <a16:creationId xmlns:a16="http://schemas.microsoft.com/office/drawing/2014/main" id="{E81B479D-3F14-EC9C-4F60-20CCE303E3EF}"/>
                    </a:ext>
                  </a:extLst>
                </p:cNvPr>
                <p:cNvSpPr>
                  <a:spLocks/>
                </p:cNvSpPr>
                <p:nvPr/>
              </p:nvSpPr>
              <p:spPr bwMode="auto">
                <a:xfrm>
                  <a:off x="2066925" y="5233988"/>
                  <a:ext cx="130175" cy="236538"/>
                </a:xfrm>
                <a:custGeom>
                  <a:avLst/>
                  <a:gdLst>
                    <a:gd name="T0" fmla="*/ 26 w 28"/>
                    <a:gd name="T1" fmla="*/ 45 h 51"/>
                    <a:gd name="T2" fmla="*/ 20 w 28"/>
                    <a:gd name="T3" fmla="*/ 47 h 51"/>
                    <a:gd name="T4" fmla="*/ 14 w 28"/>
                    <a:gd name="T5" fmla="*/ 45 h 51"/>
                    <a:gd name="T6" fmla="*/ 12 w 28"/>
                    <a:gd name="T7" fmla="*/ 39 h 51"/>
                    <a:gd name="T8" fmla="*/ 12 w 28"/>
                    <a:gd name="T9" fmla="*/ 12 h 51"/>
                    <a:gd name="T10" fmla="*/ 25 w 28"/>
                    <a:gd name="T11" fmla="*/ 12 h 51"/>
                    <a:gd name="T12" fmla="*/ 25 w 28"/>
                    <a:gd name="T13" fmla="*/ 9 h 51"/>
                    <a:gd name="T14" fmla="*/ 12 w 28"/>
                    <a:gd name="T15" fmla="*/ 9 h 51"/>
                    <a:gd name="T16" fmla="*/ 12 w 28"/>
                    <a:gd name="T17" fmla="*/ 0 h 51"/>
                    <a:gd name="T18" fmla="*/ 8 w 28"/>
                    <a:gd name="T19" fmla="*/ 0 h 51"/>
                    <a:gd name="T20" fmla="*/ 8 w 28"/>
                    <a:gd name="T21" fmla="*/ 9 h 51"/>
                    <a:gd name="T22" fmla="*/ 0 w 28"/>
                    <a:gd name="T23" fmla="*/ 9 h 51"/>
                    <a:gd name="T24" fmla="*/ 0 w 28"/>
                    <a:gd name="T25" fmla="*/ 12 h 51"/>
                    <a:gd name="T26" fmla="*/ 8 w 28"/>
                    <a:gd name="T27" fmla="*/ 12 h 51"/>
                    <a:gd name="T28" fmla="*/ 8 w 28"/>
                    <a:gd name="T29" fmla="*/ 40 h 51"/>
                    <a:gd name="T30" fmla="*/ 11 w 28"/>
                    <a:gd name="T31" fmla="*/ 48 h 51"/>
                    <a:gd name="T32" fmla="*/ 19 w 28"/>
                    <a:gd name="T33" fmla="*/ 51 h 51"/>
                    <a:gd name="T34" fmla="*/ 24 w 28"/>
                    <a:gd name="T35" fmla="*/ 50 h 51"/>
                    <a:gd name="T36" fmla="*/ 28 w 28"/>
                    <a:gd name="T37" fmla="*/ 48 h 51"/>
                    <a:gd name="T38" fmla="*/ 26 w 28"/>
                    <a:gd name="T39" fmla="*/ 4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51">
                      <a:moveTo>
                        <a:pt x="26" y="45"/>
                      </a:moveTo>
                      <a:cubicBezTo>
                        <a:pt x="24" y="47"/>
                        <a:pt x="22" y="47"/>
                        <a:pt x="20" y="47"/>
                      </a:cubicBezTo>
                      <a:cubicBezTo>
                        <a:pt x="17" y="47"/>
                        <a:pt x="15" y="47"/>
                        <a:pt x="14" y="45"/>
                      </a:cubicBezTo>
                      <a:cubicBezTo>
                        <a:pt x="12" y="44"/>
                        <a:pt x="12" y="42"/>
                        <a:pt x="12" y="39"/>
                      </a:cubicBezTo>
                      <a:cubicBezTo>
                        <a:pt x="12" y="12"/>
                        <a:pt x="12" y="12"/>
                        <a:pt x="12" y="12"/>
                      </a:cubicBezTo>
                      <a:cubicBezTo>
                        <a:pt x="25" y="12"/>
                        <a:pt x="25" y="12"/>
                        <a:pt x="25" y="12"/>
                      </a:cubicBezTo>
                      <a:cubicBezTo>
                        <a:pt x="25" y="9"/>
                        <a:pt x="25" y="9"/>
                        <a:pt x="25" y="9"/>
                      </a:cubicBezTo>
                      <a:cubicBezTo>
                        <a:pt x="12" y="9"/>
                        <a:pt x="12" y="9"/>
                        <a:pt x="12" y="9"/>
                      </a:cubicBezTo>
                      <a:cubicBezTo>
                        <a:pt x="12" y="0"/>
                        <a:pt x="12" y="0"/>
                        <a:pt x="12" y="0"/>
                      </a:cubicBezTo>
                      <a:cubicBezTo>
                        <a:pt x="8" y="0"/>
                        <a:pt x="8" y="0"/>
                        <a:pt x="8" y="0"/>
                      </a:cubicBezTo>
                      <a:cubicBezTo>
                        <a:pt x="8" y="9"/>
                        <a:pt x="8" y="9"/>
                        <a:pt x="8" y="9"/>
                      </a:cubicBezTo>
                      <a:cubicBezTo>
                        <a:pt x="0" y="9"/>
                        <a:pt x="0" y="9"/>
                        <a:pt x="0" y="9"/>
                      </a:cubicBezTo>
                      <a:cubicBezTo>
                        <a:pt x="0" y="12"/>
                        <a:pt x="0" y="12"/>
                        <a:pt x="0" y="12"/>
                      </a:cubicBezTo>
                      <a:cubicBezTo>
                        <a:pt x="8" y="12"/>
                        <a:pt x="8" y="12"/>
                        <a:pt x="8" y="12"/>
                      </a:cubicBezTo>
                      <a:cubicBezTo>
                        <a:pt x="8" y="40"/>
                        <a:pt x="8" y="40"/>
                        <a:pt x="8" y="40"/>
                      </a:cubicBezTo>
                      <a:cubicBezTo>
                        <a:pt x="8" y="43"/>
                        <a:pt x="9" y="46"/>
                        <a:pt x="11" y="48"/>
                      </a:cubicBezTo>
                      <a:cubicBezTo>
                        <a:pt x="13" y="50"/>
                        <a:pt x="15" y="51"/>
                        <a:pt x="19" y="51"/>
                      </a:cubicBezTo>
                      <a:cubicBezTo>
                        <a:pt x="21" y="51"/>
                        <a:pt x="22" y="51"/>
                        <a:pt x="24" y="50"/>
                      </a:cubicBezTo>
                      <a:cubicBezTo>
                        <a:pt x="25" y="50"/>
                        <a:pt x="27" y="49"/>
                        <a:pt x="28" y="48"/>
                      </a:cubicBezTo>
                      <a:lnTo>
                        <a:pt x="26"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3">
                  <a:extLst>
                    <a:ext uri="{FF2B5EF4-FFF2-40B4-BE49-F238E27FC236}">
                      <a16:creationId xmlns:a16="http://schemas.microsoft.com/office/drawing/2014/main" id="{37E3E149-C13F-E5CF-083E-4F4061F6E53A}"/>
                    </a:ext>
                  </a:extLst>
                </p:cNvPr>
                <p:cNvSpPr>
                  <a:spLocks/>
                </p:cNvSpPr>
                <p:nvPr/>
              </p:nvSpPr>
              <p:spPr bwMode="auto">
                <a:xfrm>
                  <a:off x="203200" y="5581650"/>
                  <a:ext cx="261938" cy="260350"/>
                </a:xfrm>
                <a:custGeom>
                  <a:avLst/>
                  <a:gdLst>
                    <a:gd name="T0" fmla="*/ 165 w 165"/>
                    <a:gd name="T1" fmla="*/ 164 h 164"/>
                    <a:gd name="T2" fmla="*/ 165 w 165"/>
                    <a:gd name="T3" fmla="*/ 0 h 164"/>
                    <a:gd name="T4" fmla="*/ 154 w 165"/>
                    <a:gd name="T5" fmla="*/ 0 h 164"/>
                    <a:gd name="T6" fmla="*/ 81 w 165"/>
                    <a:gd name="T7" fmla="*/ 126 h 164"/>
                    <a:gd name="T8" fmla="*/ 8 w 165"/>
                    <a:gd name="T9" fmla="*/ 0 h 164"/>
                    <a:gd name="T10" fmla="*/ 0 w 165"/>
                    <a:gd name="T11" fmla="*/ 0 h 164"/>
                    <a:gd name="T12" fmla="*/ 0 w 165"/>
                    <a:gd name="T13" fmla="*/ 164 h 164"/>
                    <a:gd name="T14" fmla="*/ 11 w 165"/>
                    <a:gd name="T15" fmla="*/ 164 h 164"/>
                    <a:gd name="T16" fmla="*/ 11 w 165"/>
                    <a:gd name="T17" fmla="*/ 23 h 164"/>
                    <a:gd name="T18" fmla="*/ 78 w 165"/>
                    <a:gd name="T19" fmla="*/ 140 h 164"/>
                    <a:gd name="T20" fmla="*/ 84 w 165"/>
                    <a:gd name="T21" fmla="*/ 140 h 164"/>
                    <a:gd name="T22" fmla="*/ 154 w 165"/>
                    <a:gd name="T23" fmla="*/ 23 h 164"/>
                    <a:gd name="T24" fmla="*/ 154 w 165"/>
                    <a:gd name="T25" fmla="*/ 164 h 164"/>
                    <a:gd name="T26" fmla="*/ 165 w 165"/>
                    <a:gd name="T27"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4">
                      <a:moveTo>
                        <a:pt x="165" y="164"/>
                      </a:moveTo>
                      <a:lnTo>
                        <a:pt x="165" y="0"/>
                      </a:lnTo>
                      <a:lnTo>
                        <a:pt x="154" y="0"/>
                      </a:lnTo>
                      <a:lnTo>
                        <a:pt x="81" y="126"/>
                      </a:lnTo>
                      <a:lnTo>
                        <a:pt x="8" y="0"/>
                      </a:lnTo>
                      <a:lnTo>
                        <a:pt x="0" y="0"/>
                      </a:lnTo>
                      <a:lnTo>
                        <a:pt x="0" y="164"/>
                      </a:lnTo>
                      <a:lnTo>
                        <a:pt x="11" y="164"/>
                      </a:lnTo>
                      <a:lnTo>
                        <a:pt x="11" y="23"/>
                      </a:lnTo>
                      <a:lnTo>
                        <a:pt x="78" y="140"/>
                      </a:lnTo>
                      <a:lnTo>
                        <a:pt x="84" y="140"/>
                      </a:lnTo>
                      <a:lnTo>
                        <a:pt x="154" y="23"/>
                      </a:lnTo>
                      <a:lnTo>
                        <a:pt x="154" y="164"/>
                      </a:lnTo>
                      <a:lnTo>
                        <a:pt x="165"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4">
                  <a:extLst>
                    <a:ext uri="{FF2B5EF4-FFF2-40B4-BE49-F238E27FC236}">
                      <a16:creationId xmlns:a16="http://schemas.microsoft.com/office/drawing/2014/main" id="{EEE6DBD1-2CB4-123C-035B-AC33CEC96F8C}"/>
                    </a:ext>
                  </a:extLst>
                </p:cNvPr>
                <p:cNvSpPr>
                  <a:spLocks noEditPoints="1"/>
                </p:cNvSpPr>
                <p:nvPr/>
              </p:nvSpPr>
              <p:spPr bwMode="auto">
                <a:xfrm>
                  <a:off x="515938" y="5641975"/>
                  <a:ext cx="157163" cy="200025"/>
                </a:xfrm>
                <a:custGeom>
                  <a:avLst/>
                  <a:gdLst>
                    <a:gd name="T0" fmla="*/ 30 w 34"/>
                    <a:gd name="T1" fmla="*/ 4 h 43"/>
                    <a:gd name="T2" fmla="*/ 18 w 34"/>
                    <a:gd name="T3" fmla="*/ 0 h 43"/>
                    <a:gd name="T4" fmla="*/ 9 w 34"/>
                    <a:gd name="T5" fmla="*/ 2 h 43"/>
                    <a:gd name="T6" fmla="*/ 1 w 34"/>
                    <a:gd name="T7" fmla="*/ 6 h 43"/>
                    <a:gd name="T8" fmla="*/ 3 w 34"/>
                    <a:gd name="T9" fmla="*/ 9 h 43"/>
                    <a:gd name="T10" fmla="*/ 10 w 34"/>
                    <a:gd name="T11" fmla="*/ 5 h 43"/>
                    <a:gd name="T12" fmla="*/ 18 w 34"/>
                    <a:gd name="T13" fmla="*/ 4 h 43"/>
                    <a:gd name="T14" fmla="*/ 27 w 34"/>
                    <a:gd name="T15" fmla="*/ 7 h 43"/>
                    <a:gd name="T16" fmla="*/ 30 w 34"/>
                    <a:gd name="T17" fmla="*/ 16 h 43"/>
                    <a:gd name="T18" fmla="*/ 30 w 34"/>
                    <a:gd name="T19" fmla="*/ 19 h 43"/>
                    <a:gd name="T20" fmla="*/ 16 w 34"/>
                    <a:gd name="T21" fmla="*/ 19 h 43"/>
                    <a:gd name="T22" fmla="*/ 7 w 34"/>
                    <a:gd name="T23" fmla="*/ 21 h 43"/>
                    <a:gd name="T24" fmla="*/ 2 w 34"/>
                    <a:gd name="T25" fmla="*/ 25 h 43"/>
                    <a:gd name="T26" fmla="*/ 0 w 34"/>
                    <a:gd name="T27" fmla="*/ 31 h 43"/>
                    <a:gd name="T28" fmla="*/ 2 w 34"/>
                    <a:gd name="T29" fmla="*/ 37 h 43"/>
                    <a:gd name="T30" fmla="*/ 7 w 34"/>
                    <a:gd name="T31" fmla="*/ 41 h 43"/>
                    <a:gd name="T32" fmla="*/ 15 w 34"/>
                    <a:gd name="T33" fmla="*/ 43 h 43"/>
                    <a:gd name="T34" fmla="*/ 25 w 34"/>
                    <a:gd name="T35" fmla="*/ 40 h 43"/>
                    <a:gd name="T36" fmla="*/ 30 w 34"/>
                    <a:gd name="T37" fmla="*/ 35 h 43"/>
                    <a:gd name="T38" fmla="*/ 30 w 34"/>
                    <a:gd name="T39" fmla="*/ 43 h 43"/>
                    <a:gd name="T40" fmla="*/ 34 w 34"/>
                    <a:gd name="T41" fmla="*/ 43 h 43"/>
                    <a:gd name="T42" fmla="*/ 34 w 34"/>
                    <a:gd name="T43" fmla="*/ 16 h 43"/>
                    <a:gd name="T44" fmla="*/ 30 w 34"/>
                    <a:gd name="T45" fmla="*/ 4 h 43"/>
                    <a:gd name="T46" fmla="*/ 25 w 34"/>
                    <a:gd name="T47" fmla="*/ 37 h 43"/>
                    <a:gd name="T48" fmla="*/ 16 w 34"/>
                    <a:gd name="T49" fmla="*/ 40 h 43"/>
                    <a:gd name="T50" fmla="*/ 7 w 34"/>
                    <a:gd name="T51" fmla="*/ 37 h 43"/>
                    <a:gd name="T52" fmla="*/ 4 w 34"/>
                    <a:gd name="T53" fmla="*/ 31 h 43"/>
                    <a:gd name="T54" fmla="*/ 7 w 34"/>
                    <a:gd name="T55" fmla="*/ 25 h 43"/>
                    <a:gd name="T56" fmla="*/ 16 w 34"/>
                    <a:gd name="T57" fmla="*/ 22 h 43"/>
                    <a:gd name="T58" fmla="*/ 30 w 34"/>
                    <a:gd name="T59" fmla="*/ 22 h 43"/>
                    <a:gd name="T60" fmla="*/ 30 w 34"/>
                    <a:gd name="T61" fmla="*/ 30 h 43"/>
                    <a:gd name="T62" fmla="*/ 25 w 34"/>
                    <a:gd name="T63"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43">
                      <a:moveTo>
                        <a:pt x="30" y="4"/>
                      </a:moveTo>
                      <a:cubicBezTo>
                        <a:pt x="27" y="2"/>
                        <a:pt x="23" y="0"/>
                        <a:pt x="18" y="0"/>
                      </a:cubicBezTo>
                      <a:cubicBezTo>
                        <a:pt x="15" y="0"/>
                        <a:pt x="12" y="1"/>
                        <a:pt x="9" y="2"/>
                      </a:cubicBezTo>
                      <a:cubicBezTo>
                        <a:pt x="6" y="3"/>
                        <a:pt x="3" y="5"/>
                        <a:pt x="1" y="6"/>
                      </a:cubicBezTo>
                      <a:cubicBezTo>
                        <a:pt x="3" y="9"/>
                        <a:pt x="3" y="9"/>
                        <a:pt x="3" y="9"/>
                      </a:cubicBezTo>
                      <a:cubicBezTo>
                        <a:pt x="5" y="8"/>
                        <a:pt x="7" y="6"/>
                        <a:pt x="10" y="5"/>
                      </a:cubicBezTo>
                      <a:cubicBezTo>
                        <a:pt x="12" y="4"/>
                        <a:pt x="15" y="4"/>
                        <a:pt x="18" y="4"/>
                      </a:cubicBezTo>
                      <a:cubicBezTo>
                        <a:pt x="22" y="4"/>
                        <a:pt x="25" y="5"/>
                        <a:pt x="27" y="7"/>
                      </a:cubicBezTo>
                      <a:cubicBezTo>
                        <a:pt x="29" y="9"/>
                        <a:pt x="30" y="12"/>
                        <a:pt x="30" y="16"/>
                      </a:cubicBezTo>
                      <a:cubicBezTo>
                        <a:pt x="30" y="19"/>
                        <a:pt x="30" y="19"/>
                        <a:pt x="30" y="19"/>
                      </a:cubicBezTo>
                      <a:cubicBezTo>
                        <a:pt x="16" y="19"/>
                        <a:pt x="16" y="19"/>
                        <a:pt x="16" y="19"/>
                      </a:cubicBezTo>
                      <a:cubicBezTo>
                        <a:pt x="12" y="19"/>
                        <a:pt x="9" y="20"/>
                        <a:pt x="7" y="21"/>
                      </a:cubicBezTo>
                      <a:cubicBezTo>
                        <a:pt x="4" y="22"/>
                        <a:pt x="3" y="23"/>
                        <a:pt x="2" y="25"/>
                      </a:cubicBezTo>
                      <a:cubicBezTo>
                        <a:pt x="1" y="27"/>
                        <a:pt x="0" y="29"/>
                        <a:pt x="0" y="31"/>
                      </a:cubicBezTo>
                      <a:cubicBezTo>
                        <a:pt x="0" y="33"/>
                        <a:pt x="1" y="35"/>
                        <a:pt x="2" y="37"/>
                      </a:cubicBezTo>
                      <a:cubicBezTo>
                        <a:pt x="3" y="39"/>
                        <a:pt x="5" y="40"/>
                        <a:pt x="7" y="41"/>
                      </a:cubicBezTo>
                      <a:cubicBezTo>
                        <a:pt x="9" y="42"/>
                        <a:pt x="12" y="43"/>
                        <a:pt x="15" y="43"/>
                      </a:cubicBezTo>
                      <a:cubicBezTo>
                        <a:pt x="19" y="43"/>
                        <a:pt x="23" y="42"/>
                        <a:pt x="25" y="40"/>
                      </a:cubicBezTo>
                      <a:cubicBezTo>
                        <a:pt x="28" y="39"/>
                        <a:pt x="29" y="37"/>
                        <a:pt x="30" y="35"/>
                      </a:cubicBezTo>
                      <a:cubicBezTo>
                        <a:pt x="30" y="43"/>
                        <a:pt x="30" y="43"/>
                        <a:pt x="30" y="43"/>
                      </a:cubicBezTo>
                      <a:cubicBezTo>
                        <a:pt x="34" y="43"/>
                        <a:pt x="34" y="43"/>
                        <a:pt x="34" y="43"/>
                      </a:cubicBezTo>
                      <a:cubicBezTo>
                        <a:pt x="34" y="16"/>
                        <a:pt x="34" y="16"/>
                        <a:pt x="34" y="16"/>
                      </a:cubicBezTo>
                      <a:cubicBezTo>
                        <a:pt x="34" y="11"/>
                        <a:pt x="33" y="7"/>
                        <a:pt x="30" y="4"/>
                      </a:cubicBezTo>
                      <a:close/>
                      <a:moveTo>
                        <a:pt x="25" y="37"/>
                      </a:moveTo>
                      <a:cubicBezTo>
                        <a:pt x="22" y="39"/>
                        <a:pt x="19" y="40"/>
                        <a:pt x="16" y="40"/>
                      </a:cubicBezTo>
                      <a:cubicBezTo>
                        <a:pt x="12" y="40"/>
                        <a:pt x="9" y="39"/>
                        <a:pt x="7" y="37"/>
                      </a:cubicBezTo>
                      <a:cubicBezTo>
                        <a:pt x="5" y="36"/>
                        <a:pt x="4" y="33"/>
                        <a:pt x="4" y="31"/>
                      </a:cubicBezTo>
                      <a:cubicBezTo>
                        <a:pt x="4" y="28"/>
                        <a:pt x="5" y="26"/>
                        <a:pt x="7" y="25"/>
                      </a:cubicBezTo>
                      <a:cubicBezTo>
                        <a:pt x="9" y="23"/>
                        <a:pt x="12" y="22"/>
                        <a:pt x="16" y="22"/>
                      </a:cubicBezTo>
                      <a:cubicBezTo>
                        <a:pt x="30" y="22"/>
                        <a:pt x="30" y="22"/>
                        <a:pt x="30" y="22"/>
                      </a:cubicBezTo>
                      <a:cubicBezTo>
                        <a:pt x="30" y="30"/>
                        <a:pt x="30" y="30"/>
                        <a:pt x="30" y="30"/>
                      </a:cubicBezTo>
                      <a:cubicBezTo>
                        <a:pt x="29" y="33"/>
                        <a:pt x="27" y="36"/>
                        <a:pt x="25"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5">
                  <a:extLst>
                    <a:ext uri="{FF2B5EF4-FFF2-40B4-BE49-F238E27FC236}">
                      <a16:creationId xmlns:a16="http://schemas.microsoft.com/office/drawing/2014/main" id="{E2532D84-F2B8-BAC2-5D62-D2ABFE77E970}"/>
                    </a:ext>
                  </a:extLst>
                </p:cNvPr>
                <p:cNvSpPr>
                  <a:spLocks/>
                </p:cNvSpPr>
                <p:nvPr/>
              </p:nvSpPr>
              <p:spPr bwMode="auto">
                <a:xfrm>
                  <a:off x="742950" y="5641975"/>
                  <a:ext cx="169863" cy="200025"/>
                </a:xfrm>
                <a:custGeom>
                  <a:avLst/>
                  <a:gdLst>
                    <a:gd name="T0" fmla="*/ 35 w 37"/>
                    <a:gd name="T1" fmla="*/ 8 h 43"/>
                    <a:gd name="T2" fmla="*/ 29 w 37"/>
                    <a:gd name="T3" fmla="*/ 2 h 43"/>
                    <a:gd name="T4" fmla="*/ 20 w 37"/>
                    <a:gd name="T5" fmla="*/ 0 h 43"/>
                    <a:gd name="T6" fmla="*/ 9 w 37"/>
                    <a:gd name="T7" fmla="*/ 3 h 43"/>
                    <a:gd name="T8" fmla="*/ 4 w 37"/>
                    <a:gd name="T9" fmla="*/ 10 h 43"/>
                    <a:gd name="T10" fmla="*/ 4 w 37"/>
                    <a:gd name="T11" fmla="*/ 1 h 43"/>
                    <a:gd name="T12" fmla="*/ 0 w 37"/>
                    <a:gd name="T13" fmla="*/ 1 h 43"/>
                    <a:gd name="T14" fmla="*/ 0 w 37"/>
                    <a:gd name="T15" fmla="*/ 43 h 43"/>
                    <a:gd name="T16" fmla="*/ 4 w 37"/>
                    <a:gd name="T17" fmla="*/ 43 h 43"/>
                    <a:gd name="T18" fmla="*/ 4 w 37"/>
                    <a:gd name="T19" fmla="*/ 20 h 43"/>
                    <a:gd name="T20" fmla="*/ 6 w 37"/>
                    <a:gd name="T21" fmla="*/ 12 h 43"/>
                    <a:gd name="T22" fmla="*/ 11 w 37"/>
                    <a:gd name="T23" fmla="*/ 6 h 43"/>
                    <a:gd name="T24" fmla="*/ 20 w 37"/>
                    <a:gd name="T25" fmla="*/ 4 h 43"/>
                    <a:gd name="T26" fmla="*/ 30 w 37"/>
                    <a:gd name="T27" fmla="*/ 8 h 43"/>
                    <a:gd name="T28" fmla="*/ 33 w 37"/>
                    <a:gd name="T29" fmla="*/ 18 h 43"/>
                    <a:gd name="T30" fmla="*/ 33 w 37"/>
                    <a:gd name="T31" fmla="*/ 43 h 43"/>
                    <a:gd name="T32" fmla="*/ 37 w 37"/>
                    <a:gd name="T33" fmla="*/ 43 h 43"/>
                    <a:gd name="T34" fmla="*/ 37 w 37"/>
                    <a:gd name="T35" fmla="*/ 18 h 43"/>
                    <a:gd name="T36" fmla="*/ 35 w 37"/>
                    <a:gd name="T37"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 h="43">
                      <a:moveTo>
                        <a:pt x="35" y="8"/>
                      </a:moveTo>
                      <a:cubicBezTo>
                        <a:pt x="34" y="6"/>
                        <a:pt x="32" y="4"/>
                        <a:pt x="29" y="2"/>
                      </a:cubicBezTo>
                      <a:cubicBezTo>
                        <a:pt x="27" y="1"/>
                        <a:pt x="24" y="0"/>
                        <a:pt x="20" y="0"/>
                      </a:cubicBezTo>
                      <a:cubicBezTo>
                        <a:pt x="16" y="0"/>
                        <a:pt x="12" y="1"/>
                        <a:pt x="9" y="3"/>
                      </a:cubicBezTo>
                      <a:cubicBezTo>
                        <a:pt x="7" y="5"/>
                        <a:pt x="5" y="7"/>
                        <a:pt x="4" y="10"/>
                      </a:cubicBezTo>
                      <a:cubicBezTo>
                        <a:pt x="4" y="1"/>
                        <a:pt x="4" y="1"/>
                        <a:pt x="4" y="1"/>
                      </a:cubicBezTo>
                      <a:cubicBezTo>
                        <a:pt x="0" y="1"/>
                        <a:pt x="0" y="1"/>
                        <a:pt x="0" y="1"/>
                      </a:cubicBezTo>
                      <a:cubicBezTo>
                        <a:pt x="0" y="43"/>
                        <a:pt x="0" y="43"/>
                        <a:pt x="0" y="43"/>
                      </a:cubicBezTo>
                      <a:cubicBezTo>
                        <a:pt x="4" y="43"/>
                        <a:pt x="4" y="43"/>
                        <a:pt x="4" y="43"/>
                      </a:cubicBezTo>
                      <a:cubicBezTo>
                        <a:pt x="4" y="20"/>
                        <a:pt x="4" y="20"/>
                        <a:pt x="4" y="20"/>
                      </a:cubicBezTo>
                      <a:cubicBezTo>
                        <a:pt x="4" y="17"/>
                        <a:pt x="4" y="14"/>
                        <a:pt x="6" y="12"/>
                      </a:cubicBezTo>
                      <a:cubicBezTo>
                        <a:pt x="7" y="9"/>
                        <a:pt x="9" y="7"/>
                        <a:pt x="11" y="6"/>
                      </a:cubicBezTo>
                      <a:cubicBezTo>
                        <a:pt x="14" y="5"/>
                        <a:pt x="16" y="4"/>
                        <a:pt x="20" y="4"/>
                      </a:cubicBezTo>
                      <a:cubicBezTo>
                        <a:pt x="24" y="4"/>
                        <a:pt x="27" y="5"/>
                        <a:pt x="30" y="8"/>
                      </a:cubicBezTo>
                      <a:cubicBezTo>
                        <a:pt x="32" y="10"/>
                        <a:pt x="33" y="14"/>
                        <a:pt x="33" y="18"/>
                      </a:cubicBezTo>
                      <a:cubicBezTo>
                        <a:pt x="33" y="43"/>
                        <a:pt x="33" y="43"/>
                        <a:pt x="33" y="43"/>
                      </a:cubicBezTo>
                      <a:cubicBezTo>
                        <a:pt x="37" y="43"/>
                        <a:pt x="37" y="43"/>
                        <a:pt x="37" y="43"/>
                      </a:cubicBezTo>
                      <a:cubicBezTo>
                        <a:pt x="37" y="18"/>
                        <a:pt x="37" y="18"/>
                        <a:pt x="37" y="18"/>
                      </a:cubicBezTo>
                      <a:cubicBezTo>
                        <a:pt x="37" y="14"/>
                        <a:pt x="36" y="11"/>
                        <a:pt x="3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6">
                  <a:extLst>
                    <a:ext uri="{FF2B5EF4-FFF2-40B4-BE49-F238E27FC236}">
                      <a16:creationId xmlns:a16="http://schemas.microsoft.com/office/drawing/2014/main" id="{C6651E3F-7BEE-2AC3-792F-9FF34EA3D094}"/>
                    </a:ext>
                  </a:extLst>
                </p:cNvPr>
                <p:cNvSpPr>
                  <a:spLocks noEditPoints="1"/>
                </p:cNvSpPr>
                <p:nvPr/>
              </p:nvSpPr>
              <p:spPr bwMode="auto">
                <a:xfrm>
                  <a:off x="963613" y="5641975"/>
                  <a:ext cx="157163" cy="200025"/>
                </a:xfrm>
                <a:custGeom>
                  <a:avLst/>
                  <a:gdLst>
                    <a:gd name="T0" fmla="*/ 30 w 34"/>
                    <a:gd name="T1" fmla="*/ 4 h 43"/>
                    <a:gd name="T2" fmla="*/ 18 w 34"/>
                    <a:gd name="T3" fmla="*/ 0 h 43"/>
                    <a:gd name="T4" fmla="*/ 9 w 34"/>
                    <a:gd name="T5" fmla="*/ 2 h 43"/>
                    <a:gd name="T6" fmla="*/ 1 w 34"/>
                    <a:gd name="T7" fmla="*/ 6 h 43"/>
                    <a:gd name="T8" fmla="*/ 3 w 34"/>
                    <a:gd name="T9" fmla="*/ 9 h 43"/>
                    <a:gd name="T10" fmla="*/ 10 w 34"/>
                    <a:gd name="T11" fmla="*/ 5 h 43"/>
                    <a:gd name="T12" fmla="*/ 18 w 34"/>
                    <a:gd name="T13" fmla="*/ 4 h 43"/>
                    <a:gd name="T14" fmla="*/ 27 w 34"/>
                    <a:gd name="T15" fmla="*/ 7 h 43"/>
                    <a:gd name="T16" fmla="*/ 30 w 34"/>
                    <a:gd name="T17" fmla="*/ 16 h 43"/>
                    <a:gd name="T18" fmla="*/ 30 w 34"/>
                    <a:gd name="T19" fmla="*/ 19 h 43"/>
                    <a:gd name="T20" fmla="*/ 16 w 34"/>
                    <a:gd name="T21" fmla="*/ 19 h 43"/>
                    <a:gd name="T22" fmla="*/ 7 w 34"/>
                    <a:gd name="T23" fmla="*/ 21 h 43"/>
                    <a:gd name="T24" fmla="*/ 2 w 34"/>
                    <a:gd name="T25" fmla="*/ 25 h 43"/>
                    <a:gd name="T26" fmla="*/ 0 w 34"/>
                    <a:gd name="T27" fmla="*/ 31 h 43"/>
                    <a:gd name="T28" fmla="*/ 2 w 34"/>
                    <a:gd name="T29" fmla="*/ 37 h 43"/>
                    <a:gd name="T30" fmla="*/ 7 w 34"/>
                    <a:gd name="T31" fmla="*/ 41 h 43"/>
                    <a:gd name="T32" fmla="*/ 15 w 34"/>
                    <a:gd name="T33" fmla="*/ 43 h 43"/>
                    <a:gd name="T34" fmla="*/ 26 w 34"/>
                    <a:gd name="T35" fmla="*/ 40 h 43"/>
                    <a:gd name="T36" fmla="*/ 30 w 34"/>
                    <a:gd name="T37" fmla="*/ 35 h 43"/>
                    <a:gd name="T38" fmla="*/ 30 w 34"/>
                    <a:gd name="T39" fmla="*/ 43 h 43"/>
                    <a:gd name="T40" fmla="*/ 34 w 34"/>
                    <a:gd name="T41" fmla="*/ 43 h 43"/>
                    <a:gd name="T42" fmla="*/ 34 w 34"/>
                    <a:gd name="T43" fmla="*/ 16 h 43"/>
                    <a:gd name="T44" fmla="*/ 30 w 34"/>
                    <a:gd name="T45" fmla="*/ 4 h 43"/>
                    <a:gd name="T46" fmla="*/ 25 w 34"/>
                    <a:gd name="T47" fmla="*/ 37 h 43"/>
                    <a:gd name="T48" fmla="*/ 16 w 34"/>
                    <a:gd name="T49" fmla="*/ 40 h 43"/>
                    <a:gd name="T50" fmla="*/ 7 w 34"/>
                    <a:gd name="T51" fmla="*/ 37 h 43"/>
                    <a:gd name="T52" fmla="*/ 4 w 34"/>
                    <a:gd name="T53" fmla="*/ 31 h 43"/>
                    <a:gd name="T54" fmla="*/ 7 w 34"/>
                    <a:gd name="T55" fmla="*/ 25 h 43"/>
                    <a:gd name="T56" fmla="*/ 16 w 34"/>
                    <a:gd name="T57" fmla="*/ 22 h 43"/>
                    <a:gd name="T58" fmla="*/ 30 w 34"/>
                    <a:gd name="T59" fmla="*/ 22 h 43"/>
                    <a:gd name="T60" fmla="*/ 30 w 34"/>
                    <a:gd name="T61" fmla="*/ 30 h 43"/>
                    <a:gd name="T62" fmla="*/ 25 w 34"/>
                    <a:gd name="T63"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43">
                      <a:moveTo>
                        <a:pt x="30" y="4"/>
                      </a:moveTo>
                      <a:cubicBezTo>
                        <a:pt x="27" y="2"/>
                        <a:pt x="23" y="0"/>
                        <a:pt x="18" y="0"/>
                      </a:cubicBezTo>
                      <a:cubicBezTo>
                        <a:pt x="15" y="0"/>
                        <a:pt x="12" y="1"/>
                        <a:pt x="9" y="2"/>
                      </a:cubicBezTo>
                      <a:cubicBezTo>
                        <a:pt x="6" y="3"/>
                        <a:pt x="3" y="5"/>
                        <a:pt x="1" y="6"/>
                      </a:cubicBezTo>
                      <a:cubicBezTo>
                        <a:pt x="3" y="9"/>
                        <a:pt x="3" y="9"/>
                        <a:pt x="3" y="9"/>
                      </a:cubicBezTo>
                      <a:cubicBezTo>
                        <a:pt x="5" y="8"/>
                        <a:pt x="7" y="6"/>
                        <a:pt x="10" y="5"/>
                      </a:cubicBezTo>
                      <a:cubicBezTo>
                        <a:pt x="12" y="4"/>
                        <a:pt x="15" y="4"/>
                        <a:pt x="18" y="4"/>
                      </a:cubicBezTo>
                      <a:cubicBezTo>
                        <a:pt x="22" y="4"/>
                        <a:pt x="25" y="5"/>
                        <a:pt x="27" y="7"/>
                      </a:cubicBezTo>
                      <a:cubicBezTo>
                        <a:pt x="29" y="9"/>
                        <a:pt x="30" y="12"/>
                        <a:pt x="30" y="16"/>
                      </a:cubicBezTo>
                      <a:cubicBezTo>
                        <a:pt x="30" y="19"/>
                        <a:pt x="30" y="19"/>
                        <a:pt x="30" y="19"/>
                      </a:cubicBezTo>
                      <a:cubicBezTo>
                        <a:pt x="16" y="19"/>
                        <a:pt x="16" y="19"/>
                        <a:pt x="16" y="19"/>
                      </a:cubicBezTo>
                      <a:cubicBezTo>
                        <a:pt x="12" y="19"/>
                        <a:pt x="9" y="20"/>
                        <a:pt x="7" y="21"/>
                      </a:cubicBezTo>
                      <a:cubicBezTo>
                        <a:pt x="4" y="22"/>
                        <a:pt x="3" y="23"/>
                        <a:pt x="2" y="25"/>
                      </a:cubicBezTo>
                      <a:cubicBezTo>
                        <a:pt x="1" y="27"/>
                        <a:pt x="0" y="29"/>
                        <a:pt x="0" y="31"/>
                      </a:cubicBezTo>
                      <a:cubicBezTo>
                        <a:pt x="0" y="33"/>
                        <a:pt x="1" y="35"/>
                        <a:pt x="2" y="37"/>
                      </a:cubicBezTo>
                      <a:cubicBezTo>
                        <a:pt x="3" y="39"/>
                        <a:pt x="5" y="40"/>
                        <a:pt x="7" y="41"/>
                      </a:cubicBezTo>
                      <a:cubicBezTo>
                        <a:pt x="10" y="42"/>
                        <a:pt x="12" y="43"/>
                        <a:pt x="15" y="43"/>
                      </a:cubicBezTo>
                      <a:cubicBezTo>
                        <a:pt x="19" y="43"/>
                        <a:pt x="23" y="42"/>
                        <a:pt x="26" y="40"/>
                      </a:cubicBezTo>
                      <a:cubicBezTo>
                        <a:pt x="28" y="39"/>
                        <a:pt x="29" y="37"/>
                        <a:pt x="30" y="35"/>
                      </a:cubicBezTo>
                      <a:cubicBezTo>
                        <a:pt x="30" y="43"/>
                        <a:pt x="30" y="43"/>
                        <a:pt x="30" y="43"/>
                      </a:cubicBezTo>
                      <a:cubicBezTo>
                        <a:pt x="34" y="43"/>
                        <a:pt x="34" y="43"/>
                        <a:pt x="34" y="43"/>
                      </a:cubicBezTo>
                      <a:cubicBezTo>
                        <a:pt x="34" y="16"/>
                        <a:pt x="34" y="16"/>
                        <a:pt x="34" y="16"/>
                      </a:cubicBezTo>
                      <a:cubicBezTo>
                        <a:pt x="34" y="11"/>
                        <a:pt x="33" y="7"/>
                        <a:pt x="30" y="4"/>
                      </a:cubicBezTo>
                      <a:close/>
                      <a:moveTo>
                        <a:pt x="25" y="37"/>
                      </a:moveTo>
                      <a:cubicBezTo>
                        <a:pt x="22" y="39"/>
                        <a:pt x="19" y="40"/>
                        <a:pt x="16" y="40"/>
                      </a:cubicBezTo>
                      <a:cubicBezTo>
                        <a:pt x="12" y="40"/>
                        <a:pt x="9" y="39"/>
                        <a:pt x="7" y="37"/>
                      </a:cubicBezTo>
                      <a:cubicBezTo>
                        <a:pt x="5" y="36"/>
                        <a:pt x="4" y="33"/>
                        <a:pt x="4" y="31"/>
                      </a:cubicBezTo>
                      <a:cubicBezTo>
                        <a:pt x="4" y="28"/>
                        <a:pt x="5" y="26"/>
                        <a:pt x="7" y="25"/>
                      </a:cubicBezTo>
                      <a:cubicBezTo>
                        <a:pt x="9" y="23"/>
                        <a:pt x="12" y="22"/>
                        <a:pt x="16" y="22"/>
                      </a:cubicBezTo>
                      <a:cubicBezTo>
                        <a:pt x="30" y="22"/>
                        <a:pt x="30" y="22"/>
                        <a:pt x="30" y="22"/>
                      </a:cubicBezTo>
                      <a:cubicBezTo>
                        <a:pt x="30" y="30"/>
                        <a:pt x="30" y="30"/>
                        <a:pt x="30" y="30"/>
                      </a:cubicBezTo>
                      <a:cubicBezTo>
                        <a:pt x="29" y="33"/>
                        <a:pt x="27" y="36"/>
                        <a:pt x="25"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7">
                  <a:extLst>
                    <a:ext uri="{FF2B5EF4-FFF2-40B4-BE49-F238E27FC236}">
                      <a16:creationId xmlns:a16="http://schemas.microsoft.com/office/drawing/2014/main" id="{80FDC1B5-3366-367A-DF9E-8B6C4D6FF935}"/>
                    </a:ext>
                  </a:extLst>
                </p:cNvPr>
                <p:cNvSpPr>
                  <a:spLocks noEditPoints="1"/>
                </p:cNvSpPr>
                <p:nvPr/>
              </p:nvSpPr>
              <p:spPr bwMode="auto">
                <a:xfrm>
                  <a:off x="1171575" y="5641975"/>
                  <a:ext cx="193675" cy="268288"/>
                </a:xfrm>
                <a:custGeom>
                  <a:avLst/>
                  <a:gdLst>
                    <a:gd name="T0" fmla="*/ 39 w 42"/>
                    <a:gd name="T1" fmla="*/ 1 h 58"/>
                    <a:gd name="T2" fmla="*/ 39 w 42"/>
                    <a:gd name="T3" fmla="*/ 10 h 58"/>
                    <a:gd name="T4" fmla="*/ 38 w 42"/>
                    <a:gd name="T5" fmla="*/ 10 h 58"/>
                    <a:gd name="T6" fmla="*/ 31 w 42"/>
                    <a:gd name="T7" fmla="*/ 3 h 58"/>
                    <a:gd name="T8" fmla="*/ 21 w 42"/>
                    <a:gd name="T9" fmla="*/ 0 h 58"/>
                    <a:gd name="T10" fmla="*/ 10 w 42"/>
                    <a:gd name="T11" fmla="*/ 3 h 58"/>
                    <a:gd name="T12" fmla="*/ 3 w 42"/>
                    <a:gd name="T13" fmla="*/ 10 h 58"/>
                    <a:gd name="T14" fmla="*/ 0 w 42"/>
                    <a:gd name="T15" fmla="*/ 21 h 58"/>
                    <a:gd name="T16" fmla="*/ 3 w 42"/>
                    <a:gd name="T17" fmla="*/ 31 h 58"/>
                    <a:gd name="T18" fmla="*/ 10 w 42"/>
                    <a:gd name="T19" fmla="*/ 38 h 58"/>
                    <a:gd name="T20" fmla="*/ 21 w 42"/>
                    <a:gd name="T21" fmla="*/ 41 h 58"/>
                    <a:gd name="T22" fmla="*/ 31 w 42"/>
                    <a:gd name="T23" fmla="*/ 39 h 58"/>
                    <a:gd name="T24" fmla="*/ 38 w 42"/>
                    <a:gd name="T25" fmla="*/ 32 h 58"/>
                    <a:gd name="T26" fmla="*/ 38 w 42"/>
                    <a:gd name="T27" fmla="*/ 39 h 58"/>
                    <a:gd name="T28" fmla="*/ 34 w 42"/>
                    <a:gd name="T29" fmla="*/ 51 h 58"/>
                    <a:gd name="T30" fmla="*/ 22 w 42"/>
                    <a:gd name="T31" fmla="*/ 55 h 58"/>
                    <a:gd name="T32" fmla="*/ 13 w 42"/>
                    <a:gd name="T33" fmla="*/ 53 h 58"/>
                    <a:gd name="T34" fmla="*/ 5 w 42"/>
                    <a:gd name="T35" fmla="*/ 49 h 58"/>
                    <a:gd name="T36" fmla="*/ 3 w 42"/>
                    <a:gd name="T37" fmla="*/ 52 h 58"/>
                    <a:gd name="T38" fmla="*/ 11 w 42"/>
                    <a:gd name="T39" fmla="*/ 57 h 58"/>
                    <a:gd name="T40" fmla="*/ 22 w 42"/>
                    <a:gd name="T41" fmla="*/ 58 h 58"/>
                    <a:gd name="T42" fmla="*/ 37 w 42"/>
                    <a:gd name="T43" fmla="*/ 53 h 58"/>
                    <a:gd name="T44" fmla="*/ 42 w 42"/>
                    <a:gd name="T45" fmla="*/ 38 h 58"/>
                    <a:gd name="T46" fmla="*/ 42 w 42"/>
                    <a:gd name="T47" fmla="*/ 1 h 58"/>
                    <a:gd name="T48" fmla="*/ 39 w 42"/>
                    <a:gd name="T49" fmla="*/ 1 h 58"/>
                    <a:gd name="T50" fmla="*/ 36 w 42"/>
                    <a:gd name="T51" fmla="*/ 29 h 58"/>
                    <a:gd name="T52" fmla="*/ 30 w 42"/>
                    <a:gd name="T53" fmla="*/ 35 h 58"/>
                    <a:gd name="T54" fmla="*/ 21 w 42"/>
                    <a:gd name="T55" fmla="*/ 37 h 58"/>
                    <a:gd name="T56" fmla="*/ 13 w 42"/>
                    <a:gd name="T57" fmla="*/ 35 h 58"/>
                    <a:gd name="T58" fmla="*/ 7 w 42"/>
                    <a:gd name="T59" fmla="*/ 29 h 58"/>
                    <a:gd name="T60" fmla="*/ 4 w 42"/>
                    <a:gd name="T61" fmla="*/ 21 h 58"/>
                    <a:gd name="T62" fmla="*/ 7 w 42"/>
                    <a:gd name="T63" fmla="*/ 12 h 58"/>
                    <a:gd name="T64" fmla="*/ 13 w 42"/>
                    <a:gd name="T65" fmla="*/ 6 h 58"/>
                    <a:gd name="T66" fmla="*/ 21 w 42"/>
                    <a:gd name="T67" fmla="*/ 4 h 58"/>
                    <a:gd name="T68" fmla="*/ 30 w 42"/>
                    <a:gd name="T69" fmla="*/ 6 h 58"/>
                    <a:gd name="T70" fmla="*/ 36 w 42"/>
                    <a:gd name="T71" fmla="*/ 12 h 58"/>
                    <a:gd name="T72" fmla="*/ 39 w 42"/>
                    <a:gd name="T73" fmla="*/ 21 h 58"/>
                    <a:gd name="T74" fmla="*/ 36 w 42"/>
                    <a:gd name="T75"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58">
                      <a:moveTo>
                        <a:pt x="39" y="1"/>
                      </a:moveTo>
                      <a:cubicBezTo>
                        <a:pt x="39" y="10"/>
                        <a:pt x="39" y="10"/>
                        <a:pt x="39" y="10"/>
                      </a:cubicBezTo>
                      <a:cubicBezTo>
                        <a:pt x="39" y="10"/>
                        <a:pt x="39" y="10"/>
                        <a:pt x="38" y="10"/>
                      </a:cubicBezTo>
                      <a:cubicBezTo>
                        <a:pt x="37" y="7"/>
                        <a:pt x="34" y="5"/>
                        <a:pt x="31" y="3"/>
                      </a:cubicBezTo>
                      <a:cubicBezTo>
                        <a:pt x="28" y="1"/>
                        <a:pt x="25" y="0"/>
                        <a:pt x="21" y="0"/>
                      </a:cubicBezTo>
                      <a:cubicBezTo>
                        <a:pt x="17" y="0"/>
                        <a:pt x="14" y="1"/>
                        <a:pt x="10" y="3"/>
                      </a:cubicBezTo>
                      <a:cubicBezTo>
                        <a:pt x="7" y="5"/>
                        <a:pt x="5" y="7"/>
                        <a:pt x="3" y="10"/>
                      </a:cubicBezTo>
                      <a:cubicBezTo>
                        <a:pt x="1" y="13"/>
                        <a:pt x="0" y="17"/>
                        <a:pt x="0" y="21"/>
                      </a:cubicBezTo>
                      <a:cubicBezTo>
                        <a:pt x="0" y="25"/>
                        <a:pt x="1" y="28"/>
                        <a:pt x="3" y="31"/>
                      </a:cubicBezTo>
                      <a:cubicBezTo>
                        <a:pt x="5" y="34"/>
                        <a:pt x="7" y="37"/>
                        <a:pt x="10" y="38"/>
                      </a:cubicBezTo>
                      <a:cubicBezTo>
                        <a:pt x="14" y="40"/>
                        <a:pt x="17" y="41"/>
                        <a:pt x="21" y="41"/>
                      </a:cubicBezTo>
                      <a:cubicBezTo>
                        <a:pt x="25" y="41"/>
                        <a:pt x="28" y="40"/>
                        <a:pt x="31" y="39"/>
                      </a:cubicBezTo>
                      <a:cubicBezTo>
                        <a:pt x="34" y="37"/>
                        <a:pt x="37" y="35"/>
                        <a:pt x="38" y="32"/>
                      </a:cubicBezTo>
                      <a:cubicBezTo>
                        <a:pt x="38" y="39"/>
                        <a:pt x="38" y="39"/>
                        <a:pt x="38" y="39"/>
                      </a:cubicBezTo>
                      <a:cubicBezTo>
                        <a:pt x="38" y="44"/>
                        <a:pt x="37" y="48"/>
                        <a:pt x="34" y="51"/>
                      </a:cubicBezTo>
                      <a:cubicBezTo>
                        <a:pt x="32" y="53"/>
                        <a:pt x="28" y="55"/>
                        <a:pt x="22" y="55"/>
                      </a:cubicBezTo>
                      <a:cubicBezTo>
                        <a:pt x="19" y="55"/>
                        <a:pt x="16" y="54"/>
                        <a:pt x="13" y="53"/>
                      </a:cubicBezTo>
                      <a:cubicBezTo>
                        <a:pt x="10" y="52"/>
                        <a:pt x="7" y="51"/>
                        <a:pt x="5" y="49"/>
                      </a:cubicBezTo>
                      <a:cubicBezTo>
                        <a:pt x="3" y="52"/>
                        <a:pt x="3" y="52"/>
                        <a:pt x="3" y="52"/>
                      </a:cubicBezTo>
                      <a:cubicBezTo>
                        <a:pt x="5" y="54"/>
                        <a:pt x="8" y="55"/>
                        <a:pt x="11" y="57"/>
                      </a:cubicBezTo>
                      <a:cubicBezTo>
                        <a:pt x="15" y="58"/>
                        <a:pt x="18" y="58"/>
                        <a:pt x="22" y="58"/>
                      </a:cubicBezTo>
                      <a:cubicBezTo>
                        <a:pt x="29" y="58"/>
                        <a:pt x="34" y="57"/>
                        <a:pt x="37" y="53"/>
                      </a:cubicBezTo>
                      <a:cubicBezTo>
                        <a:pt x="41" y="50"/>
                        <a:pt x="42" y="45"/>
                        <a:pt x="42" y="38"/>
                      </a:cubicBezTo>
                      <a:cubicBezTo>
                        <a:pt x="42" y="1"/>
                        <a:pt x="42" y="1"/>
                        <a:pt x="42" y="1"/>
                      </a:cubicBezTo>
                      <a:lnTo>
                        <a:pt x="39" y="1"/>
                      </a:lnTo>
                      <a:close/>
                      <a:moveTo>
                        <a:pt x="36" y="29"/>
                      </a:moveTo>
                      <a:cubicBezTo>
                        <a:pt x="35" y="32"/>
                        <a:pt x="33" y="34"/>
                        <a:pt x="30" y="35"/>
                      </a:cubicBezTo>
                      <a:cubicBezTo>
                        <a:pt x="28" y="37"/>
                        <a:pt x="25" y="37"/>
                        <a:pt x="21" y="37"/>
                      </a:cubicBezTo>
                      <a:cubicBezTo>
                        <a:pt x="18" y="37"/>
                        <a:pt x="15" y="37"/>
                        <a:pt x="13" y="35"/>
                      </a:cubicBezTo>
                      <a:cubicBezTo>
                        <a:pt x="10" y="34"/>
                        <a:pt x="8" y="32"/>
                        <a:pt x="7" y="29"/>
                      </a:cubicBezTo>
                      <a:cubicBezTo>
                        <a:pt x="5" y="27"/>
                        <a:pt x="4" y="24"/>
                        <a:pt x="4" y="21"/>
                      </a:cubicBezTo>
                      <a:cubicBezTo>
                        <a:pt x="4" y="17"/>
                        <a:pt x="5" y="15"/>
                        <a:pt x="7" y="12"/>
                      </a:cubicBezTo>
                      <a:cubicBezTo>
                        <a:pt x="8" y="9"/>
                        <a:pt x="10" y="8"/>
                        <a:pt x="13" y="6"/>
                      </a:cubicBezTo>
                      <a:cubicBezTo>
                        <a:pt x="15" y="5"/>
                        <a:pt x="18" y="4"/>
                        <a:pt x="21" y="4"/>
                      </a:cubicBezTo>
                      <a:cubicBezTo>
                        <a:pt x="25" y="4"/>
                        <a:pt x="28" y="5"/>
                        <a:pt x="30" y="6"/>
                      </a:cubicBezTo>
                      <a:cubicBezTo>
                        <a:pt x="33" y="8"/>
                        <a:pt x="35" y="9"/>
                        <a:pt x="36" y="12"/>
                      </a:cubicBezTo>
                      <a:cubicBezTo>
                        <a:pt x="38" y="15"/>
                        <a:pt x="39" y="17"/>
                        <a:pt x="39" y="21"/>
                      </a:cubicBezTo>
                      <a:cubicBezTo>
                        <a:pt x="39" y="24"/>
                        <a:pt x="38" y="27"/>
                        <a:pt x="3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8">
                  <a:extLst>
                    <a:ext uri="{FF2B5EF4-FFF2-40B4-BE49-F238E27FC236}">
                      <a16:creationId xmlns:a16="http://schemas.microsoft.com/office/drawing/2014/main" id="{A94CFC3A-DF7C-7727-C589-02C16F7EFF4A}"/>
                    </a:ext>
                  </a:extLst>
                </p:cNvPr>
                <p:cNvSpPr>
                  <a:spLocks noEditPoints="1"/>
                </p:cNvSpPr>
                <p:nvPr/>
              </p:nvSpPr>
              <p:spPr bwMode="auto">
                <a:xfrm>
                  <a:off x="1420813" y="5641975"/>
                  <a:ext cx="185738" cy="200025"/>
                </a:xfrm>
                <a:custGeom>
                  <a:avLst/>
                  <a:gdLst>
                    <a:gd name="T0" fmla="*/ 37 w 40"/>
                    <a:gd name="T1" fmla="*/ 11 h 43"/>
                    <a:gd name="T2" fmla="*/ 30 w 40"/>
                    <a:gd name="T3" fmla="*/ 3 h 43"/>
                    <a:gd name="T4" fmla="*/ 20 w 40"/>
                    <a:gd name="T5" fmla="*/ 0 h 43"/>
                    <a:gd name="T6" fmla="*/ 10 w 40"/>
                    <a:gd name="T7" fmla="*/ 3 h 43"/>
                    <a:gd name="T8" fmla="*/ 3 w 40"/>
                    <a:gd name="T9" fmla="*/ 11 h 43"/>
                    <a:gd name="T10" fmla="*/ 0 w 40"/>
                    <a:gd name="T11" fmla="*/ 22 h 43"/>
                    <a:gd name="T12" fmla="*/ 3 w 40"/>
                    <a:gd name="T13" fmla="*/ 33 h 43"/>
                    <a:gd name="T14" fmla="*/ 10 w 40"/>
                    <a:gd name="T15" fmla="*/ 40 h 43"/>
                    <a:gd name="T16" fmla="*/ 22 w 40"/>
                    <a:gd name="T17" fmla="*/ 43 h 43"/>
                    <a:gd name="T18" fmla="*/ 31 w 40"/>
                    <a:gd name="T19" fmla="*/ 41 h 43"/>
                    <a:gd name="T20" fmla="*/ 37 w 40"/>
                    <a:gd name="T21" fmla="*/ 36 h 43"/>
                    <a:gd name="T22" fmla="*/ 35 w 40"/>
                    <a:gd name="T23" fmla="*/ 33 h 43"/>
                    <a:gd name="T24" fmla="*/ 29 w 40"/>
                    <a:gd name="T25" fmla="*/ 38 h 43"/>
                    <a:gd name="T26" fmla="*/ 22 w 40"/>
                    <a:gd name="T27" fmla="*/ 39 h 43"/>
                    <a:gd name="T28" fmla="*/ 13 w 40"/>
                    <a:gd name="T29" fmla="*/ 37 h 43"/>
                    <a:gd name="T30" fmla="*/ 6 w 40"/>
                    <a:gd name="T31" fmla="*/ 31 h 43"/>
                    <a:gd name="T32" fmla="*/ 4 w 40"/>
                    <a:gd name="T33" fmla="*/ 23 h 43"/>
                    <a:gd name="T34" fmla="*/ 40 w 40"/>
                    <a:gd name="T35" fmla="*/ 23 h 43"/>
                    <a:gd name="T36" fmla="*/ 40 w 40"/>
                    <a:gd name="T37" fmla="*/ 22 h 43"/>
                    <a:gd name="T38" fmla="*/ 40 w 40"/>
                    <a:gd name="T39" fmla="*/ 22 h 43"/>
                    <a:gd name="T40" fmla="*/ 37 w 40"/>
                    <a:gd name="T41" fmla="*/ 11 h 43"/>
                    <a:gd name="T42" fmla="*/ 6 w 40"/>
                    <a:gd name="T43" fmla="*/ 12 h 43"/>
                    <a:gd name="T44" fmla="*/ 12 w 40"/>
                    <a:gd name="T45" fmla="*/ 6 h 43"/>
                    <a:gd name="T46" fmla="*/ 20 w 40"/>
                    <a:gd name="T47" fmla="*/ 4 h 43"/>
                    <a:gd name="T48" fmla="*/ 28 w 40"/>
                    <a:gd name="T49" fmla="*/ 6 h 43"/>
                    <a:gd name="T50" fmla="*/ 34 w 40"/>
                    <a:gd name="T51" fmla="*/ 12 h 43"/>
                    <a:gd name="T52" fmla="*/ 36 w 40"/>
                    <a:gd name="T53" fmla="*/ 20 h 43"/>
                    <a:gd name="T54" fmla="*/ 4 w 40"/>
                    <a:gd name="T55" fmla="*/ 20 h 43"/>
                    <a:gd name="T56" fmla="*/ 6 w 40"/>
                    <a:gd name="T57"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43">
                      <a:moveTo>
                        <a:pt x="37" y="11"/>
                      </a:moveTo>
                      <a:cubicBezTo>
                        <a:pt x="36" y="7"/>
                        <a:pt x="33" y="5"/>
                        <a:pt x="30" y="3"/>
                      </a:cubicBezTo>
                      <a:cubicBezTo>
                        <a:pt x="27" y="1"/>
                        <a:pt x="24" y="0"/>
                        <a:pt x="20" y="0"/>
                      </a:cubicBezTo>
                      <a:cubicBezTo>
                        <a:pt x="16" y="0"/>
                        <a:pt x="13" y="1"/>
                        <a:pt x="10" y="3"/>
                      </a:cubicBezTo>
                      <a:cubicBezTo>
                        <a:pt x="7" y="5"/>
                        <a:pt x="4" y="8"/>
                        <a:pt x="3" y="11"/>
                      </a:cubicBezTo>
                      <a:cubicBezTo>
                        <a:pt x="1" y="14"/>
                        <a:pt x="0" y="18"/>
                        <a:pt x="0" y="22"/>
                      </a:cubicBezTo>
                      <a:cubicBezTo>
                        <a:pt x="0" y="26"/>
                        <a:pt x="1" y="29"/>
                        <a:pt x="3" y="33"/>
                      </a:cubicBezTo>
                      <a:cubicBezTo>
                        <a:pt x="5" y="36"/>
                        <a:pt x="7" y="38"/>
                        <a:pt x="10" y="40"/>
                      </a:cubicBezTo>
                      <a:cubicBezTo>
                        <a:pt x="14" y="42"/>
                        <a:pt x="17" y="43"/>
                        <a:pt x="22" y="43"/>
                      </a:cubicBezTo>
                      <a:cubicBezTo>
                        <a:pt x="25" y="43"/>
                        <a:pt x="28" y="42"/>
                        <a:pt x="31" y="41"/>
                      </a:cubicBezTo>
                      <a:cubicBezTo>
                        <a:pt x="33" y="40"/>
                        <a:pt x="36" y="38"/>
                        <a:pt x="37" y="36"/>
                      </a:cubicBezTo>
                      <a:cubicBezTo>
                        <a:pt x="35" y="33"/>
                        <a:pt x="35" y="33"/>
                        <a:pt x="35" y="33"/>
                      </a:cubicBezTo>
                      <a:cubicBezTo>
                        <a:pt x="33" y="35"/>
                        <a:pt x="31" y="37"/>
                        <a:pt x="29" y="38"/>
                      </a:cubicBezTo>
                      <a:cubicBezTo>
                        <a:pt x="27" y="39"/>
                        <a:pt x="24" y="39"/>
                        <a:pt x="22" y="39"/>
                      </a:cubicBezTo>
                      <a:cubicBezTo>
                        <a:pt x="18" y="39"/>
                        <a:pt x="15" y="39"/>
                        <a:pt x="13" y="37"/>
                      </a:cubicBezTo>
                      <a:cubicBezTo>
                        <a:pt x="10" y="36"/>
                        <a:pt x="8" y="34"/>
                        <a:pt x="6" y="31"/>
                      </a:cubicBezTo>
                      <a:cubicBezTo>
                        <a:pt x="5" y="28"/>
                        <a:pt x="4" y="26"/>
                        <a:pt x="4" y="23"/>
                      </a:cubicBezTo>
                      <a:cubicBezTo>
                        <a:pt x="40" y="23"/>
                        <a:pt x="40" y="23"/>
                        <a:pt x="40" y="23"/>
                      </a:cubicBezTo>
                      <a:cubicBezTo>
                        <a:pt x="40" y="22"/>
                        <a:pt x="40" y="22"/>
                        <a:pt x="40" y="22"/>
                      </a:cubicBezTo>
                      <a:cubicBezTo>
                        <a:pt x="40" y="22"/>
                        <a:pt x="40" y="22"/>
                        <a:pt x="40" y="22"/>
                      </a:cubicBezTo>
                      <a:cubicBezTo>
                        <a:pt x="40" y="17"/>
                        <a:pt x="39" y="14"/>
                        <a:pt x="37" y="11"/>
                      </a:cubicBezTo>
                      <a:close/>
                      <a:moveTo>
                        <a:pt x="6" y="12"/>
                      </a:moveTo>
                      <a:cubicBezTo>
                        <a:pt x="7" y="10"/>
                        <a:pt x="9" y="8"/>
                        <a:pt x="12" y="6"/>
                      </a:cubicBezTo>
                      <a:cubicBezTo>
                        <a:pt x="14" y="5"/>
                        <a:pt x="17" y="4"/>
                        <a:pt x="20" y="4"/>
                      </a:cubicBezTo>
                      <a:cubicBezTo>
                        <a:pt x="23" y="4"/>
                        <a:pt x="26" y="5"/>
                        <a:pt x="28" y="6"/>
                      </a:cubicBezTo>
                      <a:cubicBezTo>
                        <a:pt x="31" y="8"/>
                        <a:pt x="33" y="10"/>
                        <a:pt x="34" y="12"/>
                      </a:cubicBezTo>
                      <a:cubicBezTo>
                        <a:pt x="35" y="14"/>
                        <a:pt x="36" y="17"/>
                        <a:pt x="36" y="20"/>
                      </a:cubicBezTo>
                      <a:cubicBezTo>
                        <a:pt x="4" y="20"/>
                        <a:pt x="4" y="20"/>
                        <a:pt x="4" y="20"/>
                      </a:cubicBezTo>
                      <a:cubicBezTo>
                        <a:pt x="4" y="17"/>
                        <a:pt x="5" y="14"/>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29">
                  <a:extLst>
                    <a:ext uri="{FF2B5EF4-FFF2-40B4-BE49-F238E27FC236}">
                      <a16:creationId xmlns:a16="http://schemas.microsoft.com/office/drawing/2014/main" id="{3FC78D69-C914-E49A-6118-1A1EF8FF3FED}"/>
                    </a:ext>
                  </a:extLst>
                </p:cNvPr>
                <p:cNvSpPr>
                  <a:spLocks/>
                </p:cNvSpPr>
                <p:nvPr/>
              </p:nvSpPr>
              <p:spPr bwMode="auto">
                <a:xfrm>
                  <a:off x="1657350" y="5641975"/>
                  <a:ext cx="317500" cy="200025"/>
                </a:xfrm>
                <a:custGeom>
                  <a:avLst/>
                  <a:gdLst>
                    <a:gd name="T0" fmla="*/ 67 w 69"/>
                    <a:gd name="T1" fmla="*/ 8 h 43"/>
                    <a:gd name="T2" fmla="*/ 61 w 69"/>
                    <a:gd name="T3" fmla="*/ 2 h 43"/>
                    <a:gd name="T4" fmla="*/ 52 w 69"/>
                    <a:gd name="T5" fmla="*/ 0 h 43"/>
                    <a:gd name="T6" fmla="*/ 41 w 69"/>
                    <a:gd name="T7" fmla="*/ 4 h 43"/>
                    <a:gd name="T8" fmla="*/ 35 w 69"/>
                    <a:gd name="T9" fmla="*/ 11 h 43"/>
                    <a:gd name="T10" fmla="*/ 31 w 69"/>
                    <a:gd name="T11" fmla="*/ 4 h 43"/>
                    <a:gd name="T12" fmla="*/ 20 w 69"/>
                    <a:gd name="T13" fmla="*/ 0 h 43"/>
                    <a:gd name="T14" fmla="*/ 10 w 69"/>
                    <a:gd name="T15" fmla="*/ 3 h 43"/>
                    <a:gd name="T16" fmla="*/ 4 w 69"/>
                    <a:gd name="T17" fmla="*/ 10 h 43"/>
                    <a:gd name="T18" fmla="*/ 4 w 69"/>
                    <a:gd name="T19" fmla="*/ 1 h 43"/>
                    <a:gd name="T20" fmla="*/ 0 w 69"/>
                    <a:gd name="T21" fmla="*/ 1 h 43"/>
                    <a:gd name="T22" fmla="*/ 0 w 69"/>
                    <a:gd name="T23" fmla="*/ 43 h 43"/>
                    <a:gd name="T24" fmla="*/ 4 w 69"/>
                    <a:gd name="T25" fmla="*/ 43 h 43"/>
                    <a:gd name="T26" fmla="*/ 4 w 69"/>
                    <a:gd name="T27" fmla="*/ 20 h 43"/>
                    <a:gd name="T28" fmla="*/ 6 w 69"/>
                    <a:gd name="T29" fmla="*/ 12 h 43"/>
                    <a:gd name="T30" fmla="*/ 11 w 69"/>
                    <a:gd name="T31" fmla="*/ 6 h 43"/>
                    <a:gd name="T32" fmla="*/ 20 w 69"/>
                    <a:gd name="T33" fmla="*/ 4 h 43"/>
                    <a:gd name="T34" fmla="*/ 29 w 69"/>
                    <a:gd name="T35" fmla="*/ 8 h 43"/>
                    <a:gd name="T36" fmla="*/ 33 w 69"/>
                    <a:gd name="T37" fmla="*/ 18 h 43"/>
                    <a:gd name="T38" fmla="*/ 33 w 69"/>
                    <a:gd name="T39" fmla="*/ 43 h 43"/>
                    <a:gd name="T40" fmla="*/ 37 w 69"/>
                    <a:gd name="T41" fmla="*/ 43 h 43"/>
                    <a:gd name="T42" fmla="*/ 37 w 69"/>
                    <a:gd name="T43" fmla="*/ 20 h 43"/>
                    <a:gd name="T44" fmla="*/ 38 w 69"/>
                    <a:gd name="T45" fmla="*/ 12 h 43"/>
                    <a:gd name="T46" fmla="*/ 44 w 69"/>
                    <a:gd name="T47" fmla="*/ 6 h 43"/>
                    <a:gd name="T48" fmla="*/ 52 w 69"/>
                    <a:gd name="T49" fmla="*/ 4 h 43"/>
                    <a:gd name="T50" fmla="*/ 62 w 69"/>
                    <a:gd name="T51" fmla="*/ 8 h 43"/>
                    <a:gd name="T52" fmla="*/ 65 w 69"/>
                    <a:gd name="T53" fmla="*/ 18 h 43"/>
                    <a:gd name="T54" fmla="*/ 65 w 69"/>
                    <a:gd name="T55" fmla="*/ 43 h 43"/>
                    <a:gd name="T56" fmla="*/ 69 w 69"/>
                    <a:gd name="T57" fmla="*/ 43 h 43"/>
                    <a:gd name="T58" fmla="*/ 69 w 69"/>
                    <a:gd name="T59" fmla="*/ 18 h 43"/>
                    <a:gd name="T60" fmla="*/ 67 w 69"/>
                    <a:gd name="T61"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9" h="43">
                      <a:moveTo>
                        <a:pt x="67" y="8"/>
                      </a:moveTo>
                      <a:cubicBezTo>
                        <a:pt x="65" y="6"/>
                        <a:pt x="64" y="4"/>
                        <a:pt x="61" y="2"/>
                      </a:cubicBezTo>
                      <a:cubicBezTo>
                        <a:pt x="59" y="1"/>
                        <a:pt x="56" y="0"/>
                        <a:pt x="52" y="0"/>
                      </a:cubicBezTo>
                      <a:cubicBezTo>
                        <a:pt x="48" y="0"/>
                        <a:pt x="44" y="2"/>
                        <a:pt x="41" y="4"/>
                      </a:cubicBezTo>
                      <a:cubicBezTo>
                        <a:pt x="39" y="6"/>
                        <a:pt x="37" y="8"/>
                        <a:pt x="35" y="11"/>
                      </a:cubicBezTo>
                      <a:cubicBezTo>
                        <a:pt x="35" y="8"/>
                        <a:pt x="33" y="5"/>
                        <a:pt x="31" y="4"/>
                      </a:cubicBezTo>
                      <a:cubicBezTo>
                        <a:pt x="28" y="2"/>
                        <a:pt x="24" y="0"/>
                        <a:pt x="20" y="0"/>
                      </a:cubicBezTo>
                      <a:cubicBezTo>
                        <a:pt x="16" y="0"/>
                        <a:pt x="13" y="1"/>
                        <a:pt x="10" y="3"/>
                      </a:cubicBezTo>
                      <a:cubicBezTo>
                        <a:pt x="7" y="5"/>
                        <a:pt x="5" y="7"/>
                        <a:pt x="4" y="10"/>
                      </a:cubicBezTo>
                      <a:cubicBezTo>
                        <a:pt x="4" y="1"/>
                        <a:pt x="4" y="1"/>
                        <a:pt x="4" y="1"/>
                      </a:cubicBezTo>
                      <a:cubicBezTo>
                        <a:pt x="0" y="1"/>
                        <a:pt x="0" y="1"/>
                        <a:pt x="0" y="1"/>
                      </a:cubicBezTo>
                      <a:cubicBezTo>
                        <a:pt x="0" y="43"/>
                        <a:pt x="0" y="43"/>
                        <a:pt x="0" y="43"/>
                      </a:cubicBezTo>
                      <a:cubicBezTo>
                        <a:pt x="4" y="43"/>
                        <a:pt x="4" y="43"/>
                        <a:pt x="4" y="43"/>
                      </a:cubicBezTo>
                      <a:cubicBezTo>
                        <a:pt x="4" y="20"/>
                        <a:pt x="4" y="20"/>
                        <a:pt x="4" y="20"/>
                      </a:cubicBezTo>
                      <a:cubicBezTo>
                        <a:pt x="4" y="17"/>
                        <a:pt x="5" y="14"/>
                        <a:pt x="6" y="12"/>
                      </a:cubicBezTo>
                      <a:cubicBezTo>
                        <a:pt x="7" y="9"/>
                        <a:pt x="9" y="7"/>
                        <a:pt x="11" y="6"/>
                      </a:cubicBezTo>
                      <a:cubicBezTo>
                        <a:pt x="14" y="5"/>
                        <a:pt x="16" y="4"/>
                        <a:pt x="20" y="4"/>
                      </a:cubicBezTo>
                      <a:cubicBezTo>
                        <a:pt x="24" y="4"/>
                        <a:pt x="27" y="5"/>
                        <a:pt x="29" y="8"/>
                      </a:cubicBezTo>
                      <a:cubicBezTo>
                        <a:pt x="31" y="10"/>
                        <a:pt x="33" y="14"/>
                        <a:pt x="33" y="18"/>
                      </a:cubicBezTo>
                      <a:cubicBezTo>
                        <a:pt x="33" y="43"/>
                        <a:pt x="33" y="43"/>
                        <a:pt x="33" y="43"/>
                      </a:cubicBezTo>
                      <a:cubicBezTo>
                        <a:pt x="37" y="43"/>
                        <a:pt x="37" y="43"/>
                        <a:pt x="37" y="43"/>
                      </a:cubicBezTo>
                      <a:cubicBezTo>
                        <a:pt x="37" y="20"/>
                        <a:pt x="37" y="20"/>
                        <a:pt x="37" y="20"/>
                      </a:cubicBezTo>
                      <a:cubicBezTo>
                        <a:pt x="37" y="17"/>
                        <a:pt x="37" y="14"/>
                        <a:pt x="38" y="12"/>
                      </a:cubicBezTo>
                      <a:cubicBezTo>
                        <a:pt x="40" y="9"/>
                        <a:pt x="41" y="7"/>
                        <a:pt x="44" y="6"/>
                      </a:cubicBezTo>
                      <a:cubicBezTo>
                        <a:pt x="46" y="5"/>
                        <a:pt x="49" y="4"/>
                        <a:pt x="52" y="4"/>
                      </a:cubicBezTo>
                      <a:cubicBezTo>
                        <a:pt x="56" y="4"/>
                        <a:pt x="59" y="5"/>
                        <a:pt x="62" y="8"/>
                      </a:cubicBezTo>
                      <a:cubicBezTo>
                        <a:pt x="64" y="10"/>
                        <a:pt x="65" y="14"/>
                        <a:pt x="65" y="18"/>
                      </a:cubicBezTo>
                      <a:cubicBezTo>
                        <a:pt x="65" y="43"/>
                        <a:pt x="65" y="43"/>
                        <a:pt x="65" y="43"/>
                      </a:cubicBezTo>
                      <a:cubicBezTo>
                        <a:pt x="69" y="43"/>
                        <a:pt x="69" y="43"/>
                        <a:pt x="69" y="43"/>
                      </a:cubicBezTo>
                      <a:cubicBezTo>
                        <a:pt x="69" y="18"/>
                        <a:pt x="69" y="18"/>
                        <a:pt x="69" y="18"/>
                      </a:cubicBezTo>
                      <a:cubicBezTo>
                        <a:pt x="69" y="14"/>
                        <a:pt x="68" y="11"/>
                        <a:pt x="6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30">
                  <a:extLst>
                    <a:ext uri="{FF2B5EF4-FFF2-40B4-BE49-F238E27FC236}">
                      <a16:creationId xmlns:a16="http://schemas.microsoft.com/office/drawing/2014/main" id="{FD7A5C63-AF82-CE74-19BC-4DE8D39227B5}"/>
                    </a:ext>
                  </a:extLst>
                </p:cNvPr>
                <p:cNvSpPr>
                  <a:spLocks noEditPoints="1"/>
                </p:cNvSpPr>
                <p:nvPr/>
              </p:nvSpPr>
              <p:spPr bwMode="auto">
                <a:xfrm>
                  <a:off x="2025650" y="5641975"/>
                  <a:ext cx="184150" cy="200025"/>
                </a:xfrm>
                <a:custGeom>
                  <a:avLst/>
                  <a:gdLst>
                    <a:gd name="T0" fmla="*/ 37 w 40"/>
                    <a:gd name="T1" fmla="*/ 11 h 43"/>
                    <a:gd name="T2" fmla="*/ 30 w 40"/>
                    <a:gd name="T3" fmla="*/ 3 h 43"/>
                    <a:gd name="T4" fmla="*/ 20 w 40"/>
                    <a:gd name="T5" fmla="*/ 0 h 43"/>
                    <a:gd name="T6" fmla="*/ 10 w 40"/>
                    <a:gd name="T7" fmla="*/ 3 h 43"/>
                    <a:gd name="T8" fmla="*/ 3 w 40"/>
                    <a:gd name="T9" fmla="*/ 11 h 43"/>
                    <a:gd name="T10" fmla="*/ 0 w 40"/>
                    <a:gd name="T11" fmla="*/ 22 h 43"/>
                    <a:gd name="T12" fmla="*/ 3 w 40"/>
                    <a:gd name="T13" fmla="*/ 33 h 43"/>
                    <a:gd name="T14" fmla="*/ 10 w 40"/>
                    <a:gd name="T15" fmla="*/ 40 h 43"/>
                    <a:gd name="T16" fmla="*/ 22 w 40"/>
                    <a:gd name="T17" fmla="*/ 43 h 43"/>
                    <a:gd name="T18" fmla="*/ 30 w 40"/>
                    <a:gd name="T19" fmla="*/ 41 h 43"/>
                    <a:gd name="T20" fmla="*/ 37 w 40"/>
                    <a:gd name="T21" fmla="*/ 36 h 43"/>
                    <a:gd name="T22" fmla="*/ 35 w 40"/>
                    <a:gd name="T23" fmla="*/ 33 h 43"/>
                    <a:gd name="T24" fmla="*/ 29 w 40"/>
                    <a:gd name="T25" fmla="*/ 38 h 43"/>
                    <a:gd name="T26" fmla="*/ 22 w 40"/>
                    <a:gd name="T27" fmla="*/ 39 h 43"/>
                    <a:gd name="T28" fmla="*/ 13 w 40"/>
                    <a:gd name="T29" fmla="*/ 37 h 43"/>
                    <a:gd name="T30" fmla="*/ 6 w 40"/>
                    <a:gd name="T31" fmla="*/ 31 h 43"/>
                    <a:gd name="T32" fmla="*/ 4 w 40"/>
                    <a:gd name="T33" fmla="*/ 23 h 43"/>
                    <a:gd name="T34" fmla="*/ 40 w 40"/>
                    <a:gd name="T35" fmla="*/ 23 h 43"/>
                    <a:gd name="T36" fmla="*/ 40 w 40"/>
                    <a:gd name="T37" fmla="*/ 22 h 43"/>
                    <a:gd name="T38" fmla="*/ 40 w 40"/>
                    <a:gd name="T39" fmla="*/ 22 h 43"/>
                    <a:gd name="T40" fmla="*/ 37 w 40"/>
                    <a:gd name="T41" fmla="*/ 11 h 43"/>
                    <a:gd name="T42" fmla="*/ 6 w 40"/>
                    <a:gd name="T43" fmla="*/ 12 h 43"/>
                    <a:gd name="T44" fmla="*/ 12 w 40"/>
                    <a:gd name="T45" fmla="*/ 6 h 43"/>
                    <a:gd name="T46" fmla="*/ 20 w 40"/>
                    <a:gd name="T47" fmla="*/ 4 h 43"/>
                    <a:gd name="T48" fmla="*/ 28 w 40"/>
                    <a:gd name="T49" fmla="*/ 6 h 43"/>
                    <a:gd name="T50" fmla="*/ 34 w 40"/>
                    <a:gd name="T51" fmla="*/ 12 h 43"/>
                    <a:gd name="T52" fmla="*/ 36 w 40"/>
                    <a:gd name="T53" fmla="*/ 20 h 43"/>
                    <a:gd name="T54" fmla="*/ 4 w 40"/>
                    <a:gd name="T55" fmla="*/ 20 h 43"/>
                    <a:gd name="T56" fmla="*/ 6 w 40"/>
                    <a:gd name="T57"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43">
                      <a:moveTo>
                        <a:pt x="37" y="11"/>
                      </a:moveTo>
                      <a:cubicBezTo>
                        <a:pt x="36" y="7"/>
                        <a:pt x="33" y="5"/>
                        <a:pt x="30" y="3"/>
                      </a:cubicBezTo>
                      <a:cubicBezTo>
                        <a:pt x="27" y="1"/>
                        <a:pt x="24" y="0"/>
                        <a:pt x="20" y="0"/>
                      </a:cubicBezTo>
                      <a:cubicBezTo>
                        <a:pt x="16" y="0"/>
                        <a:pt x="13" y="1"/>
                        <a:pt x="10" y="3"/>
                      </a:cubicBezTo>
                      <a:cubicBezTo>
                        <a:pt x="7" y="5"/>
                        <a:pt x="4" y="8"/>
                        <a:pt x="3" y="11"/>
                      </a:cubicBezTo>
                      <a:cubicBezTo>
                        <a:pt x="1" y="14"/>
                        <a:pt x="0" y="18"/>
                        <a:pt x="0" y="22"/>
                      </a:cubicBezTo>
                      <a:cubicBezTo>
                        <a:pt x="0" y="26"/>
                        <a:pt x="1" y="29"/>
                        <a:pt x="3" y="33"/>
                      </a:cubicBezTo>
                      <a:cubicBezTo>
                        <a:pt x="5" y="36"/>
                        <a:pt x="7" y="38"/>
                        <a:pt x="10" y="40"/>
                      </a:cubicBezTo>
                      <a:cubicBezTo>
                        <a:pt x="14" y="42"/>
                        <a:pt x="17" y="43"/>
                        <a:pt x="22" y="43"/>
                      </a:cubicBezTo>
                      <a:cubicBezTo>
                        <a:pt x="25" y="43"/>
                        <a:pt x="28" y="42"/>
                        <a:pt x="30" y="41"/>
                      </a:cubicBezTo>
                      <a:cubicBezTo>
                        <a:pt x="33" y="40"/>
                        <a:pt x="36" y="38"/>
                        <a:pt x="37" y="36"/>
                      </a:cubicBezTo>
                      <a:cubicBezTo>
                        <a:pt x="35" y="33"/>
                        <a:pt x="35" y="33"/>
                        <a:pt x="35" y="33"/>
                      </a:cubicBezTo>
                      <a:cubicBezTo>
                        <a:pt x="33" y="35"/>
                        <a:pt x="31" y="37"/>
                        <a:pt x="29" y="38"/>
                      </a:cubicBezTo>
                      <a:cubicBezTo>
                        <a:pt x="27" y="39"/>
                        <a:pt x="24" y="39"/>
                        <a:pt x="22" y="39"/>
                      </a:cubicBezTo>
                      <a:cubicBezTo>
                        <a:pt x="18" y="39"/>
                        <a:pt x="15" y="39"/>
                        <a:pt x="13" y="37"/>
                      </a:cubicBezTo>
                      <a:cubicBezTo>
                        <a:pt x="10" y="36"/>
                        <a:pt x="8" y="34"/>
                        <a:pt x="6" y="31"/>
                      </a:cubicBezTo>
                      <a:cubicBezTo>
                        <a:pt x="5" y="28"/>
                        <a:pt x="4" y="26"/>
                        <a:pt x="4" y="23"/>
                      </a:cubicBezTo>
                      <a:cubicBezTo>
                        <a:pt x="40" y="23"/>
                        <a:pt x="40" y="23"/>
                        <a:pt x="40" y="23"/>
                      </a:cubicBezTo>
                      <a:cubicBezTo>
                        <a:pt x="40" y="22"/>
                        <a:pt x="40" y="22"/>
                        <a:pt x="40" y="22"/>
                      </a:cubicBezTo>
                      <a:cubicBezTo>
                        <a:pt x="40" y="22"/>
                        <a:pt x="40" y="22"/>
                        <a:pt x="40" y="22"/>
                      </a:cubicBezTo>
                      <a:cubicBezTo>
                        <a:pt x="40" y="17"/>
                        <a:pt x="39" y="14"/>
                        <a:pt x="37" y="11"/>
                      </a:cubicBezTo>
                      <a:close/>
                      <a:moveTo>
                        <a:pt x="6" y="12"/>
                      </a:moveTo>
                      <a:cubicBezTo>
                        <a:pt x="7" y="10"/>
                        <a:pt x="9" y="8"/>
                        <a:pt x="12" y="6"/>
                      </a:cubicBezTo>
                      <a:cubicBezTo>
                        <a:pt x="14" y="5"/>
                        <a:pt x="17" y="4"/>
                        <a:pt x="20" y="4"/>
                      </a:cubicBezTo>
                      <a:cubicBezTo>
                        <a:pt x="23" y="4"/>
                        <a:pt x="26" y="5"/>
                        <a:pt x="28" y="6"/>
                      </a:cubicBezTo>
                      <a:cubicBezTo>
                        <a:pt x="31" y="8"/>
                        <a:pt x="33" y="10"/>
                        <a:pt x="34" y="12"/>
                      </a:cubicBezTo>
                      <a:cubicBezTo>
                        <a:pt x="35" y="14"/>
                        <a:pt x="36" y="17"/>
                        <a:pt x="36" y="20"/>
                      </a:cubicBezTo>
                      <a:cubicBezTo>
                        <a:pt x="4" y="20"/>
                        <a:pt x="4" y="20"/>
                        <a:pt x="4" y="20"/>
                      </a:cubicBezTo>
                      <a:cubicBezTo>
                        <a:pt x="4" y="17"/>
                        <a:pt x="5" y="14"/>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31">
                  <a:extLst>
                    <a:ext uri="{FF2B5EF4-FFF2-40B4-BE49-F238E27FC236}">
                      <a16:creationId xmlns:a16="http://schemas.microsoft.com/office/drawing/2014/main" id="{9FF1EE07-73E1-9708-826C-B1E86EB7E8E3}"/>
                    </a:ext>
                  </a:extLst>
                </p:cNvPr>
                <p:cNvSpPr>
                  <a:spLocks/>
                </p:cNvSpPr>
                <p:nvPr/>
              </p:nvSpPr>
              <p:spPr bwMode="auto">
                <a:xfrm>
                  <a:off x="2260600" y="5641975"/>
                  <a:ext cx="176213" cy="200025"/>
                </a:xfrm>
                <a:custGeom>
                  <a:avLst/>
                  <a:gdLst>
                    <a:gd name="T0" fmla="*/ 36 w 38"/>
                    <a:gd name="T1" fmla="*/ 8 h 43"/>
                    <a:gd name="T2" fmla="*/ 30 w 38"/>
                    <a:gd name="T3" fmla="*/ 2 h 43"/>
                    <a:gd name="T4" fmla="*/ 21 w 38"/>
                    <a:gd name="T5" fmla="*/ 0 h 43"/>
                    <a:gd name="T6" fmla="*/ 10 w 38"/>
                    <a:gd name="T7" fmla="*/ 3 h 43"/>
                    <a:gd name="T8" fmla="*/ 4 w 38"/>
                    <a:gd name="T9" fmla="*/ 10 h 43"/>
                    <a:gd name="T10" fmla="*/ 4 w 38"/>
                    <a:gd name="T11" fmla="*/ 1 h 43"/>
                    <a:gd name="T12" fmla="*/ 0 w 38"/>
                    <a:gd name="T13" fmla="*/ 1 h 43"/>
                    <a:gd name="T14" fmla="*/ 0 w 38"/>
                    <a:gd name="T15" fmla="*/ 43 h 43"/>
                    <a:gd name="T16" fmla="*/ 4 w 38"/>
                    <a:gd name="T17" fmla="*/ 43 h 43"/>
                    <a:gd name="T18" fmla="*/ 4 w 38"/>
                    <a:gd name="T19" fmla="*/ 20 h 43"/>
                    <a:gd name="T20" fmla="*/ 6 w 38"/>
                    <a:gd name="T21" fmla="*/ 12 h 43"/>
                    <a:gd name="T22" fmla="*/ 12 w 38"/>
                    <a:gd name="T23" fmla="*/ 6 h 43"/>
                    <a:gd name="T24" fmla="*/ 20 w 38"/>
                    <a:gd name="T25" fmla="*/ 4 h 43"/>
                    <a:gd name="T26" fmla="*/ 30 w 38"/>
                    <a:gd name="T27" fmla="*/ 8 h 43"/>
                    <a:gd name="T28" fmla="*/ 34 w 38"/>
                    <a:gd name="T29" fmla="*/ 18 h 43"/>
                    <a:gd name="T30" fmla="*/ 34 w 38"/>
                    <a:gd name="T31" fmla="*/ 43 h 43"/>
                    <a:gd name="T32" fmla="*/ 38 w 38"/>
                    <a:gd name="T33" fmla="*/ 43 h 43"/>
                    <a:gd name="T34" fmla="*/ 38 w 38"/>
                    <a:gd name="T35" fmla="*/ 18 h 43"/>
                    <a:gd name="T36" fmla="*/ 36 w 38"/>
                    <a:gd name="T37"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43">
                      <a:moveTo>
                        <a:pt x="36" y="8"/>
                      </a:moveTo>
                      <a:cubicBezTo>
                        <a:pt x="34" y="6"/>
                        <a:pt x="32" y="4"/>
                        <a:pt x="30" y="2"/>
                      </a:cubicBezTo>
                      <a:cubicBezTo>
                        <a:pt x="27" y="1"/>
                        <a:pt x="24" y="0"/>
                        <a:pt x="21" y="0"/>
                      </a:cubicBezTo>
                      <a:cubicBezTo>
                        <a:pt x="16" y="0"/>
                        <a:pt x="13" y="1"/>
                        <a:pt x="10" y="3"/>
                      </a:cubicBezTo>
                      <a:cubicBezTo>
                        <a:pt x="7" y="5"/>
                        <a:pt x="5" y="7"/>
                        <a:pt x="4" y="10"/>
                      </a:cubicBezTo>
                      <a:cubicBezTo>
                        <a:pt x="4" y="1"/>
                        <a:pt x="4" y="1"/>
                        <a:pt x="4" y="1"/>
                      </a:cubicBezTo>
                      <a:cubicBezTo>
                        <a:pt x="0" y="1"/>
                        <a:pt x="0" y="1"/>
                        <a:pt x="0" y="1"/>
                      </a:cubicBezTo>
                      <a:cubicBezTo>
                        <a:pt x="0" y="43"/>
                        <a:pt x="0" y="43"/>
                        <a:pt x="0" y="43"/>
                      </a:cubicBezTo>
                      <a:cubicBezTo>
                        <a:pt x="4" y="43"/>
                        <a:pt x="4" y="43"/>
                        <a:pt x="4" y="43"/>
                      </a:cubicBezTo>
                      <a:cubicBezTo>
                        <a:pt x="4" y="20"/>
                        <a:pt x="4" y="20"/>
                        <a:pt x="4" y="20"/>
                      </a:cubicBezTo>
                      <a:cubicBezTo>
                        <a:pt x="4" y="17"/>
                        <a:pt x="5" y="14"/>
                        <a:pt x="6" y="12"/>
                      </a:cubicBezTo>
                      <a:cubicBezTo>
                        <a:pt x="7" y="9"/>
                        <a:pt x="9" y="7"/>
                        <a:pt x="12" y="6"/>
                      </a:cubicBezTo>
                      <a:cubicBezTo>
                        <a:pt x="14" y="5"/>
                        <a:pt x="17" y="4"/>
                        <a:pt x="20" y="4"/>
                      </a:cubicBezTo>
                      <a:cubicBezTo>
                        <a:pt x="24" y="4"/>
                        <a:pt x="28" y="5"/>
                        <a:pt x="30" y="8"/>
                      </a:cubicBezTo>
                      <a:cubicBezTo>
                        <a:pt x="32" y="10"/>
                        <a:pt x="34" y="14"/>
                        <a:pt x="34" y="18"/>
                      </a:cubicBezTo>
                      <a:cubicBezTo>
                        <a:pt x="34" y="43"/>
                        <a:pt x="34" y="43"/>
                        <a:pt x="34" y="43"/>
                      </a:cubicBezTo>
                      <a:cubicBezTo>
                        <a:pt x="38" y="43"/>
                        <a:pt x="38" y="43"/>
                        <a:pt x="38" y="43"/>
                      </a:cubicBezTo>
                      <a:cubicBezTo>
                        <a:pt x="38" y="18"/>
                        <a:pt x="38" y="18"/>
                        <a:pt x="38" y="18"/>
                      </a:cubicBezTo>
                      <a:cubicBezTo>
                        <a:pt x="38" y="14"/>
                        <a:pt x="37" y="11"/>
                        <a:pt x="3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32">
                  <a:extLst>
                    <a:ext uri="{FF2B5EF4-FFF2-40B4-BE49-F238E27FC236}">
                      <a16:creationId xmlns:a16="http://schemas.microsoft.com/office/drawing/2014/main" id="{CD8AD64B-4C7A-743D-FB21-42BF74551C8A}"/>
                    </a:ext>
                  </a:extLst>
                </p:cNvPr>
                <p:cNvSpPr>
                  <a:spLocks/>
                </p:cNvSpPr>
                <p:nvPr/>
              </p:nvSpPr>
              <p:spPr bwMode="auto">
                <a:xfrm>
                  <a:off x="2468563" y="5605463"/>
                  <a:ext cx="125413" cy="236538"/>
                </a:xfrm>
                <a:custGeom>
                  <a:avLst/>
                  <a:gdLst>
                    <a:gd name="T0" fmla="*/ 26 w 27"/>
                    <a:gd name="T1" fmla="*/ 45 h 51"/>
                    <a:gd name="T2" fmla="*/ 19 w 27"/>
                    <a:gd name="T3" fmla="*/ 47 h 51"/>
                    <a:gd name="T4" fmla="*/ 14 w 27"/>
                    <a:gd name="T5" fmla="*/ 45 h 51"/>
                    <a:gd name="T6" fmla="*/ 12 w 27"/>
                    <a:gd name="T7" fmla="*/ 39 h 51"/>
                    <a:gd name="T8" fmla="*/ 12 w 27"/>
                    <a:gd name="T9" fmla="*/ 12 h 51"/>
                    <a:gd name="T10" fmla="*/ 25 w 27"/>
                    <a:gd name="T11" fmla="*/ 12 h 51"/>
                    <a:gd name="T12" fmla="*/ 25 w 27"/>
                    <a:gd name="T13" fmla="*/ 9 h 51"/>
                    <a:gd name="T14" fmla="*/ 12 w 27"/>
                    <a:gd name="T15" fmla="*/ 9 h 51"/>
                    <a:gd name="T16" fmla="*/ 12 w 27"/>
                    <a:gd name="T17" fmla="*/ 0 h 51"/>
                    <a:gd name="T18" fmla="*/ 8 w 27"/>
                    <a:gd name="T19" fmla="*/ 0 h 51"/>
                    <a:gd name="T20" fmla="*/ 8 w 27"/>
                    <a:gd name="T21" fmla="*/ 9 h 51"/>
                    <a:gd name="T22" fmla="*/ 0 w 27"/>
                    <a:gd name="T23" fmla="*/ 9 h 51"/>
                    <a:gd name="T24" fmla="*/ 0 w 27"/>
                    <a:gd name="T25" fmla="*/ 12 h 51"/>
                    <a:gd name="T26" fmla="*/ 8 w 27"/>
                    <a:gd name="T27" fmla="*/ 12 h 51"/>
                    <a:gd name="T28" fmla="*/ 8 w 27"/>
                    <a:gd name="T29" fmla="*/ 40 h 51"/>
                    <a:gd name="T30" fmla="*/ 10 w 27"/>
                    <a:gd name="T31" fmla="*/ 48 h 51"/>
                    <a:gd name="T32" fmla="*/ 19 w 27"/>
                    <a:gd name="T33" fmla="*/ 51 h 51"/>
                    <a:gd name="T34" fmla="*/ 24 w 27"/>
                    <a:gd name="T35" fmla="*/ 50 h 51"/>
                    <a:gd name="T36" fmla="*/ 27 w 27"/>
                    <a:gd name="T37" fmla="*/ 48 h 51"/>
                    <a:gd name="T38" fmla="*/ 26 w 27"/>
                    <a:gd name="T39" fmla="*/ 4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51">
                      <a:moveTo>
                        <a:pt x="26" y="45"/>
                      </a:moveTo>
                      <a:cubicBezTo>
                        <a:pt x="24" y="47"/>
                        <a:pt x="22" y="47"/>
                        <a:pt x="19" y="47"/>
                      </a:cubicBezTo>
                      <a:cubicBezTo>
                        <a:pt x="17" y="47"/>
                        <a:pt x="15" y="47"/>
                        <a:pt x="14" y="45"/>
                      </a:cubicBezTo>
                      <a:cubicBezTo>
                        <a:pt x="12" y="44"/>
                        <a:pt x="12" y="42"/>
                        <a:pt x="12" y="39"/>
                      </a:cubicBezTo>
                      <a:cubicBezTo>
                        <a:pt x="12" y="12"/>
                        <a:pt x="12" y="12"/>
                        <a:pt x="12" y="12"/>
                      </a:cubicBezTo>
                      <a:cubicBezTo>
                        <a:pt x="25" y="12"/>
                        <a:pt x="25" y="12"/>
                        <a:pt x="25" y="12"/>
                      </a:cubicBezTo>
                      <a:cubicBezTo>
                        <a:pt x="25" y="9"/>
                        <a:pt x="25" y="9"/>
                        <a:pt x="25" y="9"/>
                      </a:cubicBezTo>
                      <a:cubicBezTo>
                        <a:pt x="12" y="9"/>
                        <a:pt x="12" y="9"/>
                        <a:pt x="12" y="9"/>
                      </a:cubicBezTo>
                      <a:cubicBezTo>
                        <a:pt x="12" y="0"/>
                        <a:pt x="12" y="0"/>
                        <a:pt x="12" y="0"/>
                      </a:cubicBezTo>
                      <a:cubicBezTo>
                        <a:pt x="8" y="0"/>
                        <a:pt x="8" y="0"/>
                        <a:pt x="8" y="0"/>
                      </a:cubicBezTo>
                      <a:cubicBezTo>
                        <a:pt x="8" y="9"/>
                        <a:pt x="8" y="9"/>
                        <a:pt x="8" y="9"/>
                      </a:cubicBezTo>
                      <a:cubicBezTo>
                        <a:pt x="0" y="9"/>
                        <a:pt x="0" y="9"/>
                        <a:pt x="0" y="9"/>
                      </a:cubicBezTo>
                      <a:cubicBezTo>
                        <a:pt x="0" y="12"/>
                        <a:pt x="0" y="12"/>
                        <a:pt x="0" y="12"/>
                      </a:cubicBezTo>
                      <a:cubicBezTo>
                        <a:pt x="8" y="12"/>
                        <a:pt x="8" y="12"/>
                        <a:pt x="8" y="12"/>
                      </a:cubicBezTo>
                      <a:cubicBezTo>
                        <a:pt x="8" y="40"/>
                        <a:pt x="8" y="40"/>
                        <a:pt x="8" y="40"/>
                      </a:cubicBezTo>
                      <a:cubicBezTo>
                        <a:pt x="8" y="43"/>
                        <a:pt x="9" y="46"/>
                        <a:pt x="10" y="48"/>
                      </a:cubicBezTo>
                      <a:cubicBezTo>
                        <a:pt x="12" y="50"/>
                        <a:pt x="15" y="51"/>
                        <a:pt x="19" y="51"/>
                      </a:cubicBezTo>
                      <a:cubicBezTo>
                        <a:pt x="21" y="51"/>
                        <a:pt x="22" y="51"/>
                        <a:pt x="24" y="50"/>
                      </a:cubicBezTo>
                      <a:cubicBezTo>
                        <a:pt x="25" y="50"/>
                        <a:pt x="26" y="49"/>
                        <a:pt x="27" y="48"/>
                      </a:cubicBezTo>
                      <a:lnTo>
                        <a:pt x="26"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spTree>
    <p:extLst>
      <p:ext uri="{BB962C8B-B14F-4D97-AF65-F5344CB8AC3E}">
        <p14:creationId xmlns:p14="http://schemas.microsoft.com/office/powerpoint/2010/main" val="42724324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1090" name="Rectangle 2">
            <a:extLst>
              <a:ext uri="{FF2B5EF4-FFF2-40B4-BE49-F238E27FC236}">
                <a16:creationId xmlns:a16="http://schemas.microsoft.com/office/drawing/2014/main" id="{8E1C1BAD-845B-4E08-AFCA-01A45305FED1}"/>
              </a:ext>
            </a:extLst>
          </p:cNvPr>
          <p:cNvSpPr>
            <a:spLocks noGrp="1" noChangeArrowheads="1"/>
          </p:cNvSpPr>
          <p:nvPr>
            <p:ph type="title"/>
          </p:nvPr>
        </p:nvSpPr>
        <p:spPr>
          <a:xfrm>
            <a:off x="381000" y="2"/>
            <a:ext cx="11430000" cy="1005840"/>
          </a:xfrm>
        </p:spPr>
        <p:txBody>
          <a:bodyPr/>
          <a:lstStyle/>
          <a:p>
            <a:r>
              <a:rPr lang="en-US" altLang="en-US" dirty="0"/>
              <a:t>Experienced and tenured management team</a:t>
            </a:r>
          </a:p>
        </p:txBody>
      </p:sp>
      <p:sp>
        <p:nvSpPr>
          <p:cNvPr id="3" name="Text Placeholder 2">
            <a:extLst>
              <a:ext uri="{FF2B5EF4-FFF2-40B4-BE49-F238E27FC236}">
                <a16:creationId xmlns:a16="http://schemas.microsoft.com/office/drawing/2014/main" id="{50E7A2B9-6161-59F3-04F8-16B37BD46C2F}"/>
              </a:ext>
            </a:extLst>
          </p:cNvPr>
          <p:cNvSpPr>
            <a:spLocks noGrp="1"/>
          </p:cNvSpPr>
          <p:nvPr>
            <p:ph type="body" sz="quarter" idx="10"/>
          </p:nvPr>
        </p:nvSpPr>
        <p:spPr>
          <a:xfrm>
            <a:off x="381000" y="1254125"/>
            <a:ext cx="5532438" cy="4892675"/>
          </a:xfrm>
        </p:spPr>
        <p:txBody>
          <a:bodyPr/>
          <a:lstStyle/>
          <a:p>
            <a:pPr lvl="0"/>
            <a:r>
              <a:rPr lang="en-US" noProof="0" dirty="0" err="1">
                <a:sym typeface="Arial"/>
              </a:rPr>
              <a:t>Firstname</a:t>
            </a:r>
            <a:r>
              <a:rPr lang="en-US" noProof="0" dirty="0">
                <a:sym typeface="Arial"/>
              </a:rPr>
              <a:t> </a:t>
            </a:r>
            <a:r>
              <a:rPr lang="en-US" noProof="0" dirty="0" err="1">
                <a:sym typeface="Arial"/>
              </a:rPr>
              <a:t>Lastname</a:t>
            </a:r>
            <a:endParaRPr lang="en-US" noProof="0" dirty="0">
              <a:sym typeface="Arial"/>
            </a:endParaRPr>
          </a:p>
          <a:p>
            <a:pPr lvl="1"/>
            <a:r>
              <a:rPr lang="en-US" noProof="0" dirty="0">
                <a:sym typeface="Arial"/>
              </a:rPr>
              <a:t>Chief Executive Officer</a:t>
            </a:r>
          </a:p>
          <a:p>
            <a:pPr lvl="3"/>
            <a:r>
              <a:rPr lang="en-US" noProof="0" dirty="0">
                <a:sym typeface="Arial"/>
              </a:rPr>
              <a:t>Lorem ipsum dolor sit </a:t>
            </a:r>
            <a:r>
              <a:rPr lang="en-US" noProof="0" dirty="0" err="1">
                <a:sym typeface="Arial"/>
              </a:rPr>
              <a:t>amet</a:t>
            </a:r>
            <a:r>
              <a:rPr lang="en-US" noProof="0" dirty="0">
                <a:sym typeface="Arial"/>
              </a:rPr>
              <a:t>, </a:t>
            </a:r>
            <a:r>
              <a:rPr lang="en-US" noProof="0" dirty="0" err="1">
                <a:sym typeface="Arial"/>
              </a:rPr>
              <a:t>consectetur</a:t>
            </a:r>
            <a:r>
              <a:rPr lang="en-US" noProof="0" dirty="0">
                <a:sym typeface="Arial"/>
              </a:rPr>
              <a:t> </a:t>
            </a:r>
            <a:r>
              <a:rPr lang="en-US" noProof="0" dirty="0" err="1">
                <a:sym typeface="Arial"/>
              </a:rPr>
              <a:t>adipiscing</a:t>
            </a:r>
            <a:r>
              <a:rPr lang="en-US" noProof="0" dirty="0">
                <a:sym typeface="Arial"/>
              </a:rPr>
              <a:t> </a:t>
            </a:r>
            <a:r>
              <a:rPr lang="en-US" noProof="0" dirty="0" err="1">
                <a:sym typeface="Arial"/>
              </a:rPr>
              <a:t>elit</a:t>
            </a:r>
            <a:r>
              <a:rPr lang="en-US" noProof="0" dirty="0">
                <a:sym typeface="Arial"/>
              </a:rPr>
              <a:t>, sed do </a:t>
            </a:r>
            <a:r>
              <a:rPr lang="en-US" noProof="0" dirty="0" err="1">
                <a:sym typeface="Arial"/>
              </a:rPr>
              <a:t>eiusmod</a:t>
            </a:r>
            <a:r>
              <a:rPr lang="en-US" noProof="0" dirty="0">
                <a:sym typeface="Arial"/>
              </a:rPr>
              <a:t> </a:t>
            </a:r>
            <a:r>
              <a:rPr lang="en-US" noProof="0" dirty="0" err="1">
                <a:sym typeface="Arial"/>
              </a:rPr>
              <a:t>tempor</a:t>
            </a:r>
            <a:r>
              <a:rPr lang="en-US" noProof="0" dirty="0">
                <a:sym typeface="Arial"/>
              </a:rPr>
              <a:t> </a:t>
            </a:r>
            <a:r>
              <a:rPr lang="en-US" noProof="0" dirty="0" err="1">
                <a:sym typeface="Arial"/>
              </a:rPr>
              <a:t>incididunt</a:t>
            </a:r>
            <a:r>
              <a:rPr lang="en-US" noProof="0" dirty="0">
                <a:sym typeface="Arial"/>
              </a:rPr>
              <a:t> </a:t>
            </a:r>
            <a:r>
              <a:rPr lang="en-US" noProof="0" dirty="0" err="1">
                <a:sym typeface="Arial"/>
              </a:rPr>
              <a:t>ut</a:t>
            </a:r>
            <a:r>
              <a:rPr lang="en-US" noProof="0" dirty="0">
                <a:sym typeface="Arial"/>
              </a:rPr>
              <a:t> labore et dolore magna </a:t>
            </a:r>
            <a:r>
              <a:rPr lang="en-US" noProof="0" dirty="0" err="1">
                <a:sym typeface="Arial"/>
              </a:rPr>
              <a:t>aliqua</a:t>
            </a:r>
            <a:r>
              <a:rPr lang="en-US" noProof="0" dirty="0">
                <a:sym typeface="Arial"/>
              </a:rPr>
              <a:t>. Ut </a:t>
            </a:r>
            <a:r>
              <a:rPr lang="en-US" noProof="0" dirty="0" err="1">
                <a:sym typeface="Arial"/>
              </a:rPr>
              <a:t>enim</a:t>
            </a:r>
            <a:r>
              <a:rPr lang="en-US" noProof="0" dirty="0">
                <a:sym typeface="Arial"/>
              </a:rPr>
              <a:t> ad minim </a:t>
            </a:r>
            <a:r>
              <a:rPr lang="en-US" noProof="0" dirty="0" err="1">
                <a:sym typeface="Arial"/>
              </a:rPr>
              <a:t>veniam</a:t>
            </a:r>
            <a:r>
              <a:rPr lang="en-US" noProof="0" dirty="0">
                <a:sym typeface="Arial"/>
              </a:rPr>
              <a:t>, </a:t>
            </a:r>
            <a:r>
              <a:rPr lang="en-US" noProof="0" dirty="0" err="1">
                <a:sym typeface="Arial"/>
              </a:rPr>
              <a:t>quis</a:t>
            </a:r>
            <a:r>
              <a:rPr lang="en-US" noProof="0" dirty="0">
                <a:sym typeface="Arial"/>
              </a:rPr>
              <a:t> </a:t>
            </a:r>
            <a:r>
              <a:rPr lang="en-US" noProof="0" dirty="0" err="1">
                <a:sym typeface="Arial"/>
              </a:rPr>
              <a:t>nostrud</a:t>
            </a:r>
            <a:r>
              <a:rPr lang="en-US" noProof="0" dirty="0">
                <a:sym typeface="Arial"/>
              </a:rPr>
              <a:t> exercitation </a:t>
            </a:r>
            <a:r>
              <a:rPr lang="en-US" noProof="0" dirty="0" err="1">
                <a:sym typeface="Arial"/>
              </a:rPr>
              <a:t>ullamco</a:t>
            </a:r>
            <a:r>
              <a:rPr lang="en-US" noProof="0" dirty="0">
                <a:sym typeface="Arial"/>
              </a:rPr>
              <a:t> </a:t>
            </a:r>
            <a:r>
              <a:rPr lang="en-US" noProof="0" dirty="0" err="1">
                <a:sym typeface="Arial"/>
              </a:rPr>
              <a:t>laboris</a:t>
            </a:r>
            <a:r>
              <a:rPr lang="en-US" noProof="0" dirty="0">
                <a:sym typeface="Arial"/>
              </a:rPr>
              <a:t> nisi </a:t>
            </a:r>
            <a:r>
              <a:rPr lang="en-US" noProof="0" dirty="0" err="1">
                <a:sym typeface="Arial"/>
              </a:rPr>
              <a:t>ut</a:t>
            </a:r>
            <a:r>
              <a:rPr lang="en-US" noProof="0" dirty="0">
                <a:sym typeface="Arial"/>
              </a:rPr>
              <a:t> </a:t>
            </a:r>
            <a:r>
              <a:rPr lang="en-US" noProof="0" dirty="0" err="1">
                <a:sym typeface="Arial"/>
              </a:rPr>
              <a:t>aliquip</a:t>
            </a:r>
            <a:r>
              <a:rPr lang="en-US" noProof="0" dirty="0">
                <a:sym typeface="Arial"/>
              </a:rPr>
              <a:t> ex </a:t>
            </a:r>
            <a:r>
              <a:rPr lang="en-US" noProof="0" dirty="0" err="1">
                <a:sym typeface="Arial"/>
              </a:rPr>
              <a:t>ea</a:t>
            </a:r>
            <a:r>
              <a:rPr lang="en-US" noProof="0" dirty="0">
                <a:sym typeface="Arial"/>
              </a:rPr>
              <a:t> </a:t>
            </a:r>
            <a:r>
              <a:rPr lang="en-US" noProof="0" dirty="0" err="1">
                <a:sym typeface="Arial"/>
              </a:rPr>
              <a:t>commodo</a:t>
            </a:r>
            <a:r>
              <a:rPr lang="en-US" noProof="0" dirty="0">
                <a:sym typeface="Arial"/>
              </a:rPr>
              <a:t> </a:t>
            </a:r>
            <a:r>
              <a:rPr lang="en-US" noProof="0" dirty="0" err="1">
                <a:sym typeface="Arial"/>
              </a:rPr>
              <a:t>consequat</a:t>
            </a:r>
            <a:r>
              <a:rPr lang="en-US" noProof="0" dirty="0">
                <a:sym typeface="Arial"/>
              </a:rPr>
              <a:t>. Duis </a:t>
            </a:r>
            <a:r>
              <a:rPr lang="en-US" noProof="0" dirty="0" err="1">
                <a:sym typeface="Arial"/>
              </a:rPr>
              <a:t>aute</a:t>
            </a:r>
            <a:r>
              <a:rPr lang="en-US" noProof="0" dirty="0">
                <a:sym typeface="Arial"/>
              </a:rPr>
              <a:t> </a:t>
            </a:r>
            <a:r>
              <a:rPr lang="en-US" noProof="0" dirty="0" err="1">
                <a:sym typeface="Arial"/>
              </a:rPr>
              <a:t>irure</a:t>
            </a:r>
            <a:r>
              <a:rPr lang="en-US" noProof="0" dirty="0">
                <a:sym typeface="Arial"/>
              </a:rPr>
              <a:t> dolor in </a:t>
            </a:r>
            <a:r>
              <a:rPr lang="en-US" noProof="0" dirty="0" err="1">
                <a:sym typeface="Arial"/>
              </a:rPr>
              <a:t>reprehenderit</a:t>
            </a:r>
            <a:r>
              <a:rPr lang="en-US" noProof="0" dirty="0">
                <a:sym typeface="Arial"/>
              </a:rPr>
              <a:t> in </a:t>
            </a:r>
            <a:r>
              <a:rPr lang="en-US" noProof="0" dirty="0" err="1">
                <a:sym typeface="Arial"/>
              </a:rPr>
              <a:t>voluptate</a:t>
            </a:r>
            <a:r>
              <a:rPr lang="en-US" noProof="0" dirty="0">
                <a:sym typeface="Arial"/>
              </a:rPr>
              <a:t> </a:t>
            </a:r>
            <a:r>
              <a:rPr lang="en-US" noProof="0" dirty="0" err="1">
                <a:sym typeface="Arial"/>
              </a:rPr>
              <a:t>velit</a:t>
            </a:r>
            <a:r>
              <a:rPr lang="en-US" noProof="0" dirty="0">
                <a:sym typeface="Arial"/>
              </a:rPr>
              <a:t> </a:t>
            </a:r>
            <a:r>
              <a:rPr lang="en-US" noProof="0" dirty="0" err="1">
                <a:sym typeface="Arial"/>
              </a:rPr>
              <a:t>esse</a:t>
            </a:r>
            <a:r>
              <a:rPr lang="en-US" noProof="0" dirty="0">
                <a:sym typeface="Arial"/>
              </a:rPr>
              <a:t> </a:t>
            </a:r>
            <a:r>
              <a:rPr lang="en-US" noProof="0" dirty="0" err="1">
                <a:sym typeface="Arial"/>
              </a:rPr>
              <a:t>cillum</a:t>
            </a:r>
            <a:r>
              <a:rPr lang="en-US" noProof="0" dirty="0">
                <a:sym typeface="Arial"/>
              </a:rPr>
              <a:t> dolore </a:t>
            </a:r>
            <a:r>
              <a:rPr lang="en-US" noProof="0" dirty="0" err="1">
                <a:sym typeface="Arial"/>
              </a:rPr>
              <a:t>eu</a:t>
            </a:r>
            <a:r>
              <a:rPr lang="en-US" noProof="0" dirty="0">
                <a:sym typeface="Arial"/>
              </a:rPr>
              <a:t> </a:t>
            </a:r>
            <a:r>
              <a:rPr lang="en-US" noProof="0" dirty="0" err="1">
                <a:sym typeface="Arial"/>
              </a:rPr>
              <a:t>fugiat</a:t>
            </a:r>
            <a:r>
              <a:rPr lang="en-US" noProof="0" dirty="0">
                <a:sym typeface="Arial"/>
              </a:rPr>
              <a:t> </a:t>
            </a:r>
            <a:r>
              <a:rPr lang="en-US" noProof="0" dirty="0" err="1">
                <a:sym typeface="Arial"/>
              </a:rPr>
              <a:t>nulla</a:t>
            </a:r>
            <a:r>
              <a:rPr lang="en-US" noProof="0" dirty="0">
                <a:sym typeface="Arial"/>
              </a:rPr>
              <a:t> </a:t>
            </a:r>
            <a:r>
              <a:rPr lang="en-US" noProof="0" dirty="0" err="1">
                <a:sym typeface="Arial"/>
              </a:rPr>
              <a:t>pariatur</a:t>
            </a:r>
            <a:r>
              <a:rPr lang="en-US" noProof="0" dirty="0">
                <a:sym typeface="Arial"/>
              </a:rPr>
              <a:t>. </a:t>
            </a:r>
            <a:r>
              <a:rPr lang="en-US" noProof="0" dirty="0" err="1">
                <a:sym typeface="Arial"/>
              </a:rPr>
              <a:t>Excepteur</a:t>
            </a:r>
            <a:r>
              <a:rPr lang="en-US" noProof="0" dirty="0">
                <a:sym typeface="Arial"/>
              </a:rPr>
              <a:t> </a:t>
            </a:r>
            <a:r>
              <a:rPr lang="en-US" noProof="0" dirty="0" err="1">
                <a:sym typeface="Arial"/>
              </a:rPr>
              <a:t>sint</a:t>
            </a:r>
            <a:r>
              <a:rPr lang="en-US" noProof="0" dirty="0">
                <a:sym typeface="Arial"/>
              </a:rPr>
              <a:t> </a:t>
            </a:r>
            <a:r>
              <a:rPr lang="en-US" noProof="0" dirty="0" err="1">
                <a:sym typeface="Arial"/>
              </a:rPr>
              <a:t>occaecat</a:t>
            </a:r>
            <a:r>
              <a:rPr lang="en-US" noProof="0" dirty="0">
                <a:sym typeface="Arial"/>
              </a:rPr>
              <a:t> </a:t>
            </a:r>
            <a:r>
              <a:rPr lang="en-US" noProof="0" dirty="0" err="1">
                <a:sym typeface="Arial"/>
              </a:rPr>
              <a:t>cupidatat</a:t>
            </a:r>
            <a:r>
              <a:rPr lang="en-US" noProof="0" dirty="0">
                <a:sym typeface="Arial"/>
              </a:rPr>
              <a:t> non </a:t>
            </a:r>
            <a:r>
              <a:rPr lang="en-US" noProof="0" dirty="0" err="1">
                <a:sym typeface="Arial"/>
              </a:rPr>
              <a:t>proident</a:t>
            </a:r>
            <a:r>
              <a:rPr lang="en-US" noProof="0" dirty="0">
                <a:sym typeface="Arial"/>
              </a:rPr>
              <a:t>, sunt in culpa qui </a:t>
            </a:r>
            <a:r>
              <a:rPr lang="en-US" noProof="0" dirty="0" err="1">
                <a:sym typeface="Arial"/>
              </a:rPr>
              <a:t>officia</a:t>
            </a:r>
            <a:r>
              <a:rPr lang="en-US" noProof="0" dirty="0">
                <a:sym typeface="Arial"/>
              </a:rPr>
              <a:t> </a:t>
            </a:r>
            <a:r>
              <a:rPr lang="en-US" noProof="0" dirty="0" err="1">
                <a:sym typeface="Arial"/>
              </a:rPr>
              <a:t>deserunt</a:t>
            </a:r>
            <a:r>
              <a:rPr lang="en-US" noProof="0" dirty="0">
                <a:sym typeface="Arial"/>
              </a:rPr>
              <a:t> </a:t>
            </a:r>
            <a:r>
              <a:rPr lang="en-US" noProof="0" dirty="0" err="1">
                <a:sym typeface="Arial"/>
              </a:rPr>
              <a:t>mollit</a:t>
            </a:r>
            <a:r>
              <a:rPr lang="en-US" noProof="0" dirty="0">
                <a:sym typeface="Arial"/>
              </a:rPr>
              <a:t> </a:t>
            </a:r>
            <a:r>
              <a:rPr lang="en-US" noProof="0" dirty="0" err="1">
                <a:sym typeface="Arial"/>
              </a:rPr>
              <a:t>anim</a:t>
            </a:r>
            <a:r>
              <a:rPr lang="en-US" noProof="0" dirty="0">
                <a:sym typeface="Arial"/>
              </a:rPr>
              <a:t> id </a:t>
            </a:r>
            <a:r>
              <a:rPr lang="en-US" noProof="0" dirty="0" err="1">
                <a:sym typeface="Arial"/>
              </a:rPr>
              <a:t>est</a:t>
            </a:r>
            <a:r>
              <a:rPr lang="en-US" noProof="0" dirty="0">
                <a:sym typeface="Arial"/>
              </a:rPr>
              <a:t> </a:t>
            </a:r>
            <a:r>
              <a:rPr lang="en-US" noProof="0" dirty="0" err="1">
                <a:sym typeface="Arial"/>
              </a:rPr>
              <a:t>laborum</a:t>
            </a:r>
            <a:r>
              <a:rPr lang="en-US" noProof="0" dirty="0">
                <a:sym typeface="Arial"/>
              </a:rPr>
              <a:t>.</a:t>
            </a:r>
          </a:p>
          <a:p>
            <a:pPr lvl="3"/>
            <a:r>
              <a:rPr lang="en-US" noProof="0" dirty="0">
                <a:sym typeface="Arial"/>
              </a:rPr>
              <a:t>Sed </a:t>
            </a:r>
            <a:r>
              <a:rPr lang="en-US" noProof="0" dirty="0" err="1">
                <a:sym typeface="Arial"/>
              </a:rPr>
              <a:t>ut</a:t>
            </a:r>
            <a:r>
              <a:rPr lang="en-US" noProof="0" dirty="0">
                <a:sym typeface="Arial"/>
              </a:rPr>
              <a:t> </a:t>
            </a:r>
            <a:r>
              <a:rPr lang="en-US" noProof="0" dirty="0" err="1">
                <a:sym typeface="Arial"/>
              </a:rPr>
              <a:t>perspiciatis</a:t>
            </a:r>
            <a:r>
              <a:rPr lang="en-US" noProof="0" dirty="0">
                <a:sym typeface="Arial"/>
              </a:rPr>
              <a:t> </a:t>
            </a:r>
            <a:r>
              <a:rPr lang="en-US" noProof="0" dirty="0" err="1">
                <a:sym typeface="Arial"/>
              </a:rPr>
              <a:t>unde</a:t>
            </a:r>
            <a:r>
              <a:rPr lang="en-US" noProof="0" dirty="0">
                <a:sym typeface="Arial"/>
              </a:rPr>
              <a:t> </a:t>
            </a:r>
            <a:r>
              <a:rPr lang="en-US" noProof="0" dirty="0" err="1">
                <a:sym typeface="Arial"/>
              </a:rPr>
              <a:t>omnis</a:t>
            </a:r>
            <a:r>
              <a:rPr lang="en-US" noProof="0" dirty="0">
                <a:sym typeface="Arial"/>
              </a:rPr>
              <a:t> </a:t>
            </a:r>
            <a:r>
              <a:rPr lang="en-US" noProof="0" dirty="0" err="1">
                <a:sym typeface="Arial"/>
              </a:rPr>
              <a:t>iste</a:t>
            </a:r>
            <a:r>
              <a:rPr lang="en-US" noProof="0" dirty="0">
                <a:sym typeface="Arial"/>
              </a:rPr>
              <a:t> </a:t>
            </a:r>
            <a:r>
              <a:rPr lang="en-US" noProof="0" dirty="0" err="1">
                <a:sym typeface="Arial"/>
              </a:rPr>
              <a:t>natus</a:t>
            </a:r>
            <a:r>
              <a:rPr lang="en-US" noProof="0" dirty="0">
                <a:sym typeface="Arial"/>
              </a:rPr>
              <a:t> error sit </a:t>
            </a:r>
            <a:r>
              <a:rPr lang="en-US" noProof="0" dirty="0" err="1">
                <a:sym typeface="Arial"/>
              </a:rPr>
              <a:t>voluptatem</a:t>
            </a:r>
            <a:r>
              <a:rPr lang="en-US" noProof="0" dirty="0">
                <a:sym typeface="Arial"/>
              </a:rPr>
              <a:t> </a:t>
            </a:r>
            <a:r>
              <a:rPr lang="en-US" noProof="0" dirty="0" err="1">
                <a:sym typeface="Arial"/>
              </a:rPr>
              <a:t>accusantium</a:t>
            </a:r>
            <a:r>
              <a:rPr lang="en-US" noProof="0" dirty="0">
                <a:sym typeface="Arial"/>
              </a:rPr>
              <a:t> </a:t>
            </a:r>
            <a:r>
              <a:rPr lang="en-US" noProof="0" dirty="0" err="1">
                <a:sym typeface="Arial"/>
              </a:rPr>
              <a:t>doloremque</a:t>
            </a:r>
            <a:r>
              <a:rPr lang="en-US" noProof="0" dirty="0">
                <a:sym typeface="Arial"/>
              </a:rPr>
              <a:t> </a:t>
            </a:r>
            <a:r>
              <a:rPr lang="en-US" noProof="0" dirty="0" err="1">
                <a:sym typeface="Arial"/>
              </a:rPr>
              <a:t>laudantium</a:t>
            </a:r>
            <a:r>
              <a:rPr lang="en-US" noProof="0" dirty="0">
                <a:sym typeface="Arial"/>
              </a:rPr>
              <a:t>, </a:t>
            </a:r>
            <a:r>
              <a:rPr lang="en-US" noProof="0" dirty="0" err="1">
                <a:sym typeface="Arial"/>
              </a:rPr>
              <a:t>totam</a:t>
            </a:r>
            <a:r>
              <a:rPr lang="en-US" noProof="0" dirty="0">
                <a:sym typeface="Arial"/>
              </a:rPr>
              <a:t> rem </a:t>
            </a:r>
            <a:r>
              <a:rPr lang="en-US" noProof="0" dirty="0" err="1">
                <a:sym typeface="Arial"/>
              </a:rPr>
              <a:t>aperiam</a:t>
            </a:r>
            <a:r>
              <a:rPr lang="en-US" noProof="0" dirty="0">
                <a:sym typeface="Arial"/>
              </a:rPr>
              <a:t>, </a:t>
            </a:r>
            <a:r>
              <a:rPr lang="en-US" noProof="0" dirty="0" err="1">
                <a:sym typeface="Arial"/>
              </a:rPr>
              <a:t>eaque</a:t>
            </a:r>
            <a:r>
              <a:rPr lang="en-US" noProof="0" dirty="0">
                <a:sym typeface="Arial"/>
              </a:rPr>
              <a:t> </a:t>
            </a:r>
            <a:r>
              <a:rPr lang="en-US" noProof="0" dirty="0" err="1">
                <a:sym typeface="Arial"/>
              </a:rPr>
              <a:t>ipsa</a:t>
            </a:r>
            <a:r>
              <a:rPr lang="en-US" noProof="0" dirty="0">
                <a:sym typeface="Arial"/>
              </a:rPr>
              <a:t> </a:t>
            </a:r>
            <a:r>
              <a:rPr lang="en-US" noProof="0" dirty="0" err="1">
                <a:sym typeface="Arial"/>
              </a:rPr>
              <a:t>quae</a:t>
            </a:r>
            <a:r>
              <a:rPr lang="en-US" noProof="0" dirty="0">
                <a:sym typeface="Arial"/>
              </a:rPr>
              <a:t> ab </a:t>
            </a:r>
            <a:r>
              <a:rPr lang="en-US" noProof="0" dirty="0" err="1">
                <a:sym typeface="Arial"/>
              </a:rPr>
              <a:t>illo</a:t>
            </a:r>
            <a:r>
              <a:rPr lang="en-US" noProof="0" dirty="0">
                <a:sym typeface="Arial"/>
              </a:rPr>
              <a:t> </a:t>
            </a:r>
            <a:r>
              <a:rPr lang="en-US" noProof="0" dirty="0" err="1">
                <a:sym typeface="Arial"/>
              </a:rPr>
              <a:t>inventore</a:t>
            </a:r>
            <a:r>
              <a:rPr lang="en-US" noProof="0" dirty="0">
                <a:sym typeface="Arial"/>
              </a:rPr>
              <a:t> </a:t>
            </a:r>
            <a:r>
              <a:rPr lang="en-US" noProof="0" dirty="0" err="1">
                <a:sym typeface="Arial"/>
              </a:rPr>
              <a:t>veritatis</a:t>
            </a:r>
            <a:r>
              <a:rPr lang="en-US" noProof="0" dirty="0">
                <a:sym typeface="Arial"/>
              </a:rPr>
              <a:t> et quasi </a:t>
            </a:r>
            <a:r>
              <a:rPr lang="en-US" noProof="0" dirty="0" err="1">
                <a:sym typeface="Arial"/>
              </a:rPr>
              <a:t>architecto</a:t>
            </a:r>
            <a:r>
              <a:rPr lang="en-US" noProof="0" dirty="0">
                <a:sym typeface="Arial"/>
              </a:rPr>
              <a:t> beatae vitae dicta sunt </a:t>
            </a:r>
            <a:r>
              <a:rPr lang="en-US" noProof="0" dirty="0" err="1">
                <a:sym typeface="Arial"/>
              </a:rPr>
              <a:t>explicabo</a:t>
            </a:r>
            <a:r>
              <a:rPr lang="en-US" noProof="0" dirty="0">
                <a:sym typeface="Arial"/>
              </a:rPr>
              <a:t>. Nemo </a:t>
            </a:r>
            <a:r>
              <a:rPr lang="en-US" noProof="0" dirty="0" err="1">
                <a:sym typeface="Arial"/>
              </a:rPr>
              <a:t>enim</a:t>
            </a:r>
            <a:r>
              <a:rPr lang="en-US" noProof="0" dirty="0">
                <a:sym typeface="Arial"/>
              </a:rPr>
              <a:t> </a:t>
            </a:r>
            <a:r>
              <a:rPr lang="en-US" noProof="0" dirty="0" err="1">
                <a:sym typeface="Arial"/>
              </a:rPr>
              <a:t>ipsam</a:t>
            </a:r>
            <a:r>
              <a:rPr lang="en-US" noProof="0" dirty="0">
                <a:sym typeface="Arial"/>
              </a:rPr>
              <a:t> </a:t>
            </a:r>
            <a:r>
              <a:rPr lang="en-US" noProof="0" dirty="0" err="1">
                <a:sym typeface="Arial"/>
              </a:rPr>
              <a:t>voluptatem</a:t>
            </a:r>
            <a:r>
              <a:rPr lang="en-US" noProof="0" dirty="0">
                <a:sym typeface="Arial"/>
              </a:rPr>
              <a:t> </a:t>
            </a:r>
            <a:r>
              <a:rPr lang="en-US" noProof="0" dirty="0" err="1">
                <a:sym typeface="Arial"/>
              </a:rPr>
              <a:t>quia</a:t>
            </a:r>
            <a:r>
              <a:rPr lang="en-US" noProof="0" dirty="0">
                <a:sym typeface="Arial"/>
              </a:rPr>
              <a:t> </a:t>
            </a:r>
            <a:r>
              <a:rPr lang="en-US" noProof="0" dirty="0" err="1">
                <a:sym typeface="Arial"/>
              </a:rPr>
              <a:t>voluptas</a:t>
            </a:r>
            <a:r>
              <a:rPr lang="en-US" noProof="0" dirty="0">
                <a:sym typeface="Arial"/>
              </a:rPr>
              <a:t> sit </a:t>
            </a:r>
            <a:r>
              <a:rPr lang="en-US" noProof="0" dirty="0" err="1">
                <a:sym typeface="Arial"/>
              </a:rPr>
              <a:t>aspernatur</a:t>
            </a:r>
            <a:r>
              <a:rPr lang="en-US" noProof="0" dirty="0">
                <a:sym typeface="Arial"/>
              </a:rPr>
              <a:t> </a:t>
            </a:r>
            <a:r>
              <a:rPr lang="en-US" noProof="0" dirty="0" err="1">
                <a:sym typeface="Arial"/>
              </a:rPr>
              <a:t>aut</a:t>
            </a:r>
            <a:r>
              <a:rPr lang="en-US" noProof="0" dirty="0">
                <a:sym typeface="Arial"/>
              </a:rPr>
              <a:t> </a:t>
            </a:r>
            <a:r>
              <a:rPr lang="en-US" noProof="0" dirty="0" err="1">
                <a:sym typeface="Arial"/>
              </a:rPr>
              <a:t>odit</a:t>
            </a:r>
            <a:r>
              <a:rPr lang="en-US" noProof="0" dirty="0">
                <a:sym typeface="Arial"/>
              </a:rPr>
              <a:t> </a:t>
            </a:r>
            <a:r>
              <a:rPr lang="en-US" noProof="0" dirty="0" err="1">
                <a:sym typeface="Arial"/>
              </a:rPr>
              <a:t>aut</a:t>
            </a:r>
            <a:r>
              <a:rPr lang="en-US" noProof="0" dirty="0">
                <a:sym typeface="Arial"/>
              </a:rPr>
              <a:t> fugit, sed </a:t>
            </a:r>
            <a:r>
              <a:rPr lang="en-US" noProof="0" dirty="0" err="1">
                <a:sym typeface="Arial"/>
              </a:rPr>
              <a:t>quia</a:t>
            </a:r>
            <a:r>
              <a:rPr lang="en-US" noProof="0" dirty="0">
                <a:sym typeface="Arial"/>
              </a:rPr>
              <a:t> </a:t>
            </a:r>
            <a:r>
              <a:rPr lang="en-US" noProof="0" dirty="0" err="1">
                <a:sym typeface="Arial"/>
              </a:rPr>
              <a:t>consequuntur</a:t>
            </a:r>
            <a:r>
              <a:rPr lang="en-US" noProof="0" dirty="0">
                <a:sym typeface="Arial"/>
              </a:rPr>
              <a:t> </a:t>
            </a:r>
            <a:r>
              <a:rPr lang="en-US" noProof="0" dirty="0" err="1">
                <a:sym typeface="Arial"/>
              </a:rPr>
              <a:t>magni</a:t>
            </a:r>
            <a:r>
              <a:rPr lang="en-US" noProof="0" dirty="0">
                <a:sym typeface="Arial"/>
              </a:rPr>
              <a:t> </a:t>
            </a:r>
            <a:r>
              <a:rPr lang="en-US" noProof="0" dirty="0" err="1">
                <a:sym typeface="Arial"/>
              </a:rPr>
              <a:t>dolores</a:t>
            </a:r>
            <a:r>
              <a:rPr lang="en-US" noProof="0" dirty="0">
                <a:sym typeface="Arial"/>
              </a:rPr>
              <a:t> </a:t>
            </a:r>
            <a:r>
              <a:rPr lang="en-US" noProof="0" dirty="0" err="1">
                <a:sym typeface="Arial"/>
              </a:rPr>
              <a:t>eos</a:t>
            </a:r>
            <a:r>
              <a:rPr lang="en-US" noProof="0" dirty="0">
                <a:sym typeface="Arial"/>
              </a:rPr>
              <a:t> qui ratione </a:t>
            </a:r>
            <a:r>
              <a:rPr lang="en-US" noProof="0" dirty="0" err="1">
                <a:sym typeface="Arial"/>
              </a:rPr>
              <a:t>voluptatem</a:t>
            </a:r>
            <a:r>
              <a:rPr lang="en-US" noProof="0" dirty="0">
                <a:sym typeface="Arial"/>
              </a:rPr>
              <a:t> </a:t>
            </a:r>
            <a:r>
              <a:rPr lang="en-US" noProof="0" dirty="0" err="1">
                <a:sym typeface="Arial"/>
              </a:rPr>
              <a:t>sequi</a:t>
            </a:r>
            <a:r>
              <a:rPr lang="en-US" noProof="0" dirty="0">
                <a:sym typeface="Arial"/>
              </a:rPr>
              <a:t> </a:t>
            </a:r>
            <a:r>
              <a:rPr lang="en-US" noProof="0" dirty="0" err="1">
                <a:sym typeface="Arial"/>
              </a:rPr>
              <a:t>nesciunt</a:t>
            </a:r>
            <a:r>
              <a:rPr lang="en-US" noProof="0" dirty="0">
                <a:sym typeface="Arial"/>
              </a:rPr>
              <a:t>. </a:t>
            </a:r>
            <a:r>
              <a:rPr lang="en-US" noProof="0" dirty="0" err="1">
                <a:sym typeface="Arial"/>
              </a:rPr>
              <a:t>Neque</a:t>
            </a:r>
            <a:r>
              <a:rPr lang="en-US" noProof="0" dirty="0">
                <a:sym typeface="Arial"/>
              </a:rPr>
              <a:t> porro </a:t>
            </a:r>
            <a:r>
              <a:rPr lang="en-US" noProof="0" dirty="0" err="1">
                <a:sym typeface="Arial"/>
              </a:rPr>
              <a:t>quisquam</a:t>
            </a:r>
            <a:r>
              <a:rPr lang="en-US" noProof="0" dirty="0">
                <a:sym typeface="Arial"/>
              </a:rPr>
              <a:t> </a:t>
            </a:r>
            <a:r>
              <a:rPr lang="en-US" noProof="0" dirty="0" err="1">
                <a:sym typeface="Arial"/>
              </a:rPr>
              <a:t>est</a:t>
            </a:r>
            <a:r>
              <a:rPr lang="en-US" noProof="0" dirty="0">
                <a:sym typeface="Arial"/>
              </a:rPr>
              <a:t>, qui </a:t>
            </a:r>
            <a:r>
              <a:rPr lang="en-US" noProof="0" dirty="0" err="1">
                <a:sym typeface="Arial"/>
              </a:rPr>
              <a:t>dolorem</a:t>
            </a:r>
            <a:r>
              <a:rPr lang="en-US" noProof="0" dirty="0">
                <a:sym typeface="Arial"/>
              </a:rPr>
              <a:t> ipsum </a:t>
            </a:r>
            <a:r>
              <a:rPr lang="en-US" noProof="0" dirty="0" err="1">
                <a:sym typeface="Arial"/>
              </a:rPr>
              <a:t>quia</a:t>
            </a:r>
            <a:r>
              <a:rPr lang="en-US" noProof="0" dirty="0">
                <a:sym typeface="Arial"/>
              </a:rPr>
              <a:t> dolor sit </a:t>
            </a:r>
            <a:r>
              <a:rPr lang="en-US" noProof="0" dirty="0" err="1">
                <a:sym typeface="Arial"/>
              </a:rPr>
              <a:t>amet</a:t>
            </a:r>
            <a:r>
              <a:rPr lang="en-US" noProof="0" dirty="0">
                <a:sym typeface="Arial"/>
              </a:rPr>
              <a:t>, </a:t>
            </a:r>
            <a:r>
              <a:rPr lang="en-US" noProof="0" dirty="0" err="1">
                <a:sym typeface="Arial"/>
              </a:rPr>
              <a:t>consectetur</a:t>
            </a:r>
            <a:r>
              <a:rPr lang="en-US" noProof="0" dirty="0">
                <a:sym typeface="Arial"/>
              </a:rPr>
              <a:t>, </a:t>
            </a:r>
            <a:r>
              <a:rPr lang="en-US" noProof="0" dirty="0" err="1">
                <a:sym typeface="Arial"/>
              </a:rPr>
              <a:t>adipisci</a:t>
            </a:r>
            <a:r>
              <a:rPr lang="en-US" noProof="0" dirty="0">
                <a:sym typeface="Arial"/>
              </a:rPr>
              <a:t> </a:t>
            </a:r>
            <a:r>
              <a:rPr lang="en-US" noProof="0" dirty="0" err="1">
                <a:sym typeface="Arial"/>
              </a:rPr>
              <a:t>velit</a:t>
            </a:r>
            <a:r>
              <a:rPr lang="en-US" noProof="0" dirty="0">
                <a:sym typeface="Arial"/>
              </a:rPr>
              <a:t>, sed </a:t>
            </a:r>
            <a:r>
              <a:rPr lang="en-US" noProof="0" dirty="0" err="1">
                <a:sym typeface="Arial"/>
              </a:rPr>
              <a:t>quia</a:t>
            </a:r>
            <a:r>
              <a:rPr lang="en-US" noProof="0" dirty="0">
                <a:sym typeface="Arial"/>
              </a:rPr>
              <a:t> non </a:t>
            </a:r>
            <a:r>
              <a:rPr lang="en-US" noProof="0" dirty="0" err="1">
                <a:sym typeface="Arial"/>
              </a:rPr>
              <a:t>numquam</a:t>
            </a:r>
            <a:r>
              <a:rPr lang="en-US" noProof="0" dirty="0">
                <a:sym typeface="Arial"/>
              </a:rPr>
              <a:t> </a:t>
            </a:r>
            <a:r>
              <a:rPr lang="en-US" noProof="0" dirty="0" err="1">
                <a:sym typeface="Arial"/>
              </a:rPr>
              <a:t>eius</a:t>
            </a:r>
            <a:r>
              <a:rPr lang="en-US" noProof="0" dirty="0">
                <a:sym typeface="Arial"/>
              </a:rPr>
              <a:t> </a:t>
            </a:r>
            <a:r>
              <a:rPr lang="en-US" noProof="0" dirty="0" err="1">
                <a:sym typeface="Arial"/>
              </a:rPr>
              <a:t>modi</a:t>
            </a:r>
            <a:r>
              <a:rPr lang="en-US" noProof="0" dirty="0">
                <a:sym typeface="Arial"/>
              </a:rPr>
              <a:t> </a:t>
            </a:r>
            <a:r>
              <a:rPr lang="en-US" noProof="0" dirty="0" err="1">
                <a:sym typeface="Arial"/>
              </a:rPr>
              <a:t>tempora</a:t>
            </a:r>
            <a:r>
              <a:rPr lang="en-US" noProof="0" dirty="0">
                <a:sym typeface="Arial"/>
              </a:rPr>
              <a:t> </a:t>
            </a:r>
            <a:r>
              <a:rPr lang="en-US" noProof="0" dirty="0" err="1">
                <a:sym typeface="Arial"/>
              </a:rPr>
              <a:t>incidunt</a:t>
            </a:r>
            <a:r>
              <a:rPr lang="en-US" noProof="0" dirty="0">
                <a:sym typeface="Arial"/>
              </a:rPr>
              <a:t> </a:t>
            </a:r>
            <a:r>
              <a:rPr lang="en-US" noProof="0" dirty="0" err="1">
                <a:sym typeface="Arial"/>
              </a:rPr>
              <a:t>ut</a:t>
            </a:r>
            <a:r>
              <a:rPr lang="en-US" noProof="0" dirty="0">
                <a:sym typeface="Arial"/>
              </a:rPr>
              <a:t> labore et dolore </a:t>
            </a:r>
            <a:r>
              <a:rPr lang="en-US" noProof="0" dirty="0" err="1">
                <a:sym typeface="Arial"/>
              </a:rPr>
              <a:t>magnam</a:t>
            </a:r>
            <a:r>
              <a:rPr lang="en-US" noProof="0" dirty="0">
                <a:sym typeface="Arial"/>
              </a:rPr>
              <a:t> </a:t>
            </a:r>
            <a:r>
              <a:rPr lang="en-US" noProof="0" dirty="0" err="1">
                <a:sym typeface="Arial"/>
              </a:rPr>
              <a:t>aliquam</a:t>
            </a:r>
            <a:r>
              <a:rPr lang="en-US" noProof="0" dirty="0">
                <a:sym typeface="Arial"/>
              </a:rPr>
              <a:t> </a:t>
            </a:r>
            <a:r>
              <a:rPr lang="en-US" noProof="0" dirty="0" err="1">
                <a:sym typeface="Arial"/>
              </a:rPr>
              <a:t>quaerat</a:t>
            </a:r>
            <a:r>
              <a:rPr lang="en-US" noProof="0" dirty="0">
                <a:sym typeface="Arial"/>
              </a:rPr>
              <a:t> </a:t>
            </a:r>
            <a:r>
              <a:rPr lang="en-US" noProof="0" dirty="0" err="1">
                <a:sym typeface="Arial"/>
              </a:rPr>
              <a:t>voluptatem</a:t>
            </a:r>
            <a:r>
              <a:rPr lang="en-US" noProof="0" dirty="0">
                <a:sym typeface="Arial"/>
              </a:rPr>
              <a:t>.</a:t>
            </a:r>
          </a:p>
          <a:p>
            <a:pPr lvl="3"/>
            <a:r>
              <a:rPr lang="en-US" noProof="0" dirty="0">
                <a:sym typeface="Arial"/>
              </a:rPr>
              <a:t>Lorem ipsum dolor sit </a:t>
            </a:r>
            <a:r>
              <a:rPr lang="en-US" noProof="0" dirty="0" err="1">
                <a:sym typeface="Arial"/>
              </a:rPr>
              <a:t>amet</a:t>
            </a:r>
            <a:r>
              <a:rPr lang="en-US" noProof="0" dirty="0">
                <a:sym typeface="Arial"/>
              </a:rPr>
              <a:t>, </a:t>
            </a:r>
            <a:r>
              <a:rPr lang="en-US" noProof="0" dirty="0" err="1">
                <a:sym typeface="Arial"/>
              </a:rPr>
              <a:t>consectetur</a:t>
            </a:r>
            <a:r>
              <a:rPr lang="en-US" noProof="0" dirty="0">
                <a:sym typeface="Arial"/>
              </a:rPr>
              <a:t> </a:t>
            </a:r>
            <a:r>
              <a:rPr lang="en-US" noProof="0" dirty="0" err="1">
                <a:sym typeface="Arial"/>
              </a:rPr>
              <a:t>adipiscing</a:t>
            </a:r>
            <a:r>
              <a:rPr lang="en-US" noProof="0" dirty="0">
                <a:sym typeface="Arial"/>
              </a:rPr>
              <a:t> </a:t>
            </a:r>
            <a:r>
              <a:rPr lang="en-US" noProof="0" dirty="0" err="1">
                <a:sym typeface="Arial"/>
              </a:rPr>
              <a:t>elit</a:t>
            </a:r>
            <a:r>
              <a:rPr lang="en-US" noProof="0" dirty="0">
                <a:sym typeface="Arial"/>
              </a:rPr>
              <a:t>, sed do </a:t>
            </a:r>
            <a:r>
              <a:rPr lang="en-US" noProof="0" dirty="0" err="1">
                <a:sym typeface="Arial"/>
              </a:rPr>
              <a:t>eiusmod</a:t>
            </a:r>
            <a:r>
              <a:rPr lang="en-US" noProof="0" dirty="0">
                <a:sym typeface="Arial"/>
              </a:rPr>
              <a:t> </a:t>
            </a:r>
            <a:r>
              <a:rPr lang="en-US" noProof="0" dirty="0" err="1">
                <a:sym typeface="Arial"/>
              </a:rPr>
              <a:t>tempor</a:t>
            </a:r>
            <a:r>
              <a:rPr lang="en-US" noProof="0" dirty="0">
                <a:sym typeface="Arial"/>
              </a:rPr>
              <a:t> </a:t>
            </a:r>
            <a:r>
              <a:rPr lang="en-US" noProof="0" dirty="0" err="1">
                <a:sym typeface="Arial"/>
              </a:rPr>
              <a:t>incididunt</a:t>
            </a:r>
            <a:r>
              <a:rPr lang="en-US" noProof="0" dirty="0">
                <a:sym typeface="Arial"/>
              </a:rPr>
              <a:t> </a:t>
            </a:r>
            <a:r>
              <a:rPr lang="en-US" noProof="0" dirty="0" err="1">
                <a:sym typeface="Arial"/>
              </a:rPr>
              <a:t>ut</a:t>
            </a:r>
            <a:r>
              <a:rPr lang="en-US" noProof="0" dirty="0">
                <a:sym typeface="Arial"/>
              </a:rPr>
              <a:t> labore et dolore magna </a:t>
            </a:r>
            <a:r>
              <a:rPr lang="en-US" noProof="0" dirty="0" err="1">
                <a:sym typeface="Arial"/>
              </a:rPr>
              <a:t>aliqua</a:t>
            </a:r>
            <a:r>
              <a:rPr lang="en-US" noProof="0" dirty="0">
                <a:sym typeface="Arial"/>
              </a:rPr>
              <a:t>. Ut </a:t>
            </a:r>
            <a:r>
              <a:rPr lang="en-US" noProof="0" dirty="0" err="1">
                <a:sym typeface="Arial"/>
              </a:rPr>
              <a:t>enim</a:t>
            </a:r>
            <a:r>
              <a:rPr lang="en-US" noProof="0" dirty="0">
                <a:sym typeface="Arial"/>
              </a:rPr>
              <a:t> ad minim </a:t>
            </a:r>
            <a:r>
              <a:rPr lang="en-US" noProof="0" dirty="0" err="1">
                <a:sym typeface="Arial"/>
              </a:rPr>
              <a:t>veniam</a:t>
            </a:r>
            <a:r>
              <a:rPr lang="en-US" noProof="0" dirty="0">
                <a:sym typeface="Arial"/>
              </a:rPr>
              <a:t>, </a:t>
            </a:r>
            <a:r>
              <a:rPr lang="en-US" noProof="0" dirty="0" err="1">
                <a:sym typeface="Arial"/>
              </a:rPr>
              <a:t>quis</a:t>
            </a:r>
            <a:r>
              <a:rPr lang="en-US" noProof="0" dirty="0">
                <a:sym typeface="Arial"/>
              </a:rPr>
              <a:t> </a:t>
            </a:r>
            <a:r>
              <a:rPr lang="en-US" noProof="0" dirty="0" err="1">
                <a:sym typeface="Arial"/>
              </a:rPr>
              <a:t>nostrud</a:t>
            </a:r>
            <a:r>
              <a:rPr lang="en-US" noProof="0" dirty="0">
                <a:sym typeface="Arial"/>
              </a:rPr>
              <a:t> exercitation </a:t>
            </a:r>
            <a:r>
              <a:rPr lang="en-US" noProof="0" dirty="0" err="1">
                <a:sym typeface="Arial"/>
              </a:rPr>
              <a:t>ullamco</a:t>
            </a:r>
            <a:r>
              <a:rPr lang="en-US" noProof="0" dirty="0">
                <a:sym typeface="Arial"/>
              </a:rPr>
              <a:t> </a:t>
            </a:r>
            <a:r>
              <a:rPr lang="en-US" noProof="0" dirty="0" err="1">
                <a:sym typeface="Arial"/>
              </a:rPr>
              <a:t>laboris</a:t>
            </a:r>
            <a:r>
              <a:rPr lang="en-US" noProof="0" dirty="0">
                <a:sym typeface="Arial"/>
              </a:rPr>
              <a:t> nisi </a:t>
            </a:r>
            <a:r>
              <a:rPr lang="en-US" noProof="0" dirty="0" err="1">
                <a:sym typeface="Arial"/>
              </a:rPr>
              <a:t>ut</a:t>
            </a:r>
            <a:r>
              <a:rPr lang="en-US" noProof="0" dirty="0">
                <a:sym typeface="Arial"/>
              </a:rPr>
              <a:t> </a:t>
            </a:r>
            <a:r>
              <a:rPr lang="en-US" noProof="0" dirty="0" err="1">
                <a:sym typeface="Arial"/>
              </a:rPr>
              <a:t>aliquip</a:t>
            </a:r>
            <a:r>
              <a:rPr lang="en-US" noProof="0" dirty="0">
                <a:sym typeface="Arial"/>
              </a:rPr>
              <a:t> ex </a:t>
            </a:r>
            <a:r>
              <a:rPr lang="en-US" noProof="0" dirty="0" err="1">
                <a:sym typeface="Arial"/>
              </a:rPr>
              <a:t>ea</a:t>
            </a:r>
            <a:r>
              <a:rPr lang="en-US" noProof="0" dirty="0">
                <a:sym typeface="Arial"/>
              </a:rPr>
              <a:t> </a:t>
            </a:r>
            <a:r>
              <a:rPr lang="en-US" noProof="0" dirty="0" err="1">
                <a:sym typeface="Arial"/>
              </a:rPr>
              <a:t>commodo</a:t>
            </a:r>
            <a:r>
              <a:rPr lang="en-US" noProof="0" dirty="0">
                <a:sym typeface="Arial"/>
              </a:rPr>
              <a:t> </a:t>
            </a:r>
            <a:r>
              <a:rPr lang="en-US" noProof="0" dirty="0" err="1">
                <a:sym typeface="Arial"/>
              </a:rPr>
              <a:t>consequat</a:t>
            </a:r>
            <a:r>
              <a:rPr lang="en-US" noProof="0" dirty="0">
                <a:sym typeface="Arial"/>
              </a:rPr>
              <a:t>. Duis </a:t>
            </a:r>
            <a:r>
              <a:rPr lang="en-US" noProof="0" dirty="0" err="1">
                <a:sym typeface="Arial"/>
              </a:rPr>
              <a:t>aute</a:t>
            </a:r>
            <a:r>
              <a:rPr lang="en-US" noProof="0" dirty="0">
                <a:sym typeface="Arial"/>
              </a:rPr>
              <a:t> </a:t>
            </a:r>
            <a:r>
              <a:rPr lang="en-US" noProof="0" dirty="0" err="1">
                <a:sym typeface="Arial"/>
              </a:rPr>
              <a:t>irure</a:t>
            </a:r>
            <a:r>
              <a:rPr lang="en-US" noProof="0" dirty="0">
                <a:sym typeface="Arial"/>
              </a:rPr>
              <a:t> dolor in </a:t>
            </a:r>
            <a:r>
              <a:rPr lang="en-US" noProof="0" dirty="0" err="1">
                <a:sym typeface="Arial"/>
              </a:rPr>
              <a:t>reprehenderit</a:t>
            </a:r>
            <a:r>
              <a:rPr lang="en-US" noProof="0" dirty="0">
                <a:sym typeface="Arial"/>
              </a:rPr>
              <a:t> in </a:t>
            </a:r>
            <a:r>
              <a:rPr lang="en-US" noProof="0" dirty="0" err="1">
                <a:sym typeface="Arial"/>
              </a:rPr>
              <a:t>voluptate</a:t>
            </a:r>
            <a:r>
              <a:rPr lang="en-US" noProof="0" dirty="0">
                <a:sym typeface="Arial"/>
              </a:rPr>
              <a:t> </a:t>
            </a:r>
            <a:r>
              <a:rPr lang="en-US" noProof="0" dirty="0" err="1">
                <a:sym typeface="Arial"/>
              </a:rPr>
              <a:t>velit</a:t>
            </a:r>
            <a:r>
              <a:rPr lang="en-US" noProof="0" dirty="0">
                <a:sym typeface="Arial"/>
              </a:rPr>
              <a:t> </a:t>
            </a:r>
            <a:r>
              <a:rPr lang="en-US" noProof="0" dirty="0" err="1">
                <a:sym typeface="Arial"/>
              </a:rPr>
              <a:t>esse</a:t>
            </a:r>
            <a:r>
              <a:rPr lang="en-US" noProof="0" dirty="0">
                <a:sym typeface="Arial"/>
              </a:rPr>
              <a:t> </a:t>
            </a:r>
            <a:r>
              <a:rPr lang="en-US" noProof="0" dirty="0" err="1">
                <a:sym typeface="Arial"/>
              </a:rPr>
              <a:t>cillum</a:t>
            </a:r>
            <a:r>
              <a:rPr lang="en-US" noProof="0" dirty="0">
                <a:sym typeface="Arial"/>
              </a:rPr>
              <a:t> dolore </a:t>
            </a:r>
            <a:r>
              <a:rPr lang="en-US" noProof="0" dirty="0" err="1">
                <a:sym typeface="Arial"/>
              </a:rPr>
              <a:t>eu</a:t>
            </a:r>
            <a:r>
              <a:rPr lang="en-US" noProof="0" dirty="0">
                <a:sym typeface="Arial"/>
              </a:rPr>
              <a:t> </a:t>
            </a:r>
            <a:r>
              <a:rPr lang="en-US" noProof="0" dirty="0" err="1">
                <a:sym typeface="Arial"/>
              </a:rPr>
              <a:t>fugiat</a:t>
            </a:r>
            <a:r>
              <a:rPr lang="en-US" noProof="0" dirty="0">
                <a:sym typeface="Arial"/>
              </a:rPr>
              <a:t> </a:t>
            </a:r>
            <a:r>
              <a:rPr lang="en-US" noProof="0" dirty="0" err="1">
                <a:sym typeface="Arial"/>
              </a:rPr>
              <a:t>nulla</a:t>
            </a:r>
            <a:r>
              <a:rPr lang="en-US" noProof="0" dirty="0">
                <a:sym typeface="Arial"/>
              </a:rPr>
              <a:t> </a:t>
            </a:r>
            <a:r>
              <a:rPr lang="en-US" noProof="0" dirty="0" err="1">
                <a:sym typeface="Arial"/>
              </a:rPr>
              <a:t>pariatur</a:t>
            </a:r>
            <a:r>
              <a:rPr lang="en-US" noProof="0" dirty="0">
                <a:sym typeface="Arial"/>
              </a:rPr>
              <a:t>. </a:t>
            </a:r>
            <a:r>
              <a:rPr lang="en-US" noProof="0" dirty="0" err="1">
                <a:sym typeface="Arial"/>
              </a:rPr>
              <a:t>Excepteur</a:t>
            </a:r>
            <a:r>
              <a:rPr lang="en-US" noProof="0" dirty="0">
                <a:sym typeface="Arial"/>
              </a:rPr>
              <a:t> </a:t>
            </a:r>
            <a:r>
              <a:rPr lang="en-US" noProof="0" dirty="0" err="1">
                <a:sym typeface="Arial"/>
              </a:rPr>
              <a:t>sint</a:t>
            </a:r>
            <a:r>
              <a:rPr lang="en-US" noProof="0" dirty="0">
                <a:sym typeface="Arial"/>
              </a:rPr>
              <a:t> </a:t>
            </a:r>
            <a:r>
              <a:rPr lang="en-US" noProof="0" dirty="0" err="1">
                <a:sym typeface="Arial"/>
              </a:rPr>
              <a:t>occaecat</a:t>
            </a:r>
            <a:r>
              <a:rPr lang="en-US" noProof="0" dirty="0">
                <a:sym typeface="Arial"/>
              </a:rPr>
              <a:t> </a:t>
            </a:r>
            <a:r>
              <a:rPr lang="en-US" noProof="0" dirty="0" err="1">
                <a:sym typeface="Arial"/>
              </a:rPr>
              <a:t>cupidatat</a:t>
            </a:r>
            <a:r>
              <a:rPr lang="en-US" noProof="0" dirty="0">
                <a:sym typeface="Arial"/>
              </a:rPr>
              <a:t> non </a:t>
            </a:r>
            <a:r>
              <a:rPr lang="en-US" noProof="0" dirty="0" err="1">
                <a:sym typeface="Arial"/>
              </a:rPr>
              <a:t>proident</a:t>
            </a:r>
            <a:r>
              <a:rPr lang="en-US" noProof="0" dirty="0">
                <a:sym typeface="Arial"/>
              </a:rPr>
              <a:t>, sunt in culpa qui </a:t>
            </a:r>
            <a:r>
              <a:rPr lang="en-US" noProof="0" dirty="0" err="1">
                <a:sym typeface="Arial"/>
              </a:rPr>
              <a:t>officia</a:t>
            </a:r>
            <a:r>
              <a:rPr lang="en-US" noProof="0" dirty="0">
                <a:sym typeface="Arial"/>
              </a:rPr>
              <a:t> </a:t>
            </a:r>
            <a:r>
              <a:rPr lang="en-US" noProof="0" dirty="0" err="1">
                <a:sym typeface="Arial"/>
              </a:rPr>
              <a:t>deserunt</a:t>
            </a:r>
            <a:r>
              <a:rPr lang="en-US" noProof="0" dirty="0">
                <a:sym typeface="Arial"/>
              </a:rPr>
              <a:t> </a:t>
            </a:r>
            <a:r>
              <a:rPr lang="en-US" noProof="0" dirty="0" err="1">
                <a:sym typeface="Arial"/>
              </a:rPr>
              <a:t>mollit</a:t>
            </a:r>
            <a:r>
              <a:rPr lang="en-US" noProof="0" dirty="0">
                <a:sym typeface="Arial"/>
              </a:rPr>
              <a:t> </a:t>
            </a:r>
            <a:r>
              <a:rPr lang="en-US" noProof="0" dirty="0" err="1">
                <a:sym typeface="Arial"/>
              </a:rPr>
              <a:t>anim</a:t>
            </a:r>
            <a:r>
              <a:rPr lang="en-US" noProof="0" dirty="0">
                <a:sym typeface="Arial"/>
              </a:rPr>
              <a:t> id </a:t>
            </a:r>
            <a:r>
              <a:rPr lang="en-US" noProof="0" dirty="0" err="1">
                <a:sym typeface="Arial"/>
              </a:rPr>
              <a:t>est</a:t>
            </a:r>
            <a:r>
              <a:rPr lang="en-US" noProof="0" dirty="0">
                <a:sym typeface="Arial"/>
              </a:rPr>
              <a:t> </a:t>
            </a:r>
            <a:r>
              <a:rPr lang="en-US" noProof="0" dirty="0" err="1">
                <a:sym typeface="Arial"/>
              </a:rPr>
              <a:t>laborum</a:t>
            </a:r>
            <a:r>
              <a:rPr lang="en-US" noProof="0" dirty="0">
                <a:sym typeface="Arial"/>
              </a:rPr>
              <a:t>.</a:t>
            </a:r>
          </a:p>
          <a:p>
            <a:pPr lvl="3"/>
            <a:r>
              <a:rPr lang="en-US" noProof="0" dirty="0">
                <a:sym typeface="Arial"/>
              </a:rPr>
              <a:t>Sed </a:t>
            </a:r>
            <a:r>
              <a:rPr lang="en-US" noProof="0" dirty="0" err="1">
                <a:sym typeface="Arial"/>
              </a:rPr>
              <a:t>ut</a:t>
            </a:r>
            <a:r>
              <a:rPr lang="en-US" noProof="0" dirty="0">
                <a:sym typeface="Arial"/>
              </a:rPr>
              <a:t> </a:t>
            </a:r>
            <a:r>
              <a:rPr lang="en-US" noProof="0" dirty="0" err="1">
                <a:sym typeface="Arial"/>
              </a:rPr>
              <a:t>perspiciatis</a:t>
            </a:r>
            <a:r>
              <a:rPr lang="en-US" noProof="0" dirty="0">
                <a:sym typeface="Arial"/>
              </a:rPr>
              <a:t> </a:t>
            </a:r>
            <a:r>
              <a:rPr lang="en-US" noProof="0" dirty="0" err="1">
                <a:sym typeface="Arial"/>
              </a:rPr>
              <a:t>unde</a:t>
            </a:r>
            <a:r>
              <a:rPr lang="en-US" noProof="0" dirty="0">
                <a:sym typeface="Arial"/>
              </a:rPr>
              <a:t> </a:t>
            </a:r>
            <a:r>
              <a:rPr lang="en-US" noProof="0" dirty="0" err="1">
                <a:sym typeface="Arial"/>
              </a:rPr>
              <a:t>omnis</a:t>
            </a:r>
            <a:r>
              <a:rPr lang="en-US" noProof="0" dirty="0">
                <a:sym typeface="Arial"/>
              </a:rPr>
              <a:t> </a:t>
            </a:r>
            <a:r>
              <a:rPr lang="en-US" noProof="0" dirty="0" err="1">
                <a:sym typeface="Arial"/>
              </a:rPr>
              <a:t>iste</a:t>
            </a:r>
            <a:r>
              <a:rPr lang="en-US" noProof="0" dirty="0">
                <a:sym typeface="Arial"/>
              </a:rPr>
              <a:t> </a:t>
            </a:r>
            <a:r>
              <a:rPr lang="en-US" noProof="0" dirty="0" err="1">
                <a:sym typeface="Arial"/>
              </a:rPr>
              <a:t>natus</a:t>
            </a:r>
            <a:r>
              <a:rPr lang="en-US" noProof="0" dirty="0">
                <a:sym typeface="Arial"/>
              </a:rPr>
              <a:t> error sit </a:t>
            </a:r>
            <a:r>
              <a:rPr lang="en-US" noProof="0" dirty="0" err="1">
                <a:sym typeface="Arial"/>
              </a:rPr>
              <a:t>voluptatem</a:t>
            </a:r>
            <a:r>
              <a:rPr lang="en-US" noProof="0" dirty="0">
                <a:sym typeface="Arial"/>
              </a:rPr>
              <a:t> </a:t>
            </a:r>
            <a:r>
              <a:rPr lang="en-US" noProof="0" dirty="0" err="1">
                <a:sym typeface="Arial"/>
              </a:rPr>
              <a:t>accusantium</a:t>
            </a:r>
            <a:r>
              <a:rPr lang="en-US" noProof="0" dirty="0">
                <a:sym typeface="Arial"/>
              </a:rPr>
              <a:t> </a:t>
            </a:r>
            <a:r>
              <a:rPr lang="en-US" noProof="0" dirty="0" err="1">
                <a:sym typeface="Arial"/>
              </a:rPr>
              <a:t>doloremque</a:t>
            </a:r>
            <a:r>
              <a:rPr lang="en-US" noProof="0" dirty="0">
                <a:sym typeface="Arial"/>
              </a:rPr>
              <a:t> </a:t>
            </a:r>
            <a:r>
              <a:rPr lang="en-US" noProof="0" dirty="0" err="1">
                <a:sym typeface="Arial"/>
              </a:rPr>
              <a:t>laudantium</a:t>
            </a:r>
            <a:r>
              <a:rPr lang="en-US" noProof="0" dirty="0">
                <a:sym typeface="Arial"/>
              </a:rPr>
              <a:t>, </a:t>
            </a:r>
            <a:r>
              <a:rPr lang="en-US" noProof="0" dirty="0" err="1">
                <a:sym typeface="Arial"/>
              </a:rPr>
              <a:t>totam</a:t>
            </a:r>
            <a:r>
              <a:rPr lang="en-US" noProof="0" dirty="0">
                <a:sym typeface="Arial"/>
              </a:rPr>
              <a:t> rem </a:t>
            </a:r>
            <a:r>
              <a:rPr lang="en-US" noProof="0" dirty="0" err="1">
                <a:sym typeface="Arial"/>
              </a:rPr>
              <a:t>aperiam</a:t>
            </a:r>
            <a:r>
              <a:rPr lang="en-US" noProof="0" dirty="0">
                <a:sym typeface="Arial"/>
              </a:rPr>
              <a:t>, </a:t>
            </a:r>
            <a:r>
              <a:rPr lang="en-US" noProof="0" dirty="0" err="1">
                <a:sym typeface="Arial"/>
              </a:rPr>
              <a:t>eaque</a:t>
            </a:r>
            <a:r>
              <a:rPr lang="en-US" noProof="0" dirty="0">
                <a:sym typeface="Arial"/>
              </a:rPr>
              <a:t> </a:t>
            </a:r>
            <a:r>
              <a:rPr lang="en-US" noProof="0" dirty="0" err="1">
                <a:sym typeface="Arial"/>
              </a:rPr>
              <a:t>ipsa</a:t>
            </a:r>
            <a:r>
              <a:rPr lang="en-US" noProof="0" dirty="0">
                <a:sym typeface="Arial"/>
              </a:rPr>
              <a:t> </a:t>
            </a:r>
            <a:r>
              <a:rPr lang="en-US" noProof="0" dirty="0" err="1">
                <a:sym typeface="Arial"/>
              </a:rPr>
              <a:t>quae</a:t>
            </a:r>
            <a:r>
              <a:rPr lang="en-US" noProof="0" dirty="0">
                <a:sym typeface="Arial"/>
              </a:rPr>
              <a:t> ab </a:t>
            </a:r>
            <a:r>
              <a:rPr lang="en-US" noProof="0" dirty="0" err="1">
                <a:sym typeface="Arial"/>
              </a:rPr>
              <a:t>illo</a:t>
            </a:r>
            <a:r>
              <a:rPr lang="en-US" noProof="0" dirty="0">
                <a:sym typeface="Arial"/>
              </a:rPr>
              <a:t> </a:t>
            </a:r>
            <a:r>
              <a:rPr lang="en-US" noProof="0" dirty="0" err="1">
                <a:sym typeface="Arial"/>
              </a:rPr>
              <a:t>inventore</a:t>
            </a:r>
            <a:r>
              <a:rPr lang="en-US" noProof="0" dirty="0">
                <a:sym typeface="Arial"/>
              </a:rPr>
              <a:t> </a:t>
            </a:r>
            <a:r>
              <a:rPr lang="en-US" noProof="0" dirty="0" err="1">
                <a:sym typeface="Arial"/>
              </a:rPr>
              <a:t>veritatis</a:t>
            </a:r>
            <a:r>
              <a:rPr lang="en-US" noProof="0" dirty="0">
                <a:sym typeface="Arial"/>
              </a:rPr>
              <a:t> et quasi </a:t>
            </a:r>
            <a:r>
              <a:rPr lang="en-US" noProof="0" dirty="0" err="1">
                <a:sym typeface="Arial"/>
              </a:rPr>
              <a:t>architecto</a:t>
            </a:r>
            <a:r>
              <a:rPr lang="en-US" noProof="0" dirty="0">
                <a:sym typeface="Arial"/>
              </a:rPr>
              <a:t> beatae vitae dicta sunt </a:t>
            </a:r>
            <a:r>
              <a:rPr lang="en-US" noProof="0" dirty="0" err="1">
                <a:sym typeface="Arial"/>
              </a:rPr>
              <a:t>explicabo</a:t>
            </a:r>
            <a:r>
              <a:rPr lang="en-US" noProof="0" dirty="0">
                <a:sym typeface="Arial"/>
              </a:rPr>
              <a:t>. Nemo </a:t>
            </a:r>
            <a:r>
              <a:rPr lang="en-US" noProof="0" dirty="0" err="1">
                <a:sym typeface="Arial"/>
              </a:rPr>
              <a:t>enim</a:t>
            </a:r>
            <a:r>
              <a:rPr lang="en-US" noProof="0" dirty="0">
                <a:sym typeface="Arial"/>
              </a:rPr>
              <a:t> </a:t>
            </a:r>
            <a:r>
              <a:rPr lang="en-US" noProof="0" dirty="0" err="1">
                <a:sym typeface="Arial"/>
              </a:rPr>
              <a:t>ipsam</a:t>
            </a:r>
            <a:r>
              <a:rPr lang="en-US" noProof="0" dirty="0">
                <a:sym typeface="Arial"/>
              </a:rPr>
              <a:t> </a:t>
            </a:r>
            <a:r>
              <a:rPr lang="en-US" noProof="0" dirty="0" err="1">
                <a:sym typeface="Arial"/>
              </a:rPr>
              <a:t>voluptatem</a:t>
            </a:r>
            <a:r>
              <a:rPr lang="en-US" noProof="0" dirty="0">
                <a:sym typeface="Arial"/>
              </a:rPr>
              <a:t> </a:t>
            </a:r>
            <a:r>
              <a:rPr lang="en-US" noProof="0" dirty="0" err="1">
                <a:sym typeface="Arial"/>
              </a:rPr>
              <a:t>quia</a:t>
            </a:r>
            <a:r>
              <a:rPr lang="en-US" noProof="0" dirty="0">
                <a:sym typeface="Arial"/>
              </a:rPr>
              <a:t> </a:t>
            </a:r>
            <a:r>
              <a:rPr lang="en-US" noProof="0" dirty="0" err="1">
                <a:sym typeface="Arial"/>
              </a:rPr>
              <a:t>voluptas</a:t>
            </a:r>
            <a:r>
              <a:rPr lang="en-US" noProof="0" dirty="0">
                <a:sym typeface="Arial"/>
              </a:rPr>
              <a:t> sit </a:t>
            </a:r>
            <a:r>
              <a:rPr lang="en-US" noProof="0" dirty="0" err="1">
                <a:sym typeface="Arial"/>
              </a:rPr>
              <a:t>aspernatur</a:t>
            </a:r>
            <a:r>
              <a:rPr lang="en-US" noProof="0" dirty="0">
                <a:sym typeface="Arial"/>
              </a:rPr>
              <a:t> </a:t>
            </a:r>
            <a:r>
              <a:rPr lang="en-US" noProof="0" dirty="0" err="1">
                <a:sym typeface="Arial"/>
              </a:rPr>
              <a:t>aut</a:t>
            </a:r>
            <a:r>
              <a:rPr lang="en-US" noProof="0" dirty="0">
                <a:sym typeface="Arial"/>
              </a:rPr>
              <a:t> </a:t>
            </a:r>
            <a:r>
              <a:rPr lang="en-US" noProof="0" dirty="0" err="1">
                <a:sym typeface="Arial"/>
              </a:rPr>
              <a:t>odit</a:t>
            </a:r>
            <a:r>
              <a:rPr lang="en-US" noProof="0" dirty="0">
                <a:sym typeface="Arial"/>
              </a:rPr>
              <a:t> </a:t>
            </a:r>
            <a:r>
              <a:rPr lang="en-US" noProof="0" dirty="0" err="1">
                <a:sym typeface="Arial"/>
              </a:rPr>
              <a:t>aut</a:t>
            </a:r>
            <a:r>
              <a:rPr lang="en-US" noProof="0" dirty="0">
                <a:sym typeface="Arial"/>
              </a:rPr>
              <a:t> fugit, sed </a:t>
            </a:r>
            <a:r>
              <a:rPr lang="en-US" noProof="0" dirty="0" err="1">
                <a:sym typeface="Arial"/>
              </a:rPr>
              <a:t>quia</a:t>
            </a:r>
            <a:r>
              <a:rPr lang="en-US" noProof="0" dirty="0">
                <a:sym typeface="Arial"/>
              </a:rPr>
              <a:t> </a:t>
            </a:r>
            <a:r>
              <a:rPr lang="en-US" noProof="0" dirty="0" err="1">
                <a:sym typeface="Arial"/>
              </a:rPr>
              <a:t>consequuntur</a:t>
            </a:r>
            <a:r>
              <a:rPr lang="en-US" noProof="0" dirty="0">
                <a:sym typeface="Arial"/>
              </a:rPr>
              <a:t> </a:t>
            </a:r>
            <a:r>
              <a:rPr lang="en-US" noProof="0" dirty="0" err="1">
                <a:sym typeface="Arial"/>
              </a:rPr>
              <a:t>magni</a:t>
            </a:r>
            <a:r>
              <a:rPr lang="en-US" noProof="0" dirty="0">
                <a:sym typeface="Arial"/>
              </a:rPr>
              <a:t> </a:t>
            </a:r>
            <a:r>
              <a:rPr lang="en-US" noProof="0" dirty="0" err="1">
                <a:sym typeface="Arial"/>
              </a:rPr>
              <a:t>dolores</a:t>
            </a:r>
            <a:r>
              <a:rPr lang="en-US" noProof="0" dirty="0">
                <a:sym typeface="Arial"/>
              </a:rPr>
              <a:t> </a:t>
            </a:r>
            <a:r>
              <a:rPr lang="en-US" noProof="0" dirty="0" err="1">
                <a:sym typeface="Arial"/>
              </a:rPr>
              <a:t>eos</a:t>
            </a:r>
            <a:r>
              <a:rPr lang="en-US" noProof="0" dirty="0">
                <a:sym typeface="Arial"/>
              </a:rPr>
              <a:t> qui ratione </a:t>
            </a:r>
            <a:r>
              <a:rPr lang="en-US" noProof="0" dirty="0" err="1">
                <a:sym typeface="Arial"/>
              </a:rPr>
              <a:t>voluptatem</a:t>
            </a:r>
            <a:r>
              <a:rPr lang="en-US" noProof="0" dirty="0">
                <a:sym typeface="Arial"/>
              </a:rPr>
              <a:t> </a:t>
            </a:r>
            <a:r>
              <a:rPr lang="en-US" noProof="0" dirty="0" err="1">
                <a:sym typeface="Arial"/>
              </a:rPr>
              <a:t>sequi</a:t>
            </a:r>
            <a:r>
              <a:rPr lang="en-US" noProof="0" dirty="0">
                <a:sym typeface="Arial"/>
              </a:rPr>
              <a:t> </a:t>
            </a:r>
            <a:r>
              <a:rPr lang="en-US" noProof="0" dirty="0" err="1">
                <a:sym typeface="Arial"/>
              </a:rPr>
              <a:t>nesciunt</a:t>
            </a:r>
            <a:r>
              <a:rPr lang="en-US" noProof="0" dirty="0">
                <a:sym typeface="Arial"/>
              </a:rPr>
              <a:t>. </a:t>
            </a:r>
          </a:p>
        </p:txBody>
      </p:sp>
      <p:sp>
        <p:nvSpPr>
          <p:cNvPr id="5" name="Text Placeholder 4">
            <a:extLst>
              <a:ext uri="{FF2B5EF4-FFF2-40B4-BE49-F238E27FC236}">
                <a16:creationId xmlns:a16="http://schemas.microsoft.com/office/drawing/2014/main" id="{5AACB48C-1D31-3779-8F30-0E576F74EE66}"/>
              </a:ext>
            </a:extLst>
          </p:cNvPr>
          <p:cNvSpPr>
            <a:spLocks noGrp="1"/>
          </p:cNvSpPr>
          <p:nvPr>
            <p:ph type="body" sz="quarter" idx="11"/>
          </p:nvPr>
        </p:nvSpPr>
        <p:spPr>
          <a:xfrm>
            <a:off x="6281738" y="1254125"/>
            <a:ext cx="5532437" cy="4892675"/>
          </a:xfrm>
        </p:spPr>
        <p:txBody>
          <a:bodyPr/>
          <a:lstStyle/>
          <a:p>
            <a:pPr lvl="0"/>
            <a:r>
              <a:rPr lang="en-US" noProof="0" dirty="0" err="1">
                <a:sym typeface="Arial"/>
              </a:rPr>
              <a:t>Firstname</a:t>
            </a:r>
            <a:r>
              <a:rPr lang="en-US" noProof="0" dirty="0">
                <a:sym typeface="Arial"/>
              </a:rPr>
              <a:t> </a:t>
            </a:r>
            <a:r>
              <a:rPr lang="en-US" noProof="0" dirty="0" err="1">
                <a:sym typeface="Arial"/>
              </a:rPr>
              <a:t>Lastname</a:t>
            </a:r>
            <a:endParaRPr lang="en-US" noProof="0" dirty="0">
              <a:sym typeface="Arial"/>
            </a:endParaRPr>
          </a:p>
          <a:p>
            <a:pPr lvl="1"/>
            <a:r>
              <a:rPr lang="en-US" noProof="0" dirty="0">
                <a:sym typeface="Arial"/>
              </a:rPr>
              <a:t>Chief Operating Officer</a:t>
            </a:r>
          </a:p>
          <a:p>
            <a:pPr lvl="3"/>
            <a:r>
              <a:rPr lang="en-US" noProof="0" dirty="0">
                <a:sym typeface="Arial"/>
              </a:rPr>
              <a:t>Lorem ipsum dolor sit </a:t>
            </a:r>
            <a:r>
              <a:rPr lang="en-US" noProof="0" dirty="0" err="1">
                <a:sym typeface="Arial"/>
              </a:rPr>
              <a:t>amet</a:t>
            </a:r>
            <a:r>
              <a:rPr lang="en-US" noProof="0" dirty="0">
                <a:sym typeface="Arial"/>
              </a:rPr>
              <a:t>, </a:t>
            </a:r>
            <a:r>
              <a:rPr lang="en-US" noProof="0" dirty="0" err="1">
                <a:sym typeface="Arial"/>
              </a:rPr>
              <a:t>consectetur</a:t>
            </a:r>
            <a:r>
              <a:rPr lang="en-US" noProof="0" dirty="0">
                <a:sym typeface="Arial"/>
              </a:rPr>
              <a:t> </a:t>
            </a:r>
            <a:r>
              <a:rPr lang="en-US" noProof="0" dirty="0" err="1">
                <a:sym typeface="Arial"/>
              </a:rPr>
              <a:t>adipiscing</a:t>
            </a:r>
            <a:r>
              <a:rPr lang="en-US" noProof="0" dirty="0">
                <a:sym typeface="Arial"/>
              </a:rPr>
              <a:t> </a:t>
            </a:r>
            <a:r>
              <a:rPr lang="en-US" noProof="0" dirty="0" err="1">
                <a:sym typeface="Arial"/>
              </a:rPr>
              <a:t>elit</a:t>
            </a:r>
            <a:r>
              <a:rPr lang="en-US" noProof="0" dirty="0">
                <a:sym typeface="Arial"/>
              </a:rPr>
              <a:t>, sed do </a:t>
            </a:r>
            <a:r>
              <a:rPr lang="en-US" noProof="0" dirty="0" err="1">
                <a:sym typeface="Arial"/>
              </a:rPr>
              <a:t>eiusmod</a:t>
            </a:r>
            <a:r>
              <a:rPr lang="en-US" noProof="0" dirty="0">
                <a:sym typeface="Arial"/>
              </a:rPr>
              <a:t> </a:t>
            </a:r>
            <a:r>
              <a:rPr lang="en-US" noProof="0" dirty="0" err="1">
                <a:sym typeface="Arial"/>
              </a:rPr>
              <a:t>tempor</a:t>
            </a:r>
            <a:r>
              <a:rPr lang="en-US" noProof="0" dirty="0">
                <a:sym typeface="Arial"/>
              </a:rPr>
              <a:t> </a:t>
            </a:r>
            <a:r>
              <a:rPr lang="en-US" noProof="0" dirty="0" err="1">
                <a:sym typeface="Arial"/>
              </a:rPr>
              <a:t>incididunt</a:t>
            </a:r>
            <a:r>
              <a:rPr lang="en-US" noProof="0" dirty="0">
                <a:sym typeface="Arial"/>
              </a:rPr>
              <a:t> </a:t>
            </a:r>
            <a:r>
              <a:rPr lang="en-US" noProof="0" dirty="0" err="1">
                <a:sym typeface="Arial"/>
              </a:rPr>
              <a:t>ut</a:t>
            </a:r>
            <a:r>
              <a:rPr lang="en-US" noProof="0" dirty="0">
                <a:sym typeface="Arial"/>
              </a:rPr>
              <a:t> labore et dolore magna </a:t>
            </a:r>
            <a:r>
              <a:rPr lang="en-US" noProof="0" dirty="0" err="1">
                <a:sym typeface="Arial"/>
              </a:rPr>
              <a:t>aliqua</a:t>
            </a:r>
            <a:r>
              <a:rPr lang="en-US" noProof="0" dirty="0">
                <a:sym typeface="Arial"/>
              </a:rPr>
              <a:t>. Ut </a:t>
            </a:r>
            <a:r>
              <a:rPr lang="en-US" noProof="0" dirty="0" err="1">
                <a:sym typeface="Arial"/>
              </a:rPr>
              <a:t>enim</a:t>
            </a:r>
            <a:r>
              <a:rPr lang="en-US" noProof="0" dirty="0">
                <a:sym typeface="Arial"/>
              </a:rPr>
              <a:t> ad minim </a:t>
            </a:r>
            <a:r>
              <a:rPr lang="en-US" noProof="0" dirty="0" err="1">
                <a:sym typeface="Arial"/>
              </a:rPr>
              <a:t>veniam</a:t>
            </a:r>
            <a:r>
              <a:rPr lang="en-US" noProof="0" dirty="0">
                <a:sym typeface="Arial"/>
              </a:rPr>
              <a:t>, </a:t>
            </a:r>
            <a:r>
              <a:rPr lang="en-US" noProof="0" dirty="0" err="1">
                <a:sym typeface="Arial"/>
              </a:rPr>
              <a:t>quis</a:t>
            </a:r>
            <a:r>
              <a:rPr lang="en-US" noProof="0" dirty="0">
                <a:sym typeface="Arial"/>
              </a:rPr>
              <a:t> </a:t>
            </a:r>
            <a:r>
              <a:rPr lang="en-US" noProof="0" dirty="0" err="1">
                <a:sym typeface="Arial"/>
              </a:rPr>
              <a:t>nostrud</a:t>
            </a:r>
            <a:r>
              <a:rPr lang="en-US" noProof="0" dirty="0">
                <a:sym typeface="Arial"/>
              </a:rPr>
              <a:t> exercitation </a:t>
            </a:r>
            <a:r>
              <a:rPr lang="en-US" noProof="0" dirty="0" err="1">
                <a:sym typeface="Arial"/>
              </a:rPr>
              <a:t>ullamco</a:t>
            </a:r>
            <a:r>
              <a:rPr lang="en-US" noProof="0" dirty="0">
                <a:sym typeface="Arial"/>
              </a:rPr>
              <a:t> </a:t>
            </a:r>
            <a:r>
              <a:rPr lang="en-US" noProof="0" dirty="0" err="1">
                <a:sym typeface="Arial"/>
              </a:rPr>
              <a:t>laboris</a:t>
            </a:r>
            <a:r>
              <a:rPr lang="en-US" noProof="0" dirty="0">
                <a:sym typeface="Arial"/>
              </a:rPr>
              <a:t> nisi </a:t>
            </a:r>
            <a:r>
              <a:rPr lang="en-US" noProof="0" dirty="0" err="1">
                <a:sym typeface="Arial"/>
              </a:rPr>
              <a:t>ut</a:t>
            </a:r>
            <a:r>
              <a:rPr lang="en-US" noProof="0" dirty="0">
                <a:sym typeface="Arial"/>
              </a:rPr>
              <a:t> </a:t>
            </a:r>
            <a:r>
              <a:rPr lang="en-US" noProof="0" dirty="0" err="1">
                <a:sym typeface="Arial"/>
              </a:rPr>
              <a:t>aliquip</a:t>
            </a:r>
            <a:r>
              <a:rPr lang="en-US" noProof="0" dirty="0">
                <a:sym typeface="Arial"/>
              </a:rPr>
              <a:t> ex </a:t>
            </a:r>
            <a:r>
              <a:rPr lang="en-US" noProof="0" dirty="0" err="1">
                <a:sym typeface="Arial"/>
              </a:rPr>
              <a:t>ea</a:t>
            </a:r>
            <a:r>
              <a:rPr lang="en-US" noProof="0" dirty="0">
                <a:sym typeface="Arial"/>
              </a:rPr>
              <a:t> </a:t>
            </a:r>
            <a:r>
              <a:rPr lang="en-US" noProof="0" dirty="0" err="1">
                <a:sym typeface="Arial"/>
              </a:rPr>
              <a:t>commodo</a:t>
            </a:r>
            <a:r>
              <a:rPr lang="en-US" noProof="0" dirty="0">
                <a:sym typeface="Arial"/>
              </a:rPr>
              <a:t> </a:t>
            </a:r>
            <a:r>
              <a:rPr lang="en-US" noProof="0" dirty="0" err="1">
                <a:sym typeface="Arial"/>
              </a:rPr>
              <a:t>consequat</a:t>
            </a:r>
            <a:r>
              <a:rPr lang="en-US" noProof="0" dirty="0">
                <a:sym typeface="Arial"/>
              </a:rPr>
              <a:t>. Duis </a:t>
            </a:r>
            <a:r>
              <a:rPr lang="en-US" noProof="0" dirty="0" err="1">
                <a:sym typeface="Arial"/>
              </a:rPr>
              <a:t>aute</a:t>
            </a:r>
            <a:r>
              <a:rPr lang="en-US" noProof="0" dirty="0">
                <a:sym typeface="Arial"/>
              </a:rPr>
              <a:t> </a:t>
            </a:r>
            <a:r>
              <a:rPr lang="en-US" noProof="0" dirty="0" err="1">
                <a:sym typeface="Arial"/>
              </a:rPr>
              <a:t>irure</a:t>
            </a:r>
            <a:r>
              <a:rPr lang="en-US" noProof="0" dirty="0">
                <a:sym typeface="Arial"/>
              </a:rPr>
              <a:t> dolor in </a:t>
            </a:r>
            <a:r>
              <a:rPr lang="en-US" noProof="0" dirty="0" err="1">
                <a:sym typeface="Arial"/>
              </a:rPr>
              <a:t>reprehenderit</a:t>
            </a:r>
            <a:r>
              <a:rPr lang="en-US" noProof="0" dirty="0">
                <a:sym typeface="Arial"/>
              </a:rPr>
              <a:t> in </a:t>
            </a:r>
            <a:r>
              <a:rPr lang="en-US" noProof="0" dirty="0" err="1">
                <a:sym typeface="Arial"/>
              </a:rPr>
              <a:t>voluptate</a:t>
            </a:r>
            <a:r>
              <a:rPr lang="en-US" noProof="0" dirty="0">
                <a:sym typeface="Arial"/>
              </a:rPr>
              <a:t> </a:t>
            </a:r>
            <a:r>
              <a:rPr lang="en-US" noProof="0" dirty="0" err="1">
                <a:sym typeface="Arial"/>
              </a:rPr>
              <a:t>velit</a:t>
            </a:r>
            <a:r>
              <a:rPr lang="en-US" noProof="0" dirty="0">
                <a:sym typeface="Arial"/>
              </a:rPr>
              <a:t> </a:t>
            </a:r>
            <a:r>
              <a:rPr lang="en-US" noProof="0" dirty="0" err="1">
                <a:sym typeface="Arial"/>
              </a:rPr>
              <a:t>esse</a:t>
            </a:r>
            <a:r>
              <a:rPr lang="en-US" noProof="0" dirty="0">
                <a:sym typeface="Arial"/>
              </a:rPr>
              <a:t> </a:t>
            </a:r>
            <a:r>
              <a:rPr lang="en-US" noProof="0" dirty="0" err="1">
                <a:sym typeface="Arial"/>
              </a:rPr>
              <a:t>cillum</a:t>
            </a:r>
            <a:r>
              <a:rPr lang="en-US" noProof="0" dirty="0">
                <a:sym typeface="Arial"/>
              </a:rPr>
              <a:t> dolore </a:t>
            </a:r>
            <a:r>
              <a:rPr lang="en-US" noProof="0" dirty="0" err="1">
                <a:sym typeface="Arial"/>
              </a:rPr>
              <a:t>eu</a:t>
            </a:r>
            <a:r>
              <a:rPr lang="en-US" noProof="0" dirty="0">
                <a:sym typeface="Arial"/>
              </a:rPr>
              <a:t> </a:t>
            </a:r>
            <a:r>
              <a:rPr lang="en-US" noProof="0" dirty="0" err="1">
                <a:sym typeface="Arial"/>
              </a:rPr>
              <a:t>fugiat</a:t>
            </a:r>
            <a:r>
              <a:rPr lang="en-US" noProof="0" dirty="0">
                <a:sym typeface="Arial"/>
              </a:rPr>
              <a:t> </a:t>
            </a:r>
            <a:r>
              <a:rPr lang="en-US" noProof="0" dirty="0" err="1">
                <a:sym typeface="Arial"/>
              </a:rPr>
              <a:t>nulla</a:t>
            </a:r>
            <a:r>
              <a:rPr lang="en-US" noProof="0" dirty="0">
                <a:sym typeface="Arial"/>
              </a:rPr>
              <a:t> </a:t>
            </a:r>
            <a:r>
              <a:rPr lang="en-US" noProof="0" dirty="0" err="1">
                <a:sym typeface="Arial"/>
              </a:rPr>
              <a:t>pariatur</a:t>
            </a:r>
            <a:r>
              <a:rPr lang="en-US" noProof="0" dirty="0">
                <a:sym typeface="Arial"/>
              </a:rPr>
              <a:t>. </a:t>
            </a:r>
            <a:r>
              <a:rPr lang="en-US" noProof="0" dirty="0" err="1">
                <a:sym typeface="Arial"/>
              </a:rPr>
              <a:t>Excepteur</a:t>
            </a:r>
            <a:r>
              <a:rPr lang="en-US" noProof="0" dirty="0">
                <a:sym typeface="Arial"/>
              </a:rPr>
              <a:t> </a:t>
            </a:r>
            <a:r>
              <a:rPr lang="en-US" noProof="0" dirty="0" err="1">
                <a:sym typeface="Arial"/>
              </a:rPr>
              <a:t>sint</a:t>
            </a:r>
            <a:r>
              <a:rPr lang="en-US" noProof="0" dirty="0">
                <a:sym typeface="Arial"/>
              </a:rPr>
              <a:t> </a:t>
            </a:r>
            <a:r>
              <a:rPr lang="en-US" noProof="0" dirty="0" err="1">
                <a:sym typeface="Arial"/>
              </a:rPr>
              <a:t>occaecat</a:t>
            </a:r>
            <a:r>
              <a:rPr lang="en-US" noProof="0" dirty="0">
                <a:sym typeface="Arial"/>
              </a:rPr>
              <a:t> </a:t>
            </a:r>
            <a:r>
              <a:rPr lang="en-US" noProof="0" dirty="0" err="1">
                <a:sym typeface="Arial"/>
              </a:rPr>
              <a:t>cupidatat</a:t>
            </a:r>
            <a:r>
              <a:rPr lang="en-US" noProof="0" dirty="0">
                <a:sym typeface="Arial"/>
              </a:rPr>
              <a:t> non </a:t>
            </a:r>
            <a:r>
              <a:rPr lang="en-US" noProof="0" dirty="0" err="1">
                <a:sym typeface="Arial"/>
              </a:rPr>
              <a:t>proident</a:t>
            </a:r>
            <a:r>
              <a:rPr lang="en-US" noProof="0" dirty="0">
                <a:sym typeface="Arial"/>
              </a:rPr>
              <a:t>, sunt in culpa qui </a:t>
            </a:r>
            <a:r>
              <a:rPr lang="en-US" noProof="0" dirty="0" err="1">
                <a:sym typeface="Arial"/>
              </a:rPr>
              <a:t>officia</a:t>
            </a:r>
            <a:r>
              <a:rPr lang="en-US" noProof="0" dirty="0">
                <a:sym typeface="Arial"/>
              </a:rPr>
              <a:t> </a:t>
            </a:r>
            <a:r>
              <a:rPr lang="en-US" noProof="0" dirty="0" err="1">
                <a:sym typeface="Arial"/>
              </a:rPr>
              <a:t>deserunt</a:t>
            </a:r>
            <a:r>
              <a:rPr lang="en-US" noProof="0" dirty="0">
                <a:sym typeface="Arial"/>
              </a:rPr>
              <a:t> </a:t>
            </a:r>
            <a:r>
              <a:rPr lang="en-US" noProof="0" dirty="0" err="1">
                <a:sym typeface="Arial"/>
              </a:rPr>
              <a:t>mollit</a:t>
            </a:r>
            <a:r>
              <a:rPr lang="en-US" noProof="0" dirty="0">
                <a:sym typeface="Arial"/>
              </a:rPr>
              <a:t> </a:t>
            </a:r>
            <a:r>
              <a:rPr lang="en-US" noProof="0" dirty="0" err="1">
                <a:sym typeface="Arial"/>
              </a:rPr>
              <a:t>anim</a:t>
            </a:r>
            <a:r>
              <a:rPr lang="en-US" noProof="0" dirty="0">
                <a:sym typeface="Arial"/>
              </a:rPr>
              <a:t> id </a:t>
            </a:r>
            <a:r>
              <a:rPr lang="en-US" noProof="0" dirty="0" err="1">
                <a:sym typeface="Arial"/>
              </a:rPr>
              <a:t>est</a:t>
            </a:r>
            <a:r>
              <a:rPr lang="en-US" noProof="0" dirty="0">
                <a:sym typeface="Arial"/>
              </a:rPr>
              <a:t> </a:t>
            </a:r>
            <a:r>
              <a:rPr lang="en-US" noProof="0" dirty="0" err="1">
                <a:sym typeface="Arial"/>
              </a:rPr>
              <a:t>laborum</a:t>
            </a:r>
            <a:r>
              <a:rPr lang="en-US" noProof="0" dirty="0">
                <a:sym typeface="Arial"/>
              </a:rPr>
              <a:t>.</a:t>
            </a:r>
          </a:p>
          <a:p>
            <a:pPr lvl="3"/>
            <a:r>
              <a:rPr lang="en-US" noProof="0" dirty="0">
                <a:sym typeface="Arial"/>
              </a:rPr>
              <a:t>Sed </a:t>
            </a:r>
            <a:r>
              <a:rPr lang="en-US" noProof="0" dirty="0" err="1">
                <a:sym typeface="Arial"/>
              </a:rPr>
              <a:t>ut</a:t>
            </a:r>
            <a:r>
              <a:rPr lang="en-US" noProof="0" dirty="0">
                <a:sym typeface="Arial"/>
              </a:rPr>
              <a:t> </a:t>
            </a:r>
            <a:r>
              <a:rPr lang="en-US" noProof="0" dirty="0" err="1">
                <a:sym typeface="Arial"/>
              </a:rPr>
              <a:t>perspiciatis</a:t>
            </a:r>
            <a:r>
              <a:rPr lang="en-US" noProof="0" dirty="0">
                <a:sym typeface="Arial"/>
              </a:rPr>
              <a:t> </a:t>
            </a:r>
            <a:r>
              <a:rPr lang="en-US" noProof="0" dirty="0" err="1">
                <a:sym typeface="Arial"/>
              </a:rPr>
              <a:t>unde</a:t>
            </a:r>
            <a:r>
              <a:rPr lang="en-US" noProof="0" dirty="0">
                <a:sym typeface="Arial"/>
              </a:rPr>
              <a:t> </a:t>
            </a:r>
            <a:r>
              <a:rPr lang="en-US" noProof="0" dirty="0" err="1">
                <a:sym typeface="Arial"/>
              </a:rPr>
              <a:t>omnis</a:t>
            </a:r>
            <a:r>
              <a:rPr lang="en-US" noProof="0" dirty="0">
                <a:sym typeface="Arial"/>
              </a:rPr>
              <a:t> </a:t>
            </a:r>
            <a:r>
              <a:rPr lang="en-US" noProof="0" dirty="0" err="1">
                <a:sym typeface="Arial"/>
              </a:rPr>
              <a:t>iste</a:t>
            </a:r>
            <a:r>
              <a:rPr lang="en-US" noProof="0" dirty="0">
                <a:sym typeface="Arial"/>
              </a:rPr>
              <a:t> </a:t>
            </a:r>
            <a:r>
              <a:rPr lang="en-US" noProof="0" dirty="0" err="1">
                <a:sym typeface="Arial"/>
              </a:rPr>
              <a:t>natus</a:t>
            </a:r>
            <a:r>
              <a:rPr lang="en-US" noProof="0" dirty="0">
                <a:sym typeface="Arial"/>
              </a:rPr>
              <a:t> error sit </a:t>
            </a:r>
            <a:r>
              <a:rPr lang="en-US" noProof="0" dirty="0" err="1">
                <a:sym typeface="Arial"/>
              </a:rPr>
              <a:t>voluptatem</a:t>
            </a:r>
            <a:r>
              <a:rPr lang="en-US" noProof="0" dirty="0">
                <a:sym typeface="Arial"/>
              </a:rPr>
              <a:t> </a:t>
            </a:r>
            <a:r>
              <a:rPr lang="en-US" noProof="0" dirty="0" err="1">
                <a:sym typeface="Arial"/>
              </a:rPr>
              <a:t>accusantium</a:t>
            </a:r>
            <a:r>
              <a:rPr lang="en-US" noProof="0" dirty="0">
                <a:sym typeface="Arial"/>
              </a:rPr>
              <a:t> </a:t>
            </a:r>
            <a:r>
              <a:rPr lang="en-US" noProof="0" dirty="0" err="1">
                <a:sym typeface="Arial"/>
              </a:rPr>
              <a:t>doloremque</a:t>
            </a:r>
            <a:r>
              <a:rPr lang="en-US" noProof="0" dirty="0">
                <a:sym typeface="Arial"/>
              </a:rPr>
              <a:t> </a:t>
            </a:r>
            <a:r>
              <a:rPr lang="en-US" noProof="0" dirty="0" err="1">
                <a:sym typeface="Arial"/>
              </a:rPr>
              <a:t>laudantium</a:t>
            </a:r>
            <a:r>
              <a:rPr lang="en-US" noProof="0" dirty="0">
                <a:sym typeface="Arial"/>
              </a:rPr>
              <a:t>, </a:t>
            </a:r>
            <a:r>
              <a:rPr lang="en-US" noProof="0" dirty="0" err="1">
                <a:sym typeface="Arial"/>
              </a:rPr>
              <a:t>totam</a:t>
            </a:r>
            <a:r>
              <a:rPr lang="en-US" noProof="0" dirty="0">
                <a:sym typeface="Arial"/>
              </a:rPr>
              <a:t> rem </a:t>
            </a:r>
            <a:r>
              <a:rPr lang="en-US" noProof="0" dirty="0" err="1">
                <a:sym typeface="Arial"/>
              </a:rPr>
              <a:t>aperiam</a:t>
            </a:r>
            <a:r>
              <a:rPr lang="en-US" noProof="0" dirty="0">
                <a:sym typeface="Arial"/>
              </a:rPr>
              <a:t>, </a:t>
            </a:r>
            <a:r>
              <a:rPr lang="en-US" noProof="0" dirty="0" err="1">
                <a:sym typeface="Arial"/>
              </a:rPr>
              <a:t>eaque</a:t>
            </a:r>
            <a:r>
              <a:rPr lang="en-US" noProof="0" dirty="0">
                <a:sym typeface="Arial"/>
              </a:rPr>
              <a:t> </a:t>
            </a:r>
            <a:r>
              <a:rPr lang="en-US" noProof="0" dirty="0" err="1">
                <a:sym typeface="Arial"/>
              </a:rPr>
              <a:t>ipsa</a:t>
            </a:r>
            <a:r>
              <a:rPr lang="en-US" noProof="0" dirty="0">
                <a:sym typeface="Arial"/>
              </a:rPr>
              <a:t> </a:t>
            </a:r>
            <a:r>
              <a:rPr lang="en-US" noProof="0" dirty="0" err="1">
                <a:sym typeface="Arial"/>
              </a:rPr>
              <a:t>quae</a:t>
            </a:r>
            <a:r>
              <a:rPr lang="en-US" noProof="0" dirty="0">
                <a:sym typeface="Arial"/>
              </a:rPr>
              <a:t> ab </a:t>
            </a:r>
            <a:r>
              <a:rPr lang="en-US" noProof="0" dirty="0" err="1">
                <a:sym typeface="Arial"/>
              </a:rPr>
              <a:t>illo</a:t>
            </a:r>
            <a:r>
              <a:rPr lang="en-US" noProof="0" dirty="0">
                <a:sym typeface="Arial"/>
              </a:rPr>
              <a:t> </a:t>
            </a:r>
            <a:r>
              <a:rPr lang="en-US" noProof="0" dirty="0" err="1">
                <a:sym typeface="Arial"/>
              </a:rPr>
              <a:t>inventore</a:t>
            </a:r>
            <a:r>
              <a:rPr lang="en-US" noProof="0" dirty="0">
                <a:sym typeface="Arial"/>
              </a:rPr>
              <a:t> </a:t>
            </a:r>
            <a:r>
              <a:rPr lang="en-US" noProof="0" dirty="0" err="1">
                <a:sym typeface="Arial"/>
              </a:rPr>
              <a:t>veritatis</a:t>
            </a:r>
            <a:r>
              <a:rPr lang="en-US" noProof="0" dirty="0">
                <a:sym typeface="Arial"/>
              </a:rPr>
              <a:t> et quasi </a:t>
            </a:r>
            <a:r>
              <a:rPr lang="en-US" noProof="0" dirty="0" err="1">
                <a:sym typeface="Arial"/>
              </a:rPr>
              <a:t>architecto</a:t>
            </a:r>
            <a:r>
              <a:rPr lang="en-US" noProof="0" dirty="0">
                <a:sym typeface="Arial"/>
              </a:rPr>
              <a:t> beatae vitae dicta sunt </a:t>
            </a:r>
            <a:r>
              <a:rPr lang="en-US" noProof="0" dirty="0" err="1">
                <a:sym typeface="Arial"/>
              </a:rPr>
              <a:t>explicabo</a:t>
            </a:r>
            <a:r>
              <a:rPr lang="en-US" noProof="0" dirty="0">
                <a:sym typeface="Arial"/>
              </a:rPr>
              <a:t>. Nemo </a:t>
            </a:r>
            <a:r>
              <a:rPr lang="en-US" noProof="0" dirty="0" err="1">
                <a:sym typeface="Arial"/>
              </a:rPr>
              <a:t>enim</a:t>
            </a:r>
            <a:r>
              <a:rPr lang="en-US" noProof="0" dirty="0">
                <a:sym typeface="Arial"/>
              </a:rPr>
              <a:t> </a:t>
            </a:r>
            <a:r>
              <a:rPr lang="en-US" noProof="0" dirty="0" err="1">
                <a:sym typeface="Arial"/>
              </a:rPr>
              <a:t>ipsam</a:t>
            </a:r>
            <a:r>
              <a:rPr lang="en-US" noProof="0" dirty="0">
                <a:sym typeface="Arial"/>
              </a:rPr>
              <a:t> </a:t>
            </a:r>
            <a:r>
              <a:rPr lang="en-US" noProof="0" dirty="0" err="1">
                <a:sym typeface="Arial"/>
              </a:rPr>
              <a:t>voluptatem</a:t>
            </a:r>
            <a:r>
              <a:rPr lang="en-US" noProof="0" dirty="0">
                <a:sym typeface="Arial"/>
              </a:rPr>
              <a:t> </a:t>
            </a:r>
            <a:r>
              <a:rPr lang="en-US" noProof="0" dirty="0" err="1">
                <a:sym typeface="Arial"/>
              </a:rPr>
              <a:t>quia</a:t>
            </a:r>
            <a:r>
              <a:rPr lang="en-US" noProof="0" dirty="0">
                <a:sym typeface="Arial"/>
              </a:rPr>
              <a:t> </a:t>
            </a:r>
            <a:r>
              <a:rPr lang="en-US" noProof="0" dirty="0" err="1">
                <a:sym typeface="Arial"/>
              </a:rPr>
              <a:t>voluptas</a:t>
            </a:r>
            <a:r>
              <a:rPr lang="en-US" noProof="0" dirty="0">
                <a:sym typeface="Arial"/>
              </a:rPr>
              <a:t> sit </a:t>
            </a:r>
            <a:r>
              <a:rPr lang="en-US" noProof="0" dirty="0" err="1">
                <a:sym typeface="Arial"/>
              </a:rPr>
              <a:t>aspernatur</a:t>
            </a:r>
            <a:r>
              <a:rPr lang="en-US" noProof="0" dirty="0">
                <a:sym typeface="Arial"/>
              </a:rPr>
              <a:t> </a:t>
            </a:r>
            <a:r>
              <a:rPr lang="en-US" noProof="0" dirty="0" err="1">
                <a:sym typeface="Arial"/>
              </a:rPr>
              <a:t>aut</a:t>
            </a:r>
            <a:r>
              <a:rPr lang="en-US" noProof="0" dirty="0">
                <a:sym typeface="Arial"/>
              </a:rPr>
              <a:t> </a:t>
            </a:r>
            <a:r>
              <a:rPr lang="en-US" noProof="0" dirty="0" err="1">
                <a:sym typeface="Arial"/>
              </a:rPr>
              <a:t>odit</a:t>
            </a:r>
            <a:r>
              <a:rPr lang="en-US" noProof="0" dirty="0">
                <a:sym typeface="Arial"/>
              </a:rPr>
              <a:t> </a:t>
            </a:r>
            <a:r>
              <a:rPr lang="en-US" noProof="0" dirty="0" err="1">
                <a:sym typeface="Arial"/>
              </a:rPr>
              <a:t>aut</a:t>
            </a:r>
            <a:r>
              <a:rPr lang="en-US" noProof="0" dirty="0">
                <a:sym typeface="Arial"/>
              </a:rPr>
              <a:t> fugit, sed </a:t>
            </a:r>
            <a:r>
              <a:rPr lang="en-US" noProof="0" dirty="0" err="1">
                <a:sym typeface="Arial"/>
              </a:rPr>
              <a:t>quia</a:t>
            </a:r>
            <a:r>
              <a:rPr lang="en-US" noProof="0" dirty="0">
                <a:sym typeface="Arial"/>
              </a:rPr>
              <a:t> </a:t>
            </a:r>
            <a:r>
              <a:rPr lang="en-US" noProof="0" dirty="0" err="1">
                <a:sym typeface="Arial"/>
              </a:rPr>
              <a:t>consequuntur</a:t>
            </a:r>
            <a:r>
              <a:rPr lang="en-US" noProof="0" dirty="0">
                <a:sym typeface="Arial"/>
              </a:rPr>
              <a:t> </a:t>
            </a:r>
            <a:r>
              <a:rPr lang="en-US" noProof="0" dirty="0" err="1">
                <a:sym typeface="Arial"/>
              </a:rPr>
              <a:t>magni</a:t>
            </a:r>
            <a:r>
              <a:rPr lang="en-US" noProof="0" dirty="0">
                <a:sym typeface="Arial"/>
              </a:rPr>
              <a:t> </a:t>
            </a:r>
            <a:r>
              <a:rPr lang="en-US" noProof="0" dirty="0" err="1">
                <a:sym typeface="Arial"/>
              </a:rPr>
              <a:t>dolores</a:t>
            </a:r>
            <a:r>
              <a:rPr lang="en-US" noProof="0" dirty="0">
                <a:sym typeface="Arial"/>
              </a:rPr>
              <a:t> </a:t>
            </a:r>
            <a:r>
              <a:rPr lang="en-US" noProof="0" dirty="0" err="1">
                <a:sym typeface="Arial"/>
              </a:rPr>
              <a:t>eos</a:t>
            </a:r>
            <a:r>
              <a:rPr lang="en-US" noProof="0" dirty="0">
                <a:sym typeface="Arial"/>
              </a:rPr>
              <a:t> qui ratione </a:t>
            </a:r>
            <a:r>
              <a:rPr lang="en-US" noProof="0" dirty="0" err="1">
                <a:sym typeface="Arial"/>
              </a:rPr>
              <a:t>voluptatem</a:t>
            </a:r>
            <a:r>
              <a:rPr lang="en-US" noProof="0" dirty="0">
                <a:sym typeface="Arial"/>
              </a:rPr>
              <a:t> </a:t>
            </a:r>
            <a:r>
              <a:rPr lang="en-US" noProof="0" dirty="0" err="1">
                <a:sym typeface="Arial"/>
              </a:rPr>
              <a:t>sequi</a:t>
            </a:r>
            <a:r>
              <a:rPr lang="en-US" noProof="0" dirty="0">
                <a:sym typeface="Arial"/>
              </a:rPr>
              <a:t> </a:t>
            </a:r>
            <a:r>
              <a:rPr lang="en-US" noProof="0" dirty="0" err="1">
                <a:sym typeface="Arial"/>
              </a:rPr>
              <a:t>nesciunt</a:t>
            </a:r>
            <a:r>
              <a:rPr lang="en-US" noProof="0" dirty="0">
                <a:sym typeface="Arial"/>
              </a:rPr>
              <a:t>. </a:t>
            </a:r>
            <a:r>
              <a:rPr lang="en-US" noProof="0" dirty="0" err="1">
                <a:sym typeface="Arial"/>
              </a:rPr>
              <a:t>Neque</a:t>
            </a:r>
            <a:r>
              <a:rPr lang="en-US" noProof="0" dirty="0">
                <a:sym typeface="Arial"/>
              </a:rPr>
              <a:t> porro </a:t>
            </a:r>
            <a:r>
              <a:rPr lang="en-US" noProof="0" dirty="0" err="1">
                <a:sym typeface="Arial"/>
              </a:rPr>
              <a:t>quisquam</a:t>
            </a:r>
            <a:r>
              <a:rPr lang="en-US" noProof="0" dirty="0">
                <a:sym typeface="Arial"/>
              </a:rPr>
              <a:t> </a:t>
            </a:r>
            <a:r>
              <a:rPr lang="en-US" noProof="0" dirty="0" err="1">
                <a:sym typeface="Arial"/>
              </a:rPr>
              <a:t>est</a:t>
            </a:r>
            <a:r>
              <a:rPr lang="en-US" noProof="0" dirty="0">
                <a:sym typeface="Arial"/>
              </a:rPr>
              <a:t>, qui </a:t>
            </a:r>
            <a:r>
              <a:rPr lang="en-US" noProof="0" dirty="0" err="1">
                <a:sym typeface="Arial"/>
              </a:rPr>
              <a:t>dolorem</a:t>
            </a:r>
            <a:r>
              <a:rPr lang="en-US" noProof="0" dirty="0">
                <a:sym typeface="Arial"/>
              </a:rPr>
              <a:t> ipsum </a:t>
            </a:r>
            <a:r>
              <a:rPr lang="en-US" noProof="0" dirty="0" err="1">
                <a:sym typeface="Arial"/>
              </a:rPr>
              <a:t>quia</a:t>
            </a:r>
            <a:r>
              <a:rPr lang="en-US" noProof="0" dirty="0">
                <a:sym typeface="Arial"/>
              </a:rPr>
              <a:t> dolor sit </a:t>
            </a:r>
            <a:r>
              <a:rPr lang="en-US" noProof="0" dirty="0" err="1">
                <a:sym typeface="Arial"/>
              </a:rPr>
              <a:t>amet</a:t>
            </a:r>
            <a:r>
              <a:rPr lang="en-US" noProof="0" dirty="0">
                <a:sym typeface="Arial"/>
              </a:rPr>
              <a:t>, </a:t>
            </a:r>
            <a:r>
              <a:rPr lang="en-US" noProof="0" dirty="0" err="1">
                <a:sym typeface="Arial"/>
              </a:rPr>
              <a:t>consectetur</a:t>
            </a:r>
            <a:r>
              <a:rPr lang="en-US" noProof="0" dirty="0">
                <a:sym typeface="Arial"/>
              </a:rPr>
              <a:t>, </a:t>
            </a:r>
            <a:r>
              <a:rPr lang="en-US" noProof="0" dirty="0" err="1">
                <a:sym typeface="Arial"/>
              </a:rPr>
              <a:t>adipisci</a:t>
            </a:r>
            <a:r>
              <a:rPr lang="en-US" noProof="0" dirty="0">
                <a:sym typeface="Arial"/>
              </a:rPr>
              <a:t> </a:t>
            </a:r>
            <a:r>
              <a:rPr lang="en-US" noProof="0" dirty="0" err="1">
                <a:sym typeface="Arial"/>
              </a:rPr>
              <a:t>velit</a:t>
            </a:r>
            <a:r>
              <a:rPr lang="en-US" noProof="0" dirty="0">
                <a:sym typeface="Arial"/>
              </a:rPr>
              <a:t>, sed </a:t>
            </a:r>
            <a:r>
              <a:rPr lang="en-US" noProof="0" dirty="0" err="1">
                <a:sym typeface="Arial"/>
              </a:rPr>
              <a:t>quia</a:t>
            </a:r>
            <a:r>
              <a:rPr lang="en-US" noProof="0" dirty="0">
                <a:sym typeface="Arial"/>
              </a:rPr>
              <a:t> non </a:t>
            </a:r>
            <a:r>
              <a:rPr lang="en-US" noProof="0" dirty="0" err="1">
                <a:sym typeface="Arial"/>
              </a:rPr>
              <a:t>numquam</a:t>
            </a:r>
            <a:r>
              <a:rPr lang="en-US" noProof="0" dirty="0">
                <a:sym typeface="Arial"/>
              </a:rPr>
              <a:t> </a:t>
            </a:r>
            <a:r>
              <a:rPr lang="en-US" noProof="0" dirty="0" err="1">
                <a:sym typeface="Arial"/>
              </a:rPr>
              <a:t>eius</a:t>
            </a:r>
            <a:r>
              <a:rPr lang="en-US" noProof="0" dirty="0">
                <a:sym typeface="Arial"/>
              </a:rPr>
              <a:t> </a:t>
            </a:r>
            <a:r>
              <a:rPr lang="en-US" noProof="0" dirty="0" err="1">
                <a:sym typeface="Arial"/>
              </a:rPr>
              <a:t>modi</a:t>
            </a:r>
            <a:r>
              <a:rPr lang="en-US" noProof="0" dirty="0">
                <a:sym typeface="Arial"/>
              </a:rPr>
              <a:t> </a:t>
            </a:r>
            <a:r>
              <a:rPr lang="en-US" noProof="0" dirty="0" err="1">
                <a:sym typeface="Arial"/>
              </a:rPr>
              <a:t>tempora</a:t>
            </a:r>
            <a:r>
              <a:rPr lang="en-US" noProof="0" dirty="0">
                <a:sym typeface="Arial"/>
              </a:rPr>
              <a:t> </a:t>
            </a:r>
            <a:r>
              <a:rPr lang="en-US" noProof="0" dirty="0" err="1">
                <a:sym typeface="Arial"/>
              </a:rPr>
              <a:t>incidunt</a:t>
            </a:r>
            <a:r>
              <a:rPr lang="en-US" noProof="0" dirty="0">
                <a:sym typeface="Arial"/>
              </a:rPr>
              <a:t> </a:t>
            </a:r>
            <a:r>
              <a:rPr lang="en-US" noProof="0" dirty="0" err="1">
                <a:sym typeface="Arial"/>
              </a:rPr>
              <a:t>ut</a:t>
            </a:r>
            <a:r>
              <a:rPr lang="en-US" noProof="0" dirty="0">
                <a:sym typeface="Arial"/>
              </a:rPr>
              <a:t> labore et dolore </a:t>
            </a:r>
            <a:r>
              <a:rPr lang="en-US" noProof="0" dirty="0" err="1">
                <a:sym typeface="Arial"/>
              </a:rPr>
              <a:t>magnam</a:t>
            </a:r>
            <a:r>
              <a:rPr lang="en-US" noProof="0" dirty="0">
                <a:sym typeface="Arial"/>
              </a:rPr>
              <a:t> </a:t>
            </a:r>
            <a:r>
              <a:rPr lang="en-US" noProof="0" dirty="0" err="1">
                <a:sym typeface="Arial"/>
              </a:rPr>
              <a:t>aliquam</a:t>
            </a:r>
            <a:r>
              <a:rPr lang="en-US" noProof="0" dirty="0">
                <a:sym typeface="Arial"/>
              </a:rPr>
              <a:t> </a:t>
            </a:r>
            <a:r>
              <a:rPr lang="en-US" noProof="0" dirty="0" err="1">
                <a:sym typeface="Arial"/>
              </a:rPr>
              <a:t>quaerat</a:t>
            </a:r>
            <a:r>
              <a:rPr lang="en-US" noProof="0" dirty="0">
                <a:sym typeface="Arial"/>
              </a:rPr>
              <a:t> </a:t>
            </a:r>
            <a:r>
              <a:rPr lang="en-US" noProof="0" dirty="0" err="1">
                <a:sym typeface="Arial"/>
              </a:rPr>
              <a:t>voluptatem</a:t>
            </a:r>
            <a:r>
              <a:rPr lang="en-US" noProof="0" dirty="0">
                <a:sym typeface="Arial"/>
              </a:rPr>
              <a:t>.</a:t>
            </a:r>
          </a:p>
          <a:p>
            <a:pPr lvl="3"/>
            <a:r>
              <a:rPr lang="en-US" noProof="0" dirty="0">
                <a:sym typeface="Arial"/>
              </a:rPr>
              <a:t>Lorem ipsum dolor sit </a:t>
            </a:r>
            <a:r>
              <a:rPr lang="en-US" noProof="0" dirty="0" err="1">
                <a:sym typeface="Arial"/>
              </a:rPr>
              <a:t>amet</a:t>
            </a:r>
            <a:r>
              <a:rPr lang="en-US" noProof="0" dirty="0">
                <a:sym typeface="Arial"/>
              </a:rPr>
              <a:t>, </a:t>
            </a:r>
            <a:r>
              <a:rPr lang="en-US" noProof="0" dirty="0" err="1">
                <a:sym typeface="Arial"/>
              </a:rPr>
              <a:t>consectetur</a:t>
            </a:r>
            <a:r>
              <a:rPr lang="en-US" noProof="0" dirty="0">
                <a:sym typeface="Arial"/>
              </a:rPr>
              <a:t> </a:t>
            </a:r>
            <a:r>
              <a:rPr lang="en-US" noProof="0" dirty="0" err="1">
                <a:sym typeface="Arial"/>
              </a:rPr>
              <a:t>adipiscing</a:t>
            </a:r>
            <a:r>
              <a:rPr lang="en-US" noProof="0" dirty="0">
                <a:sym typeface="Arial"/>
              </a:rPr>
              <a:t> </a:t>
            </a:r>
            <a:r>
              <a:rPr lang="en-US" noProof="0" dirty="0" err="1">
                <a:sym typeface="Arial"/>
              </a:rPr>
              <a:t>elit</a:t>
            </a:r>
            <a:r>
              <a:rPr lang="en-US" noProof="0" dirty="0">
                <a:sym typeface="Arial"/>
              </a:rPr>
              <a:t>, sed do </a:t>
            </a:r>
            <a:r>
              <a:rPr lang="en-US" noProof="0" dirty="0" err="1">
                <a:sym typeface="Arial"/>
              </a:rPr>
              <a:t>eiusmod</a:t>
            </a:r>
            <a:r>
              <a:rPr lang="en-US" noProof="0" dirty="0">
                <a:sym typeface="Arial"/>
              </a:rPr>
              <a:t> </a:t>
            </a:r>
            <a:r>
              <a:rPr lang="en-US" noProof="0" dirty="0" err="1">
                <a:sym typeface="Arial"/>
              </a:rPr>
              <a:t>tempor</a:t>
            </a:r>
            <a:r>
              <a:rPr lang="en-US" noProof="0" dirty="0">
                <a:sym typeface="Arial"/>
              </a:rPr>
              <a:t> </a:t>
            </a:r>
            <a:r>
              <a:rPr lang="en-US" noProof="0" dirty="0" err="1">
                <a:sym typeface="Arial"/>
              </a:rPr>
              <a:t>incididunt</a:t>
            </a:r>
            <a:r>
              <a:rPr lang="en-US" noProof="0" dirty="0">
                <a:sym typeface="Arial"/>
              </a:rPr>
              <a:t> </a:t>
            </a:r>
            <a:r>
              <a:rPr lang="en-US" noProof="0" dirty="0" err="1">
                <a:sym typeface="Arial"/>
              </a:rPr>
              <a:t>ut</a:t>
            </a:r>
            <a:r>
              <a:rPr lang="en-US" noProof="0" dirty="0">
                <a:sym typeface="Arial"/>
              </a:rPr>
              <a:t> labore et dolore magna </a:t>
            </a:r>
            <a:r>
              <a:rPr lang="en-US" noProof="0" dirty="0" err="1">
                <a:sym typeface="Arial"/>
              </a:rPr>
              <a:t>aliqua</a:t>
            </a:r>
            <a:r>
              <a:rPr lang="en-US" noProof="0" dirty="0">
                <a:sym typeface="Arial"/>
              </a:rPr>
              <a:t>. Ut </a:t>
            </a:r>
            <a:r>
              <a:rPr lang="en-US" noProof="0" dirty="0" err="1">
                <a:sym typeface="Arial"/>
              </a:rPr>
              <a:t>enim</a:t>
            </a:r>
            <a:r>
              <a:rPr lang="en-US" noProof="0" dirty="0">
                <a:sym typeface="Arial"/>
              </a:rPr>
              <a:t> ad minim </a:t>
            </a:r>
            <a:r>
              <a:rPr lang="en-US" noProof="0" dirty="0" err="1">
                <a:sym typeface="Arial"/>
              </a:rPr>
              <a:t>veniam</a:t>
            </a:r>
            <a:r>
              <a:rPr lang="en-US" noProof="0" dirty="0">
                <a:sym typeface="Arial"/>
              </a:rPr>
              <a:t>, </a:t>
            </a:r>
            <a:r>
              <a:rPr lang="en-US" noProof="0" dirty="0" err="1">
                <a:sym typeface="Arial"/>
              </a:rPr>
              <a:t>quis</a:t>
            </a:r>
            <a:r>
              <a:rPr lang="en-US" noProof="0" dirty="0">
                <a:sym typeface="Arial"/>
              </a:rPr>
              <a:t> </a:t>
            </a:r>
            <a:r>
              <a:rPr lang="en-US" noProof="0" dirty="0" err="1">
                <a:sym typeface="Arial"/>
              </a:rPr>
              <a:t>nostrud</a:t>
            </a:r>
            <a:r>
              <a:rPr lang="en-US" noProof="0" dirty="0">
                <a:sym typeface="Arial"/>
              </a:rPr>
              <a:t> exercitation </a:t>
            </a:r>
            <a:r>
              <a:rPr lang="en-US" noProof="0" dirty="0" err="1">
                <a:sym typeface="Arial"/>
              </a:rPr>
              <a:t>ullamco</a:t>
            </a:r>
            <a:r>
              <a:rPr lang="en-US" noProof="0" dirty="0">
                <a:sym typeface="Arial"/>
              </a:rPr>
              <a:t> </a:t>
            </a:r>
            <a:r>
              <a:rPr lang="en-US" noProof="0" dirty="0" err="1">
                <a:sym typeface="Arial"/>
              </a:rPr>
              <a:t>laboris</a:t>
            </a:r>
            <a:r>
              <a:rPr lang="en-US" noProof="0" dirty="0">
                <a:sym typeface="Arial"/>
              </a:rPr>
              <a:t> nisi </a:t>
            </a:r>
            <a:r>
              <a:rPr lang="en-US" noProof="0" dirty="0" err="1">
                <a:sym typeface="Arial"/>
              </a:rPr>
              <a:t>ut</a:t>
            </a:r>
            <a:r>
              <a:rPr lang="en-US" noProof="0" dirty="0">
                <a:sym typeface="Arial"/>
              </a:rPr>
              <a:t> </a:t>
            </a:r>
            <a:r>
              <a:rPr lang="en-US" noProof="0" dirty="0" err="1">
                <a:sym typeface="Arial"/>
              </a:rPr>
              <a:t>aliquip</a:t>
            </a:r>
            <a:r>
              <a:rPr lang="en-US" noProof="0" dirty="0">
                <a:sym typeface="Arial"/>
              </a:rPr>
              <a:t> ex </a:t>
            </a:r>
            <a:r>
              <a:rPr lang="en-US" noProof="0" dirty="0" err="1">
                <a:sym typeface="Arial"/>
              </a:rPr>
              <a:t>ea</a:t>
            </a:r>
            <a:r>
              <a:rPr lang="en-US" noProof="0" dirty="0">
                <a:sym typeface="Arial"/>
              </a:rPr>
              <a:t> </a:t>
            </a:r>
            <a:r>
              <a:rPr lang="en-US" noProof="0" dirty="0" err="1">
                <a:sym typeface="Arial"/>
              </a:rPr>
              <a:t>commodo</a:t>
            </a:r>
            <a:r>
              <a:rPr lang="en-US" noProof="0" dirty="0">
                <a:sym typeface="Arial"/>
              </a:rPr>
              <a:t> </a:t>
            </a:r>
            <a:r>
              <a:rPr lang="en-US" noProof="0" dirty="0" err="1">
                <a:sym typeface="Arial"/>
              </a:rPr>
              <a:t>consequat</a:t>
            </a:r>
            <a:r>
              <a:rPr lang="en-US" noProof="0" dirty="0">
                <a:sym typeface="Arial"/>
              </a:rPr>
              <a:t>. Duis </a:t>
            </a:r>
            <a:r>
              <a:rPr lang="en-US" noProof="0" dirty="0" err="1">
                <a:sym typeface="Arial"/>
              </a:rPr>
              <a:t>aute</a:t>
            </a:r>
            <a:r>
              <a:rPr lang="en-US" noProof="0" dirty="0">
                <a:sym typeface="Arial"/>
              </a:rPr>
              <a:t> </a:t>
            </a:r>
            <a:r>
              <a:rPr lang="en-US" noProof="0" dirty="0" err="1">
                <a:sym typeface="Arial"/>
              </a:rPr>
              <a:t>irure</a:t>
            </a:r>
            <a:r>
              <a:rPr lang="en-US" noProof="0" dirty="0">
                <a:sym typeface="Arial"/>
              </a:rPr>
              <a:t> dolor in </a:t>
            </a:r>
            <a:r>
              <a:rPr lang="en-US" noProof="0" dirty="0" err="1">
                <a:sym typeface="Arial"/>
              </a:rPr>
              <a:t>reprehenderit</a:t>
            </a:r>
            <a:r>
              <a:rPr lang="en-US" noProof="0" dirty="0">
                <a:sym typeface="Arial"/>
              </a:rPr>
              <a:t> in </a:t>
            </a:r>
            <a:r>
              <a:rPr lang="en-US" noProof="0" dirty="0" err="1">
                <a:sym typeface="Arial"/>
              </a:rPr>
              <a:t>voluptate</a:t>
            </a:r>
            <a:r>
              <a:rPr lang="en-US" noProof="0" dirty="0">
                <a:sym typeface="Arial"/>
              </a:rPr>
              <a:t> </a:t>
            </a:r>
            <a:r>
              <a:rPr lang="en-US" noProof="0" dirty="0" err="1">
                <a:sym typeface="Arial"/>
              </a:rPr>
              <a:t>velit</a:t>
            </a:r>
            <a:r>
              <a:rPr lang="en-US" noProof="0" dirty="0">
                <a:sym typeface="Arial"/>
              </a:rPr>
              <a:t> </a:t>
            </a:r>
            <a:r>
              <a:rPr lang="en-US" noProof="0" dirty="0" err="1">
                <a:sym typeface="Arial"/>
              </a:rPr>
              <a:t>esse</a:t>
            </a:r>
            <a:r>
              <a:rPr lang="en-US" noProof="0" dirty="0">
                <a:sym typeface="Arial"/>
              </a:rPr>
              <a:t> </a:t>
            </a:r>
            <a:r>
              <a:rPr lang="en-US" noProof="0" dirty="0" err="1">
                <a:sym typeface="Arial"/>
              </a:rPr>
              <a:t>cillum</a:t>
            </a:r>
            <a:r>
              <a:rPr lang="en-US" noProof="0" dirty="0">
                <a:sym typeface="Arial"/>
              </a:rPr>
              <a:t> dolore </a:t>
            </a:r>
            <a:r>
              <a:rPr lang="en-US" noProof="0" dirty="0" err="1">
                <a:sym typeface="Arial"/>
              </a:rPr>
              <a:t>eu</a:t>
            </a:r>
            <a:r>
              <a:rPr lang="en-US" noProof="0" dirty="0">
                <a:sym typeface="Arial"/>
              </a:rPr>
              <a:t> </a:t>
            </a:r>
            <a:r>
              <a:rPr lang="en-US" noProof="0" dirty="0" err="1">
                <a:sym typeface="Arial"/>
              </a:rPr>
              <a:t>fugiat</a:t>
            </a:r>
            <a:r>
              <a:rPr lang="en-US" noProof="0" dirty="0">
                <a:sym typeface="Arial"/>
              </a:rPr>
              <a:t> </a:t>
            </a:r>
            <a:r>
              <a:rPr lang="en-US" noProof="0" dirty="0" err="1">
                <a:sym typeface="Arial"/>
              </a:rPr>
              <a:t>nulla</a:t>
            </a:r>
            <a:r>
              <a:rPr lang="en-US" noProof="0" dirty="0">
                <a:sym typeface="Arial"/>
              </a:rPr>
              <a:t> </a:t>
            </a:r>
            <a:r>
              <a:rPr lang="en-US" noProof="0" dirty="0" err="1">
                <a:sym typeface="Arial"/>
              </a:rPr>
              <a:t>pariatur</a:t>
            </a:r>
            <a:r>
              <a:rPr lang="en-US" noProof="0" dirty="0">
                <a:sym typeface="Arial"/>
              </a:rPr>
              <a:t>. </a:t>
            </a:r>
            <a:r>
              <a:rPr lang="en-US" noProof="0" dirty="0" err="1">
                <a:sym typeface="Arial"/>
              </a:rPr>
              <a:t>Excepteur</a:t>
            </a:r>
            <a:r>
              <a:rPr lang="en-US" noProof="0" dirty="0">
                <a:sym typeface="Arial"/>
              </a:rPr>
              <a:t> </a:t>
            </a:r>
            <a:r>
              <a:rPr lang="en-US" noProof="0" dirty="0" err="1">
                <a:sym typeface="Arial"/>
              </a:rPr>
              <a:t>sint</a:t>
            </a:r>
            <a:r>
              <a:rPr lang="en-US" noProof="0" dirty="0">
                <a:sym typeface="Arial"/>
              </a:rPr>
              <a:t> </a:t>
            </a:r>
            <a:r>
              <a:rPr lang="en-US" noProof="0" dirty="0" err="1">
                <a:sym typeface="Arial"/>
              </a:rPr>
              <a:t>occaecat</a:t>
            </a:r>
            <a:r>
              <a:rPr lang="en-US" noProof="0" dirty="0">
                <a:sym typeface="Arial"/>
              </a:rPr>
              <a:t> </a:t>
            </a:r>
            <a:r>
              <a:rPr lang="en-US" noProof="0" dirty="0" err="1">
                <a:sym typeface="Arial"/>
              </a:rPr>
              <a:t>cupidatat</a:t>
            </a:r>
            <a:r>
              <a:rPr lang="en-US" noProof="0" dirty="0">
                <a:sym typeface="Arial"/>
              </a:rPr>
              <a:t> non </a:t>
            </a:r>
            <a:r>
              <a:rPr lang="en-US" noProof="0" dirty="0" err="1">
                <a:sym typeface="Arial"/>
              </a:rPr>
              <a:t>proident</a:t>
            </a:r>
            <a:r>
              <a:rPr lang="en-US" noProof="0" dirty="0">
                <a:sym typeface="Arial"/>
              </a:rPr>
              <a:t>, sunt in culpa qui </a:t>
            </a:r>
            <a:r>
              <a:rPr lang="en-US" noProof="0" dirty="0" err="1">
                <a:sym typeface="Arial"/>
              </a:rPr>
              <a:t>officia</a:t>
            </a:r>
            <a:r>
              <a:rPr lang="en-US" noProof="0" dirty="0">
                <a:sym typeface="Arial"/>
              </a:rPr>
              <a:t> </a:t>
            </a:r>
            <a:r>
              <a:rPr lang="en-US" noProof="0" dirty="0" err="1">
                <a:sym typeface="Arial"/>
              </a:rPr>
              <a:t>deserunt</a:t>
            </a:r>
            <a:r>
              <a:rPr lang="en-US" noProof="0" dirty="0">
                <a:sym typeface="Arial"/>
              </a:rPr>
              <a:t> </a:t>
            </a:r>
            <a:r>
              <a:rPr lang="en-US" noProof="0" dirty="0" err="1">
                <a:sym typeface="Arial"/>
              </a:rPr>
              <a:t>mollit</a:t>
            </a:r>
            <a:r>
              <a:rPr lang="en-US" noProof="0" dirty="0">
                <a:sym typeface="Arial"/>
              </a:rPr>
              <a:t> </a:t>
            </a:r>
            <a:r>
              <a:rPr lang="en-US" noProof="0" dirty="0" err="1">
                <a:sym typeface="Arial"/>
              </a:rPr>
              <a:t>anim</a:t>
            </a:r>
            <a:r>
              <a:rPr lang="en-US" noProof="0" dirty="0">
                <a:sym typeface="Arial"/>
              </a:rPr>
              <a:t> id </a:t>
            </a:r>
            <a:r>
              <a:rPr lang="en-US" noProof="0" dirty="0" err="1">
                <a:sym typeface="Arial"/>
              </a:rPr>
              <a:t>est</a:t>
            </a:r>
            <a:r>
              <a:rPr lang="en-US" noProof="0" dirty="0">
                <a:sym typeface="Arial"/>
              </a:rPr>
              <a:t> </a:t>
            </a:r>
            <a:r>
              <a:rPr lang="en-US" noProof="0" dirty="0" err="1">
                <a:sym typeface="Arial"/>
              </a:rPr>
              <a:t>laborum</a:t>
            </a:r>
            <a:r>
              <a:rPr lang="en-US" noProof="0" dirty="0">
                <a:sym typeface="Arial"/>
              </a:rPr>
              <a:t>.</a:t>
            </a:r>
          </a:p>
          <a:p>
            <a:pPr lvl="3"/>
            <a:r>
              <a:rPr lang="en-US" noProof="0" dirty="0">
                <a:sym typeface="Arial"/>
              </a:rPr>
              <a:t>Sed </a:t>
            </a:r>
            <a:r>
              <a:rPr lang="en-US" noProof="0" dirty="0" err="1">
                <a:sym typeface="Arial"/>
              </a:rPr>
              <a:t>ut</a:t>
            </a:r>
            <a:r>
              <a:rPr lang="en-US" noProof="0" dirty="0">
                <a:sym typeface="Arial"/>
              </a:rPr>
              <a:t> </a:t>
            </a:r>
            <a:r>
              <a:rPr lang="en-US" noProof="0" dirty="0" err="1">
                <a:sym typeface="Arial"/>
              </a:rPr>
              <a:t>perspiciatis</a:t>
            </a:r>
            <a:r>
              <a:rPr lang="en-US" noProof="0" dirty="0">
                <a:sym typeface="Arial"/>
              </a:rPr>
              <a:t> </a:t>
            </a:r>
            <a:r>
              <a:rPr lang="en-US" noProof="0" dirty="0" err="1">
                <a:sym typeface="Arial"/>
              </a:rPr>
              <a:t>unde</a:t>
            </a:r>
            <a:r>
              <a:rPr lang="en-US" noProof="0" dirty="0">
                <a:sym typeface="Arial"/>
              </a:rPr>
              <a:t> </a:t>
            </a:r>
            <a:r>
              <a:rPr lang="en-US" noProof="0" dirty="0" err="1">
                <a:sym typeface="Arial"/>
              </a:rPr>
              <a:t>omnis</a:t>
            </a:r>
            <a:r>
              <a:rPr lang="en-US" noProof="0" dirty="0">
                <a:sym typeface="Arial"/>
              </a:rPr>
              <a:t> </a:t>
            </a:r>
            <a:r>
              <a:rPr lang="en-US" noProof="0" dirty="0" err="1">
                <a:sym typeface="Arial"/>
              </a:rPr>
              <a:t>iste</a:t>
            </a:r>
            <a:r>
              <a:rPr lang="en-US" noProof="0" dirty="0">
                <a:sym typeface="Arial"/>
              </a:rPr>
              <a:t> </a:t>
            </a:r>
            <a:r>
              <a:rPr lang="en-US" noProof="0" dirty="0" err="1">
                <a:sym typeface="Arial"/>
              </a:rPr>
              <a:t>natus</a:t>
            </a:r>
            <a:r>
              <a:rPr lang="en-US" noProof="0" dirty="0">
                <a:sym typeface="Arial"/>
              </a:rPr>
              <a:t> error sit </a:t>
            </a:r>
            <a:r>
              <a:rPr lang="en-US" noProof="0" dirty="0" err="1">
                <a:sym typeface="Arial"/>
              </a:rPr>
              <a:t>voluptatem</a:t>
            </a:r>
            <a:r>
              <a:rPr lang="en-US" noProof="0" dirty="0">
                <a:sym typeface="Arial"/>
              </a:rPr>
              <a:t> </a:t>
            </a:r>
            <a:r>
              <a:rPr lang="en-US" noProof="0" dirty="0" err="1">
                <a:sym typeface="Arial"/>
              </a:rPr>
              <a:t>accusantium</a:t>
            </a:r>
            <a:r>
              <a:rPr lang="en-US" noProof="0" dirty="0">
                <a:sym typeface="Arial"/>
              </a:rPr>
              <a:t> </a:t>
            </a:r>
            <a:r>
              <a:rPr lang="en-US" noProof="0" dirty="0" err="1">
                <a:sym typeface="Arial"/>
              </a:rPr>
              <a:t>doloremque</a:t>
            </a:r>
            <a:r>
              <a:rPr lang="en-US" noProof="0" dirty="0">
                <a:sym typeface="Arial"/>
              </a:rPr>
              <a:t> </a:t>
            </a:r>
            <a:r>
              <a:rPr lang="en-US" noProof="0" dirty="0" err="1">
                <a:sym typeface="Arial"/>
              </a:rPr>
              <a:t>laudantium</a:t>
            </a:r>
            <a:r>
              <a:rPr lang="en-US" noProof="0" dirty="0">
                <a:sym typeface="Arial"/>
              </a:rPr>
              <a:t>, </a:t>
            </a:r>
            <a:r>
              <a:rPr lang="en-US" noProof="0" dirty="0" err="1">
                <a:sym typeface="Arial"/>
              </a:rPr>
              <a:t>totam</a:t>
            </a:r>
            <a:r>
              <a:rPr lang="en-US" noProof="0" dirty="0">
                <a:sym typeface="Arial"/>
              </a:rPr>
              <a:t> rem </a:t>
            </a:r>
            <a:r>
              <a:rPr lang="en-US" noProof="0" dirty="0" err="1">
                <a:sym typeface="Arial"/>
              </a:rPr>
              <a:t>aperiam</a:t>
            </a:r>
            <a:r>
              <a:rPr lang="en-US" noProof="0" dirty="0">
                <a:sym typeface="Arial"/>
              </a:rPr>
              <a:t>, </a:t>
            </a:r>
            <a:r>
              <a:rPr lang="en-US" noProof="0" dirty="0" err="1">
                <a:sym typeface="Arial"/>
              </a:rPr>
              <a:t>eaque</a:t>
            </a:r>
            <a:r>
              <a:rPr lang="en-US" noProof="0" dirty="0">
                <a:sym typeface="Arial"/>
              </a:rPr>
              <a:t> </a:t>
            </a:r>
            <a:r>
              <a:rPr lang="en-US" noProof="0" dirty="0" err="1">
                <a:sym typeface="Arial"/>
              </a:rPr>
              <a:t>ipsa</a:t>
            </a:r>
            <a:r>
              <a:rPr lang="en-US" noProof="0" dirty="0">
                <a:sym typeface="Arial"/>
              </a:rPr>
              <a:t> </a:t>
            </a:r>
            <a:r>
              <a:rPr lang="en-US" noProof="0" dirty="0" err="1">
                <a:sym typeface="Arial"/>
              </a:rPr>
              <a:t>quae</a:t>
            </a:r>
            <a:r>
              <a:rPr lang="en-US" noProof="0" dirty="0">
                <a:sym typeface="Arial"/>
              </a:rPr>
              <a:t> ab </a:t>
            </a:r>
            <a:r>
              <a:rPr lang="en-US" noProof="0" dirty="0" err="1">
                <a:sym typeface="Arial"/>
              </a:rPr>
              <a:t>illo</a:t>
            </a:r>
            <a:r>
              <a:rPr lang="en-US" noProof="0" dirty="0">
                <a:sym typeface="Arial"/>
              </a:rPr>
              <a:t> </a:t>
            </a:r>
            <a:r>
              <a:rPr lang="en-US" noProof="0" dirty="0" err="1">
                <a:sym typeface="Arial"/>
              </a:rPr>
              <a:t>inventore</a:t>
            </a:r>
            <a:r>
              <a:rPr lang="en-US" noProof="0" dirty="0">
                <a:sym typeface="Arial"/>
              </a:rPr>
              <a:t> </a:t>
            </a:r>
            <a:r>
              <a:rPr lang="en-US" noProof="0" dirty="0" err="1">
                <a:sym typeface="Arial"/>
              </a:rPr>
              <a:t>veritatis</a:t>
            </a:r>
            <a:r>
              <a:rPr lang="en-US" noProof="0" dirty="0">
                <a:sym typeface="Arial"/>
              </a:rPr>
              <a:t> et quasi </a:t>
            </a:r>
            <a:r>
              <a:rPr lang="en-US" noProof="0" dirty="0" err="1">
                <a:sym typeface="Arial"/>
              </a:rPr>
              <a:t>architecto</a:t>
            </a:r>
            <a:r>
              <a:rPr lang="en-US" noProof="0" dirty="0">
                <a:sym typeface="Arial"/>
              </a:rPr>
              <a:t> beatae vitae dicta sunt </a:t>
            </a:r>
            <a:r>
              <a:rPr lang="en-US" noProof="0" dirty="0" err="1">
                <a:sym typeface="Arial"/>
              </a:rPr>
              <a:t>explicabo</a:t>
            </a:r>
            <a:r>
              <a:rPr lang="en-US" noProof="0" dirty="0">
                <a:sym typeface="Arial"/>
              </a:rPr>
              <a:t>. Nemo </a:t>
            </a:r>
            <a:r>
              <a:rPr lang="en-US" noProof="0" dirty="0" err="1">
                <a:sym typeface="Arial"/>
              </a:rPr>
              <a:t>enim</a:t>
            </a:r>
            <a:r>
              <a:rPr lang="en-US" noProof="0" dirty="0">
                <a:sym typeface="Arial"/>
              </a:rPr>
              <a:t> </a:t>
            </a:r>
            <a:r>
              <a:rPr lang="en-US" noProof="0" dirty="0" err="1">
                <a:sym typeface="Arial"/>
              </a:rPr>
              <a:t>ipsam</a:t>
            </a:r>
            <a:r>
              <a:rPr lang="en-US" noProof="0" dirty="0">
                <a:sym typeface="Arial"/>
              </a:rPr>
              <a:t> </a:t>
            </a:r>
            <a:r>
              <a:rPr lang="en-US" noProof="0" dirty="0" err="1">
                <a:sym typeface="Arial"/>
              </a:rPr>
              <a:t>voluptatem</a:t>
            </a:r>
            <a:r>
              <a:rPr lang="en-US" noProof="0" dirty="0">
                <a:sym typeface="Arial"/>
              </a:rPr>
              <a:t> </a:t>
            </a:r>
            <a:r>
              <a:rPr lang="en-US" noProof="0" dirty="0" err="1">
                <a:sym typeface="Arial"/>
              </a:rPr>
              <a:t>quia</a:t>
            </a:r>
            <a:r>
              <a:rPr lang="en-US" noProof="0" dirty="0">
                <a:sym typeface="Arial"/>
              </a:rPr>
              <a:t> </a:t>
            </a:r>
            <a:r>
              <a:rPr lang="en-US" noProof="0" dirty="0" err="1">
                <a:sym typeface="Arial"/>
              </a:rPr>
              <a:t>voluptas</a:t>
            </a:r>
            <a:r>
              <a:rPr lang="en-US" noProof="0" dirty="0">
                <a:sym typeface="Arial"/>
              </a:rPr>
              <a:t> sit </a:t>
            </a:r>
            <a:r>
              <a:rPr lang="en-US" noProof="0" dirty="0" err="1">
                <a:sym typeface="Arial"/>
              </a:rPr>
              <a:t>aspernatur</a:t>
            </a:r>
            <a:r>
              <a:rPr lang="en-US" noProof="0" dirty="0">
                <a:sym typeface="Arial"/>
              </a:rPr>
              <a:t> </a:t>
            </a:r>
            <a:r>
              <a:rPr lang="en-US" noProof="0" dirty="0" err="1">
                <a:sym typeface="Arial"/>
              </a:rPr>
              <a:t>aut</a:t>
            </a:r>
            <a:r>
              <a:rPr lang="en-US" noProof="0" dirty="0">
                <a:sym typeface="Arial"/>
              </a:rPr>
              <a:t> </a:t>
            </a:r>
            <a:r>
              <a:rPr lang="en-US" noProof="0" dirty="0" err="1">
                <a:sym typeface="Arial"/>
              </a:rPr>
              <a:t>odit</a:t>
            </a:r>
            <a:r>
              <a:rPr lang="en-US" noProof="0" dirty="0">
                <a:sym typeface="Arial"/>
              </a:rPr>
              <a:t> </a:t>
            </a:r>
            <a:r>
              <a:rPr lang="en-US" noProof="0" dirty="0" err="1">
                <a:sym typeface="Arial"/>
              </a:rPr>
              <a:t>aut</a:t>
            </a:r>
            <a:r>
              <a:rPr lang="en-US" noProof="0" dirty="0">
                <a:sym typeface="Arial"/>
              </a:rPr>
              <a:t> fugit, sed </a:t>
            </a:r>
            <a:r>
              <a:rPr lang="en-US" noProof="0" dirty="0" err="1">
                <a:sym typeface="Arial"/>
              </a:rPr>
              <a:t>quia</a:t>
            </a:r>
            <a:r>
              <a:rPr lang="en-US" noProof="0" dirty="0">
                <a:sym typeface="Arial"/>
              </a:rPr>
              <a:t> </a:t>
            </a:r>
            <a:r>
              <a:rPr lang="en-US" noProof="0" dirty="0" err="1">
                <a:sym typeface="Arial"/>
              </a:rPr>
              <a:t>consequuntur</a:t>
            </a:r>
            <a:r>
              <a:rPr lang="en-US" noProof="0" dirty="0">
                <a:sym typeface="Arial"/>
              </a:rPr>
              <a:t> </a:t>
            </a:r>
            <a:r>
              <a:rPr lang="en-US" noProof="0" dirty="0" err="1">
                <a:sym typeface="Arial"/>
              </a:rPr>
              <a:t>magni</a:t>
            </a:r>
            <a:r>
              <a:rPr lang="en-US" noProof="0" dirty="0">
                <a:sym typeface="Arial"/>
              </a:rPr>
              <a:t> </a:t>
            </a:r>
            <a:r>
              <a:rPr lang="en-US" noProof="0" dirty="0" err="1">
                <a:sym typeface="Arial"/>
              </a:rPr>
              <a:t>dolores</a:t>
            </a:r>
            <a:r>
              <a:rPr lang="en-US" noProof="0" dirty="0">
                <a:sym typeface="Arial"/>
              </a:rPr>
              <a:t> </a:t>
            </a:r>
            <a:r>
              <a:rPr lang="en-US" noProof="0" dirty="0" err="1">
                <a:sym typeface="Arial"/>
              </a:rPr>
              <a:t>eos</a:t>
            </a:r>
            <a:r>
              <a:rPr lang="en-US" noProof="0" dirty="0">
                <a:sym typeface="Arial"/>
              </a:rPr>
              <a:t> qui ratione </a:t>
            </a:r>
            <a:r>
              <a:rPr lang="en-US" noProof="0" dirty="0" err="1">
                <a:sym typeface="Arial"/>
              </a:rPr>
              <a:t>voluptatem</a:t>
            </a:r>
            <a:r>
              <a:rPr lang="en-US" noProof="0" dirty="0">
                <a:sym typeface="Arial"/>
              </a:rPr>
              <a:t> </a:t>
            </a:r>
            <a:r>
              <a:rPr lang="en-US" noProof="0" dirty="0" err="1">
                <a:sym typeface="Arial"/>
              </a:rPr>
              <a:t>sequi</a:t>
            </a:r>
            <a:r>
              <a:rPr lang="en-US" noProof="0" dirty="0">
                <a:sym typeface="Arial"/>
              </a:rPr>
              <a:t> </a:t>
            </a:r>
            <a:r>
              <a:rPr lang="en-US" noProof="0" dirty="0" err="1">
                <a:sym typeface="Arial"/>
              </a:rPr>
              <a:t>nesciunt</a:t>
            </a:r>
            <a:r>
              <a:rPr lang="en-US" noProof="0" dirty="0">
                <a:sym typeface="Arial"/>
              </a:rPr>
              <a:t>. </a:t>
            </a:r>
          </a:p>
        </p:txBody>
      </p:sp>
      <p:sp>
        <p:nvSpPr>
          <p:cNvPr id="4" name="Slide Number Placeholder 2">
            <a:extLst>
              <a:ext uri="{FF2B5EF4-FFF2-40B4-BE49-F238E27FC236}">
                <a16:creationId xmlns:a16="http://schemas.microsoft.com/office/drawing/2014/main" id="{A79D7886-272A-43BE-853B-B786F02A1AC8}"/>
              </a:ext>
            </a:extLst>
          </p:cNvPr>
          <p:cNvSpPr>
            <a:spLocks noGrp="1"/>
          </p:cNvSpPr>
          <p:nvPr>
            <p:ph type="sldNum" sz="quarter" idx="4294967295"/>
          </p:nvPr>
        </p:nvSpPr>
        <p:spPr>
          <a:xfrm>
            <a:off x="0" y="0"/>
            <a:ext cx="0" cy="0"/>
          </a:xfrm>
        </p:spPr>
        <p:txBody>
          <a:bodyPr/>
          <a:lstStyle/>
          <a:p>
            <a:fld id="{D5B5818E-20A3-40C3-88CB-B18E1CEBDE74}" type="slidenum">
              <a:rPr lang="en-US" altLang="en-US"/>
              <a:pPr/>
              <a:t>8</a:t>
            </a:fld>
            <a:endParaRPr lang="en-US" alt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3444" name="Rectangle 4">
            <a:extLst>
              <a:ext uri="{FF2B5EF4-FFF2-40B4-BE49-F238E27FC236}">
                <a16:creationId xmlns:a16="http://schemas.microsoft.com/office/drawing/2014/main" id="{A0F3305E-22E5-4773-AE7F-980B240F7BBC}"/>
              </a:ext>
            </a:extLst>
          </p:cNvPr>
          <p:cNvSpPr>
            <a:spLocks noGrp="1" noChangeArrowheads="1"/>
          </p:cNvSpPr>
          <p:nvPr>
            <p:ph type="title"/>
          </p:nvPr>
        </p:nvSpPr>
        <p:spPr/>
        <p:txBody>
          <a:bodyPr/>
          <a:lstStyle/>
          <a:p>
            <a:r>
              <a:rPr lang="en-US" altLang="en-US" dirty="0"/>
              <a:t>Compelling market opportunity</a:t>
            </a:r>
          </a:p>
        </p:txBody>
      </p:sp>
      <p:sp>
        <p:nvSpPr>
          <p:cNvPr id="6" name="Slide Number Placeholder 3">
            <a:extLst>
              <a:ext uri="{FF2B5EF4-FFF2-40B4-BE49-F238E27FC236}">
                <a16:creationId xmlns:a16="http://schemas.microsoft.com/office/drawing/2014/main" id="{A97F47CD-B509-4853-8686-A5A84209F145}"/>
              </a:ext>
            </a:extLst>
          </p:cNvPr>
          <p:cNvSpPr>
            <a:spLocks noGrp="1"/>
          </p:cNvSpPr>
          <p:nvPr>
            <p:ph type="sldNum" sz="quarter" idx="4294967295"/>
          </p:nvPr>
        </p:nvSpPr>
        <p:spPr>
          <a:xfrm>
            <a:off x="0" y="0"/>
            <a:ext cx="0" cy="0"/>
          </a:xfrm>
        </p:spPr>
        <p:txBody>
          <a:bodyPr/>
          <a:lstStyle/>
          <a:p>
            <a:fld id="{EEBE713F-70D8-4509-B4C6-BA5C3A422E83}" type="slidenum">
              <a:rPr lang="en-US" altLang="en-US"/>
              <a:pPr/>
              <a:t>9</a:t>
            </a:fld>
            <a:endParaRPr lang="en-US" altLang="en-US"/>
          </a:p>
        </p:txBody>
      </p:sp>
      <p:sp>
        <p:nvSpPr>
          <p:cNvPr id="1213445" name="Line 5">
            <a:extLst>
              <a:ext uri="{FF2B5EF4-FFF2-40B4-BE49-F238E27FC236}">
                <a16:creationId xmlns:a16="http://schemas.microsoft.com/office/drawing/2014/main" id="{4DFFBAF7-6BE1-4CE7-8AE5-0A28C8D600AE}"/>
              </a:ext>
            </a:extLst>
          </p:cNvPr>
          <p:cNvSpPr>
            <a:spLocks noChangeShapeType="1"/>
          </p:cNvSpPr>
          <p:nvPr/>
        </p:nvSpPr>
        <p:spPr bwMode="auto">
          <a:xfrm>
            <a:off x="4696666" y="427225"/>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1235"/>
          </a:p>
        </p:txBody>
      </p:sp>
      <p:grpSp>
        <p:nvGrpSpPr>
          <p:cNvPr id="2" name="Group 1">
            <a:extLst>
              <a:ext uri="{FF2B5EF4-FFF2-40B4-BE49-F238E27FC236}">
                <a16:creationId xmlns:a16="http://schemas.microsoft.com/office/drawing/2014/main" id="{C9740117-85A7-91E8-F76B-22AD90DC7A72}"/>
              </a:ext>
            </a:extLst>
          </p:cNvPr>
          <p:cNvGrpSpPr/>
          <p:nvPr/>
        </p:nvGrpSpPr>
        <p:grpSpPr>
          <a:xfrm>
            <a:off x="850078" y="1634478"/>
            <a:ext cx="3291840" cy="3761051"/>
            <a:chOff x="-245402" y="1546962"/>
            <a:chExt cx="3730752" cy="4262524"/>
          </a:xfrm>
        </p:grpSpPr>
        <p:sp>
          <p:nvSpPr>
            <p:cNvPr id="3" name="Rectangle 2">
              <a:extLst>
                <a:ext uri="{FF2B5EF4-FFF2-40B4-BE49-F238E27FC236}">
                  <a16:creationId xmlns:a16="http://schemas.microsoft.com/office/drawing/2014/main" id="{5CA95441-13F3-4FDC-E78E-B2A0B138404E}"/>
                </a:ext>
              </a:extLst>
            </p:cNvPr>
            <p:cNvSpPr/>
            <p:nvPr/>
          </p:nvSpPr>
          <p:spPr>
            <a:xfrm>
              <a:off x="-245402" y="2285998"/>
              <a:ext cx="3730752" cy="3523488"/>
            </a:xfrm>
            <a:prstGeom prst="rect">
              <a:avLst/>
            </a:prstGeom>
            <a:solidFill>
              <a:schemeClr val="bg1">
                <a:lumMod val="95000"/>
              </a:schemeClr>
            </a:solidFill>
            <a:ln w="25400" cap="flat">
              <a:noFill/>
              <a:prstDash val="solid"/>
              <a:round/>
            </a:ln>
            <a:effectLst>
              <a:outerShdw dist="50800" dir="16200000" rotWithShape="0">
                <a:schemeClr val="accent1"/>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024" tIns="161365" rIns="121024" bIns="80682" numCol="1" spcCol="38100" rtlCol="0" anchor="t" anchorCtr="0">
              <a:noAutofit/>
            </a:bodyPr>
            <a:lstStyle/>
            <a:p>
              <a:pPr algn="ctr" defTabSz="470672">
                <a:spcBef>
                  <a:spcPts val="529"/>
                </a:spcBef>
                <a:spcAft>
                  <a:spcPts val="529"/>
                </a:spcAft>
                <a:buClr>
                  <a:srgbClr val="A5A5AA"/>
                </a:buClr>
                <a:buSzPct val="100000"/>
                <a:defRPr/>
              </a:pPr>
              <a:r>
                <a:rPr lang="en-US" altLang="en-US" b="1" kern="1200" dirty="0">
                  <a:solidFill>
                    <a:schemeClr val="accent1"/>
                  </a:solidFill>
                  <a:latin typeface="Arial" panose="020B0604020202020204" pitchFamily="34" charset="0"/>
                  <a:ea typeface="+mn-ea"/>
                  <a:cs typeface="+mn-cs"/>
                </a:rPr>
                <a:t>Unprecedented Market Opportunity</a:t>
              </a:r>
              <a:endParaRPr lang="en-US" b="1" kern="1200" dirty="0">
                <a:solidFill>
                  <a:schemeClr val="accent1"/>
                </a:solidFill>
                <a:latin typeface="Arial" panose="020B0604020202020204"/>
                <a:ea typeface="+mn-ea"/>
                <a:cs typeface="+mn-cs"/>
              </a:endParaRPr>
            </a:p>
            <a:p>
              <a:pPr marL="151287" lvl="1" indent="-151287" defTabSz="470672" hangingPunct="1">
                <a:spcBef>
                  <a:spcPts val="529"/>
                </a:spcBef>
                <a:spcAft>
                  <a:spcPts val="265"/>
                </a:spcAft>
                <a:buClr>
                  <a:srgbClr val="A5A5AA"/>
                </a:buClr>
                <a:buSzPct val="100000"/>
                <a:buFont typeface="Arial" panose="020B0604020202020204" pitchFamily="34" charset="0"/>
                <a:buChar char="•"/>
                <a:defRPr/>
              </a:pPr>
              <a:r>
                <a:rPr lang="en-US" altLang="en-US" sz="1200" kern="1200" dirty="0">
                  <a:solidFill>
                    <a:schemeClr val="tx1"/>
                  </a:solidFill>
                  <a:latin typeface="Arial" panose="020B0604020202020204" pitchFamily="34" charset="0"/>
                  <a:ea typeface="+mn-ea"/>
                  <a:cs typeface="+mn-cs"/>
                </a:rPr>
                <a:t>Lorem ipsum dolor sit </a:t>
              </a:r>
              <a:r>
                <a:rPr lang="en-US" altLang="en-US" sz="1200" kern="1200" dirty="0" err="1">
                  <a:solidFill>
                    <a:schemeClr val="tx1"/>
                  </a:solidFill>
                  <a:latin typeface="Arial" panose="020B0604020202020204" pitchFamily="34" charset="0"/>
                  <a:ea typeface="+mn-ea"/>
                  <a:cs typeface="+mn-cs"/>
                </a:rPr>
                <a:t>amet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consectetur</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adipiscing</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elit</a:t>
              </a:r>
              <a:r>
                <a:rPr lang="en-US" altLang="en-US" sz="1200" kern="1200" dirty="0">
                  <a:solidFill>
                    <a:schemeClr val="tx1"/>
                  </a:solidFill>
                  <a:latin typeface="Arial" panose="020B0604020202020204" pitchFamily="34" charset="0"/>
                  <a:ea typeface="+mn-ea"/>
                  <a:cs typeface="+mn-cs"/>
                </a:rPr>
                <a:t>, sed do </a:t>
              </a:r>
              <a:r>
                <a:rPr lang="en-US" altLang="en-US" sz="1200" kern="1200" dirty="0" err="1">
                  <a:solidFill>
                    <a:schemeClr val="tx1"/>
                  </a:solidFill>
                  <a:latin typeface="Arial" panose="020B0604020202020204" pitchFamily="34" charset="0"/>
                  <a:ea typeface="+mn-ea"/>
                  <a:cs typeface="+mn-cs"/>
                </a:rPr>
                <a:t>eiusmod</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tempor</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incididunt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ut</a:t>
              </a:r>
              <a:r>
                <a:rPr lang="en-US" altLang="en-US" sz="1200" kern="1200" dirty="0">
                  <a:solidFill>
                    <a:schemeClr val="tx1"/>
                  </a:solidFill>
                  <a:latin typeface="Arial" panose="020B0604020202020204" pitchFamily="34" charset="0"/>
                  <a:ea typeface="+mn-ea"/>
                  <a:cs typeface="+mn-cs"/>
                </a:rPr>
                <a:t> labore et dolore magna</a:t>
              </a:r>
            </a:p>
            <a:p>
              <a:pPr marL="151287" lvl="1" indent="-151287" defTabSz="470672" hangingPunct="1">
                <a:spcBef>
                  <a:spcPts val="529"/>
                </a:spcBef>
                <a:spcAft>
                  <a:spcPts val="265"/>
                </a:spcAft>
                <a:buClr>
                  <a:srgbClr val="A5A5AA"/>
                </a:buClr>
                <a:buSzPct val="100000"/>
                <a:buFont typeface="Arial" panose="020B0604020202020204" pitchFamily="34" charset="0"/>
                <a:buChar char="•"/>
                <a:defRPr/>
              </a:pPr>
              <a:r>
                <a:rPr lang="en-US" altLang="en-US" sz="1200" kern="1200" dirty="0">
                  <a:solidFill>
                    <a:schemeClr val="tx1"/>
                  </a:solidFill>
                  <a:latin typeface="Arial" panose="020B0604020202020204" pitchFamily="34" charset="0"/>
                  <a:ea typeface="+mn-ea"/>
                  <a:cs typeface="+mn-cs"/>
                </a:rPr>
                <a:t>Ut </a:t>
              </a:r>
              <a:r>
                <a:rPr lang="en-US" altLang="en-US" sz="1200" kern="1200" dirty="0" err="1">
                  <a:solidFill>
                    <a:schemeClr val="tx1"/>
                  </a:solidFill>
                  <a:latin typeface="Arial" panose="020B0604020202020204" pitchFamily="34" charset="0"/>
                  <a:ea typeface="+mn-ea"/>
                  <a:cs typeface="+mn-cs"/>
                </a:rPr>
                <a:t>enim</a:t>
              </a:r>
              <a:r>
                <a:rPr lang="en-US" altLang="en-US" sz="1200" kern="1200" dirty="0">
                  <a:solidFill>
                    <a:schemeClr val="tx1"/>
                  </a:solidFill>
                  <a:latin typeface="Arial" panose="020B0604020202020204" pitchFamily="34" charset="0"/>
                  <a:ea typeface="+mn-ea"/>
                  <a:cs typeface="+mn-cs"/>
                </a:rPr>
                <a:t> ad minim </a:t>
              </a:r>
              <a:r>
                <a:rPr lang="en-US" altLang="en-US" sz="1200" kern="1200" dirty="0" err="1">
                  <a:solidFill>
                    <a:schemeClr val="tx1"/>
                  </a:solidFill>
                  <a:latin typeface="Arial" panose="020B0604020202020204" pitchFamily="34" charset="0"/>
                  <a:ea typeface="+mn-ea"/>
                  <a:cs typeface="+mn-cs"/>
                </a:rPr>
                <a:t>veniam</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quis</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nostrud</a:t>
              </a:r>
              <a:r>
                <a:rPr lang="en-US" altLang="en-US" sz="1200" kern="1200" dirty="0">
                  <a:solidFill>
                    <a:schemeClr val="tx1"/>
                  </a:solidFill>
                  <a:latin typeface="Arial" panose="020B0604020202020204" pitchFamily="34" charset="0"/>
                  <a:ea typeface="+mn-ea"/>
                  <a:cs typeface="+mn-cs"/>
                </a:rPr>
                <a:t> exercitation </a:t>
              </a:r>
              <a:r>
                <a:rPr lang="en-US" altLang="en-US" sz="1200" kern="1200" dirty="0" err="1">
                  <a:solidFill>
                    <a:schemeClr val="tx1"/>
                  </a:solidFill>
                  <a:latin typeface="Arial" panose="020B0604020202020204" pitchFamily="34" charset="0"/>
                  <a:ea typeface="+mn-ea"/>
                  <a:cs typeface="+mn-cs"/>
                </a:rPr>
                <a:t>ullamco</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laboris</a:t>
              </a:r>
              <a:r>
                <a:rPr lang="en-US" altLang="en-US" sz="1200" kern="1200" dirty="0">
                  <a:solidFill>
                    <a:schemeClr val="tx1"/>
                  </a:solidFill>
                  <a:latin typeface="Arial" panose="020B0604020202020204" pitchFamily="34" charset="0"/>
                  <a:ea typeface="+mn-ea"/>
                  <a:cs typeface="+mn-cs"/>
                </a:rPr>
                <a:t> nisi </a:t>
              </a:r>
              <a:r>
                <a:rPr lang="en-US" altLang="en-US" sz="1200" kern="1200" dirty="0" err="1">
                  <a:solidFill>
                    <a:schemeClr val="tx1"/>
                  </a:solidFill>
                  <a:latin typeface="Arial" panose="020B0604020202020204" pitchFamily="34" charset="0"/>
                  <a:ea typeface="+mn-ea"/>
                  <a:cs typeface="+mn-cs"/>
                </a:rPr>
                <a:t>ut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aliquip</a:t>
              </a:r>
              <a:r>
                <a:rPr lang="en-US" altLang="en-US" sz="1200" kern="1200" dirty="0">
                  <a:solidFill>
                    <a:schemeClr val="tx1"/>
                  </a:solidFill>
                  <a:latin typeface="Arial" panose="020B0604020202020204" pitchFamily="34" charset="0"/>
                  <a:ea typeface="+mn-ea"/>
                  <a:cs typeface="+mn-cs"/>
                </a:rPr>
                <a:t> ex </a:t>
              </a:r>
              <a:r>
                <a:rPr lang="en-US" altLang="en-US" sz="1200" kern="1200" dirty="0" err="1">
                  <a:solidFill>
                    <a:schemeClr val="tx1"/>
                  </a:solidFill>
                  <a:latin typeface="Arial" panose="020B0604020202020204" pitchFamily="34" charset="0"/>
                  <a:ea typeface="+mn-ea"/>
                  <a:cs typeface="+mn-cs"/>
                </a:rPr>
                <a:t>ea</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commodo</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consequat</a:t>
              </a:r>
              <a:r>
                <a:rPr lang="en-US" altLang="en-US" sz="1200" kern="1200" dirty="0">
                  <a:solidFill>
                    <a:schemeClr val="tx1"/>
                  </a:solidFill>
                  <a:latin typeface="Arial" panose="020B0604020202020204" pitchFamily="34" charset="0"/>
                  <a:ea typeface="+mn-ea"/>
                  <a:cs typeface="+mn-cs"/>
                </a:rPr>
                <a:t>. </a:t>
              </a:r>
            </a:p>
            <a:p>
              <a:pPr marL="151287" lvl="1" indent="-151287" defTabSz="470672" hangingPunct="1">
                <a:spcBef>
                  <a:spcPts val="529"/>
                </a:spcBef>
                <a:spcAft>
                  <a:spcPts val="265"/>
                </a:spcAft>
                <a:buClr>
                  <a:srgbClr val="A5A5AA"/>
                </a:buClr>
                <a:buSzPct val="100000"/>
                <a:buFont typeface="Arial" panose="020B0604020202020204" pitchFamily="34" charset="0"/>
                <a:buChar char="•"/>
                <a:defRPr/>
              </a:pPr>
              <a:r>
                <a:rPr lang="en-US" altLang="en-US" sz="1200" kern="1200" dirty="0">
                  <a:solidFill>
                    <a:schemeClr val="tx1"/>
                  </a:solidFill>
                  <a:latin typeface="Arial" panose="020B0604020202020204" pitchFamily="34" charset="0"/>
                  <a:ea typeface="+mn-ea"/>
                  <a:cs typeface="+mn-cs"/>
                </a:rPr>
                <a:t>Duis </a:t>
              </a:r>
              <a:r>
                <a:rPr lang="en-US" altLang="en-US" sz="1200" kern="1200" dirty="0" err="1">
                  <a:solidFill>
                    <a:schemeClr val="tx1"/>
                  </a:solidFill>
                  <a:latin typeface="Arial" panose="020B0604020202020204" pitchFamily="34" charset="0"/>
                  <a:ea typeface="+mn-ea"/>
                  <a:cs typeface="+mn-cs"/>
                </a:rPr>
                <a:t>aute</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irure</a:t>
              </a:r>
              <a:r>
                <a:rPr lang="en-US" altLang="en-US" sz="1200" kern="1200" dirty="0">
                  <a:solidFill>
                    <a:schemeClr val="tx1"/>
                  </a:solidFill>
                  <a:latin typeface="Arial" panose="020B0604020202020204" pitchFamily="34" charset="0"/>
                  <a:ea typeface="+mn-ea"/>
                  <a:cs typeface="+mn-cs"/>
                </a:rPr>
                <a:t> dolor in </a:t>
              </a:r>
              <a:r>
                <a:rPr lang="en-US" altLang="en-US" sz="1200" kern="1200" dirty="0" err="1">
                  <a:solidFill>
                    <a:schemeClr val="tx1"/>
                  </a:solidFill>
                  <a:latin typeface="Arial" panose="020B0604020202020204" pitchFamily="34" charset="0"/>
                  <a:ea typeface="+mn-ea"/>
                  <a:cs typeface="+mn-cs"/>
                </a:rPr>
                <a:t>reprehenderit</a:t>
              </a:r>
              <a:r>
                <a:rPr lang="en-US" altLang="en-US" sz="1200" kern="1200" dirty="0">
                  <a:solidFill>
                    <a:schemeClr val="tx1"/>
                  </a:solidFill>
                  <a:latin typeface="Arial" panose="020B0604020202020204" pitchFamily="34" charset="0"/>
                  <a:ea typeface="+mn-ea"/>
                  <a:cs typeface="+mn-cs"/>
                </a:rPr>
                <a:t> in </a:t>
              </a:r>
              <a:r>
                <a:rPr lang="en-US" altLang="en-US" sz="1200" kern="1200" dirty="0" err="1">
                  <a:solidFill>
                    <a:schemeClr val="tx1"/>
                  </a:solidFill>
                  <a:latin typeface="Arial" panose="020B0604020202020204" pitchFamily="34" charset="0"/>
                  <a:ea typeface="+mn-ea"/>
                  <a:cs typeface="+mn-cs"/>
                </a:rPr>
                <a:t>voluptate</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velit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esse</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cillum</a:t>
              </a:r>
              <a:r>
                <a:rPr lang="en-US" altLang="en-US" sz="1200" kern="1200" dirty="0">
                  <a:solidFill>
                    <a:schemeClr val="tx1"/>
                  </a:solidFill>
                  <a:latin typeface="Arial" panose="020B0604020202020204" pitchFamily="34" charset="0"/>
                  <a:ea typeface="+mn-ea"/>
                  <a:cs typeface="+mn-cs"/>
                </a:rPr>
                <a:t> dolore </a:t>
              </a:r>
              <a:r>
                <a:rPr lang="en-US" altLang="en-US" sz="1200" kern="1200" dirty="0" err="1">
                  <a:solidFill>
                    <a:schemeClr val="tx1"/>
                  </a:solidFill>
                  <a:latin typeface="Arial" panose="020B0604020202020204" pitchFamily="34" charset="0"/>
                  <a:ea typeface="+mn-ea"/>
                  <a:cs typeface="+mn-cs"/>
                </a:rPr>
                <a:t>eu</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fugiat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nulla</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pariatur</a:t>
              </a:r>
              <a:r>
                <a:rPr lang="en-US" altLang="en-US" sz="1200" kern="1200" dirty="0">
                  <a:solidFill>
                    <a:schemeClr val="tx1"/>
                  </a:solidFill>
                  <a:latin typeface="Arial" panose="020B0604020202020204" pitchFamily="34" charset="0"/>
                  <a:ea typeface="+mn-ea"/>
                  <a:cs typeface="+mn-cs"/>
                </a:rPr>
                <a:t>. </a:t>
              </a:r>
            </a:p>
            <a:p>
              <a:pPr marL="151287" lvl="1" indent="-151287" defTabSz="470672" hangingPunct="1">
                <a:spcBef>
                  <a:spcPts val="529"/>
                </a:spcBef>
                <a:spcAft>
                  <a:spcPts val="265"/>
                </a:spcAft>
                <a:buClr>
                  <a:srgbClr val="A5A5AA"/>
                </a:buClr>
                <a:buSzPct val="100000"/>
                <a:buFont typeface="Arial" panose="020B0604020202020204" pitchFamily="34" charset="0"/>
                <a:buChar char="•"/>
                <a:defRPr/>
              </a:pPr>
              <a:r>
                <a:rPr lang="en-US" altLang="en-US" sz="1200" kern="1200" dirty="0" err="1">
                  <a:solidFill>
                    <a:schemeClr val="tx1"/>
                  </a:solidFill>
                  <a:latin typeface="Arial" panose="020B0604020202020204" pitchFamily="34" charset="0"/>
                  <a:ea typeface="+mn-ea"/>
                  <a:cs typeface="+mn-cs"/>
                </a:rPr>
                <a:t>Excepteur</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sint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occaecat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cupidatat</a:t>
              </a:r>
              <a:r>
                <a:rPr lang="en-US" altLang="en-US" sz="1200" kern="1200" dirty="0">
                  <a:solidFill>
                    <a:schemeClr val="tx1"/>
                  </a:solidFill>
                  <a:latin typeface="Arial" panose="020B0604020202020204" pitchFamily="34" charset="0"/>
                  <a:ea typeface="+mn-ea"/>
                  <a:cs typeface="+mn-cs"/>
                </a:rPr>
                <a:t> non </a:t>
              </a:r>
              <a:r>
                <a:rPr lang="en-US" altLang="en-US" sz="1200" kern="1200" dirty="0" err="1">
                  <a:solidFill>
                    <a:schemeClr val="tx1"/>
                  </a:solidFill>
                  <a:latin typeface="Arial" panose="020B0604020202020204" pitchFamily="34" charset="0"/>
                  <a:ea typeface="+mn-ea"/>
                  <a:cs typeface="+mn-cs"/>
                </a:rPr>
                <a:t>proident</a:t>
              </a:r>
              <a:r>
                <a:rPr lang="en-US" altLang="en-US" sz="1200" kern="1200" dirty="0">
                  <a:solidFill>
                    <a:schemeClr val="tx1"/>
                  </a:solidFill>
                  <a:latin typeface="Arial" panose="020B0604020202020204" pitchFamily="34" charset="0"/>
                  <a:ea typeface="+mn-ea"/>
                  <a:cs typeface="+mn-cs"/>
                </a:rPr>
                <a:t>, sunt in culpa qui </a:t>
              </a:r>
              <a:r>
                <a:rPr lang="en-US" altLang="en-US" sz="1200" kern="1200" dirty="0" err="1">
                  <a:solidFill>
                    <a:schemeClr val="tx1"/>
                  </a:solidFill>
                  <a:latin typeface="Arial" panose="020B0604020202020204" pitchFamily="34" charset="0"/>
                  <a:ea typeface="+mn-ea"/>
                  <a:cs typeface="+mn-cs"/>
                </a:rPr>
                <a:t>officia</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deserunt</a:t>
              </a:r>
              <a:endParaRPr lang="en-US" altLang="en-US" sz="1200" kern="1200" dirty="0">
                <a:solidFill>
                  <a:schemeClr val="tx1"/>
                </a:solidFill>
                <a:latin typeface="Arial" panose="020B0604020202020204" pitchFamily="34" charset="0"/>
                <a:ea typeface="+mn-ea"/>
                <a:cs typeface="+mn-cs"/>
              </a:endParaRPr>
            </a:p>
          </p:txBody>
        </p:sp>
        <p:grpSp>
          <p:nvGrpSpPr>
            <p:cNvPr id="4" name="Group 3">
              <a:extLst>
                <a:ext uri="{FF2B5EF4-FFF2-40B4-BE49-F238E27FC236}">
                  <a16:creationId xmlns:a16="http://schemas.microsoft.com/office/drawing/2014/main" id="{E6C2214A-3A6B-AE6B-6F4E-76ABDDCE263F}"/>
                </a:ext>
              </a:extLst>
            </p:cNvPr>
            <p:cNvGrpSpPr/>
            <p:nvPr/>
          </p:nvGrpSpPr>
          <p:grpSpPr>
            <a:xfrm>
              <a:off x="1170308" y="1546962"/>
              <a:ext cx="899332" cy="901598"/>
              <a:chOff x="839275" y="701271"/>
              <a:chExt cx="899332" cy="901598"/>
            </a:xfrm>
          </p:grpSpPr>
          <p:sp>
            <p:nvSpPr>
              <p:cNvPr id="5" name="Oval 4">
                <a:extLst>
                  <a:ext uri="{FF2B5EF4-FFF2-40B4-BE49-F238E27FC236}">
                    <a16:creationId xmlns:a16="http://schemas.microsoft.com/office/drawing/2014/main" id="{7DFBFC62-6D7D-6ECF-6387-F350B34DC26F}"/>
                  </a:ext>
                </a:extLst>
              </p:cNvPr>
              <p:cNvSpPr>
                <a:spLocks noChangeAspect="1"/>
              </p:cNvSpPr>
              <p:nvPr/>
            </p:nvSpPr>
            <p:spPr>
              <a:xfrm>
                <a:off x="839275" y="701271"/>
                <a:ext cx="899332" cy="901598"/>
              </a:xfrm>
              <a:prstGeom prst="ellipse">
                <a:avLst/>
              </a:prstGeom>
              <a:solidFill>
                <a:schemeClr val="accent1"/>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defTabSz="806867"/>
                <a:endParaRPr lang="en-US" sz="1235"/>
              </a:p>
            </p:txBody>
          </p:sp>
          <p:sp>
            <p:nvSpPr>
              <p:cNvPr id="7" name="Freeform 5">
                <a:extLst>
                  <a:ext uri="{FF2B5EF4-FFF2-40B4-BE49-F238E27FC236}">
                    <a16:creationId xmlns:a16="http://schemas.microsoft.com/office/drawing/2014/main" id="{C0643095-2EBC-3241-2D04-4F0C45CDB124}"/>
                  </a:ext>
                </a:extLst>
              </p:cNvPr>
              <p:cNvSpPr>
                <a:spLocks noChangeAspect="1" noEditPoints="1"/>
              </p:cNvSpPr>
              <p:nvPr/>
            </p:nvSpPr>
            <p:spPr bwMode="auto">
              <a:xfrm>
                <a:off x="1037990" y="922338"/>
                <a:ext cx="501905" cy="439468"/>
              </a:xfrm>
              <a:custGeom>
                <a:avLst/>
                <a:gdLst>
                  <a:gd name="T0" fmla="*/ 96 w 101"/>
                  <a:gd name="T1" fmla="*/ 97 h 100"/>
                  <a:gd name="T2" fmla="*/ 96 w 101"/>
                  <a:gd name="T3" fmla="*/ 97 h 100"/>
                  <a:gd name="T4" fmla="*/ 94 w 101"/>
                  <a:gd name="T5" fmla="*/ 0 h 100"/>
                  <a:gd name="T6" fmla="*/ 71 w 101"/>
                  <a:gd name="T7" fmla="*/ 1 h 100"/>
                  <a:gd name="T8" fmla="*/ 71 w 101"/>
                  <a:gd name="T9" fmla="*/ 97 h 100"/>
                  <a:gd name="T10" fmla="*/ 63 w 101"/>
                  <a:gd name="T11" fmla="*/ 97 h 100"/>
                  <a:gd name="T12" fmla="*/ 63 w 101"/>
                  <a:gd name="T13" fmla="*/ 97 h 100"/>
                  <a:gd name="T14" fmla="*/ 61 w 101"/>
                  <a:gd name="T15" fmla="*/ 34 h 100"/>
                  <a:gd name="T16" fmla="*/ 38 w 101"/>
                  <a:gd name="T17" fmla="*/ 35 h 100"/>
                  <a:gd name="T18" fmla="*/ 38 w 101"/>
                  <a:gd name="T19" fmla="*/ 97 h 100"/>
                  <a:gd name="T20" fmla="*/ 30 w 101"/>
                  <a:gd name="T21" fmla="*/ 97 h 100"/>
                  <a:gd name="T22" fmla="*/ 29 w 101"/>
                  <a:gd name="T23" fmla="*/ 97 h 100"/>
                  <a:gd name="T24" fmla="*/ 28 w 101"/>
                  <a:gd name="T25" fmla="*/ 57 h 100"/>
                  <a:gd name="T26" fmla="*/ 5 w 101"/>
                  <a:gd name="T27" fmla="*/ 58 h 100"/>
                  <a:gd name="T28" fmla="*/ 5 w 101"/>
                  <a:gd name="T29" fmla="*/ 97 h 100"/>
                  <a:gd name="T30" fmla="*/ 1 w 101"/>
                  <a:gd name="T31" fmla="*/ 97 h 100"/>
                  <a:gd name="T32" fmla="*/ 1 w 101"/>
                  <a:gd name="T33" fmla="*/ 100 h 100"/>
                  <a:gd name="T34" fmla="*/ 101 w 101"/>
                  <a:gd name="T35" fmla="*/ 99 h 100"/>
                  <a:gd name="T36" fmla="*/ 26 w 101"/>
                  <a:gd name="T37" fmla="*/ 60 h 100"/>
                  <a:gd name="T38" fmla="*/ 26 w 101"/>
                  <a:gd name="T39" fmla="*/ 97 h 100"/>
                  <a:gd name="T40" fmla="*/ 8 w 101"/>
                  <a:gd name="T41" fmla="*/ 97 h 100"/>
                  <a:gd name="T42" fmla="*/ 8 w 101"/>
                  <a:gd name="T43" fmla="*/ 97 h 100"/>
                  <a:gd name="T44" fmla="*/ 8 w 101"/>
                  <a:gd name="T45" fmla="*/ 60 h 100"/>
                  <a:gd name="T46" fmla="*/ 26 w 101"/>
                  <a:gd name="T47" fmla="*/ 60 h 100"/>
                  <a:gd name="T48" fmla="*/ 60 w 101"/>
                  <a:gd name="T49" fmla="*/ 37 h 100"/>
                  <a:gd name="T50" fmla="*/ 60 w 101"/>
                  <a:gd name="T51" fmla="*/ 97 h 100"/>
                  <a:gd name="T52" fmla="*/ 41 w 101"/>
                  <a:gd name="T53" fmla="*/ 97 h 100"/>
                  <a:gd name="T54" fmla="*/ 41 w 101"/>
                  <a:gd name="T55" fmla="*/ 97 h 100"/>
                  <a:gd name="T56" fmla="*/ 41 w 101"/>
                  <a:gd name="T57" fmla="*/ 37 h 100"/>
                  <a:gd name="T58" fmla="*/ 59 w 101"/>
                  <a:gd name="T59" fmla="*/ 37 h 100"/>
                  <a:gd name="T60" fmla="*/ 93 w 101"/>
                  <a:gd name="T61" fmla="*/ 3 h 100"/>
                  <a:gd name="T62" fmla="*/ 93 w 101"/>
                  <a:gd name="T63" fmla="*/ 97 h 100"/>
                  <a:gd name="T64" fmla="*/ 75 w 101"/>
                  <a:gd name="T65" fmla="*/ 97 h 100"/>
                  <a:gd name="T66" fmla="*/ 74 w 101"/>
                  <a:gd name="T67" fmla="*/ 97 h 100"/>
                  <a:gd name="T68" fmla="*/ 74 w 101"/>
                  <a:gd name="T69" fmla="*/ 2 h 100"/>
                  <a:gd name="T70" fmla="*/ 92 w 101"/>
                  <a:gd name="T71" fmla="*/ 2 h 100"/>
                  <a:gd name="T72" fmla="*/ 93 w 101"/>
                  <a:gd name="T73" fmla="*/ 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1" h="100">
                    <a:moveTo>
                      <a:pt x="99" y="97"/>
                    </a:moveTo>
                    <a:cubicBezTo>
                      <a:pt x="96" y="97"/>
                      <a:pt x="96" y="97"/>
                      <a:pt x="96" y="97"/>
                    </a:cubicBezTo>
                    <a:cubicBezTo>
                      <a:pt x="96" y="97"/>
                      <a:pt x="96" y="97"/>
                      <a:pt x="96" y="97"/>
                    </a:cubicBezTo>
                    <a:cubicBezTo>
                      <a:pt x="96" y="97"/>
                      <a:pt x="96" y="97"/>
                      <a:pt x="96" y="97"/>
                    </a:cubicBezTo>
                    <a:cubicBezTo>
                      <a:pt x="96" y="1"/>
                      <a:pt x="96" y="1"/>
                      <a:pt x="96" y="1"/>
                    </a:cubicBezTo>
                    <a:cubicBezTo>
                      <a:pt x="96" y="0"/>
                      <a:pt x="95" y="0"/>
                      <a:pt x="94" y="0"/>
                    </a:cubicBezTo>
                    <a:cubicBezTo>
                      <a:pt x="72" y="0"/>
                      <a:pt x="72" y="0"/>
                      <a:pt x="72" y="0"/>
                    </a:cubicBezTo>
                    <a:cubicBezTo>
                      <a:pt x="72" y="0"/>
                      <a:pt x="71" y="0"/>
                      <a:pt x="71" y="1"/>
                    </a:cubicBezTo>
                    <a:cubicBezTo>
                      <a:pt x="71" y="97"/>
                      <a:pt x="71" y="97"/>
                      <a:pt x="71" y="97"/>
                    </a:cubicBezTo>
                    <a:cubicBezTo>
                      <a:pt x="71" y="97"/>
                      <a:pt x="71" y="97"/>
                      <a:pt x="71" y="97"/>
                    </a:cubicBezTo>
                    <a:cubicBezTo>
                      <a:pt x="70" y="97"/>
                      <a:pt x="70" y="97"/>
                      <a:pt x="70" y="97"/>
                    </a:cubicBezTo>
                    <a:cubicBezTo>
                      <a:pt x="63" y="97"/>
                      <a:pt x="63" y="97"/>
                      <a:pt x="63" y="97"/>
                    </a:cubicBezTo>
                    <a:cubicBezTo>
                      <a:pt x="63" y="97"/>
                      <a:pt x="63" y="97"/>
                      <a:pt x="63" y="97"/>
                    </a:cubicBezTo>
                    <a:cubicBezTo>
                      <a:pt x="63" y="97"/>
                      <a:pt x="63" y="97"/>
                      <a:pt x="63" y="97"/>
                    </a:cubicBezTo>
                    <a:cubicBezTo>
                      <a:pt x="63" y="35"/>
                      <a:pt x="63" y="35"/>
                      <a:pt x="63" y="35"/>
                    </a:cubicBezTo>
                    <a:cubicBezTo>
                      <a:pt x="63" y="34"/>
                      <a:pt x="62" y="34"/>
                      <a:pt x="61" y="34"/>
                    </a:cubicBezTo>
                    <a:cubicBezTo>
                      <a:pt x="39" y="34"/>
                      <a:pt x="39" y="34"/>
                      <a:pt x="39" y="34"/>
                    </a:cubicBezTo>
                    <a:cubicBezTo>
                      <a:pt x="39" y="34"/>
                      <a:pt x="38" y="34"/>
                      <a:pt x="38" y="35"/>
                    </a:cubicBezTo>
                    <a:cubicBezTo>
                      <a:pt x="38" y="97"/>
                      <a:pt x="38" y="97"/>
                      <a:pt x="38" y="97"/>
                    </a:cubicBezTo>
                    <a:cubicBezTo>
                      <a:pt x="38" y="97"/>
                      <a:pt x="38" y="97"/>
                      <a:pt x="38" y="97"/>
                    </a:cubicBezTo>
                    <a:cubicBezTo>
                      <a:pt x="37" y="97"/>
                      <a:pt x="37" y="97"/>
                      <a:pt x="37" y="97"/>
                    </a:cubicBezTo>
                    <a:cubicBezTo>
                      <a:pt x="30" y="97"/>
                      <a:pt x="30" y="97"/>
                      <a:pt x="30" y="97"/>
                    </a:cubicBezTo>
                    <a:cubicBezTo>
                      <a:pt x="29" y="97"/>
                      <a:pt x="29" y="97"/>
                      <a:pt x="29" y="97"/>
                    </a:cubicBezTo>
                    <a:cubicBezTo>
                      <a:pt x="29" y="97"/>
                      <a:pt x="29" y="97"/>
                      <a:pt x="29" y="97"/>
                    </a:cubicBezTo>
                    <a:cubicBezTo>
                      <a:pt x="29" y="58"/>
                      <a:pt x="29" y="58"/>
                      <a:pt x="29" y="58"/>
                    </a:cubicBezTo>
                    <a:cubicBezTo>
                      <a:pt x="29" y="57"/>
                      <a:pt x="29" y="57"/>
                      <a:pt x="28" y="57"/>
                    </a:cubicBezTo>
                    <a:cubicBezTo>
                      <a:pt x="6" y="57"/>
                      <a:pt x="6" y="57"/>
                      <a:pt x="6" y="57"/>
                    </a:cubicBezTo>
                    <a:cubicBezTo>
                      <a:pt x="5" y="57"/>
                      <a:pt x="5" y="57"/>
                      <a:pt x="5" y="58"/>
                    </a:cubicBezTo>
                    <a:cubicBezTo>
                      <a:pt x="5" y="97"/>
                      <a:pt x="5" y="97"/>
                      <a:pt x="5" y="97"/>
                    </a:cubicBezTo>
                    <a:cubicBezTo>
                      <a:pt x="5" y="97"/>
                      <a:pt x="5" y="97"/>
                      <a:pt x="5" y="97"/>
                    </a:cubicBezTo>
                    <a:cubicBezTo>
                      <a:pt x="4" y="97"/>
                      <a:pt x="4" y="97"/>
                      <a:pt x="4" y="97"/>
                    </a:cubicBezTo>
                    <a:cubicBezTo>
                      <a:pt x="1" y="97"/>
                      <a:pt x="1" y="97"/>
                      <a:pt x="1" y="97"/>
                    </a:cubicBezTo>
                    <a:cubicBezTo>
                      <a:pt x="0" y="97"/>
                      <a:pt x="0" y="98"/>
                      <a:pt x="0" y="99"/>
                    </a:cubicBezTo>
                    <a:cubicBezTo>
                      <a:pt x="0" y="100"/>
                      <a:pt x="0" y="100"/>
                      <a:pt x="1" y="100"/>
                    </a:cubicBezTo>
                    <a:cubicBezTo>
                      <a:pt x="99" y="100"/>
                      <a:pt x="99" y="100"/>
                      <a:pt x="99" y="100"/>
                    </a:cubicBezTo>
                    <a:cubicBezTo>
                      <a:pt x="100" y="100"/>
                      <a:pt x="101" y="100"/>
                      <a:pt x="101" y="99"/>
                    </a:cubicBezTo>
                    <a:cubicBezTo>
                      <a:pt x="101" y="98"/>
                      <a:pt x="100" y="97"/>
                      <a:pt x="99" y="97"/>
                    </a:cubicBezTo>
                    <a:close/>
                    <a:moveTo>
                      <a:pt x="26" y="60"/>
                    </a:moveTo>
                    <a:cubicBezTo>
                      <a:pt x="26" y="97"/>
                      <a:pt x="26" y="97"/>
                      <a:pt x="26" y="97"/>
                    </a:cubicBezTo>
                    <a:cubicBezTo>
                      <a:pt x="26" y="97"/>
                      <a:pt x="26" y="97"/>
                      <a:pt x="26" y="97"/>
                    </a:cubicBezTo>
                    <a:cubicBezTo>
                      <a:pt x="26" y="97"/>
                      <a:pt x="26" y="97"/>
                      <a:pt x="26" y="97"/>
                    </a:cubicBezTo>
                    <a:cubicBezTo>
                      <a:pt x="8" y="97"/>
                      <a:pt x="8" y="97"/>
                      <a:pt x="8" y="97"/>
                    </a:cubicBezTo>
                    <a:cubicBezTo>
                      <a:pt x="8" y="97"/>
                      <a:pt x="8" y="97"/>
                      <a:pt x="8" y="97"/>
                    </a:cubicBezTo>
                    <a:cubicBezTo>
                      <a:pt x="8" y="97"/>
                      <a:pt x="8" y="97"/>
                      <a:pt x="8" y="97"/>
                    </a:cubicBezTo>
                    <a:cubicBezTo>
                      <a:pt x="8" y="60"/>
                      <a:pt x="8" y="60"/>
                      <a:pt x="8" y="60"/>
                    </a:cubicBezTo>
                    <a:cubicBezTo>
                      <a:pt x="8" y="60"/>
                      <a:pt x="8" y="60"/>
                      <a:pt x="8" y="60"/>
                    </a:cubicBezTo>
                    <a:cubicBezTo>
                      <a:pt x="8" y="60"/>
                      <a:pt x="8" y="60"/>
                      <a:pt x="8" y="60"/>
                    </a:cubicBezTo>
                    <a:cubicBezTo>
                      <a:pt x="26" y="60"/>
                      <a:pt x="26" y="60"/>
                      <a:pt x="26" y="60"/>
                    </a:cubicBezTo>
                    <a:cubicBezTo>
                      <a:pt x="26" y="60"/>
                      <a:pt x="26" y="60"/>
                      <a:pt x="26" y="60"/>
                    </a:cubicBezTo>
                    <a:close/>
                    <a:moveTo>
                      <a:pt x="60" y="37"/>
                    </a:moveTo>
                    <a:cubicBezTo>
                      <a:pt x="60" y="97"/>
                      <a:pt x="60" y="97"/>
                      <a:pt x="60" y="97"/>
                    </a:cubicBezTo>
                    <a:cubicBezTo>
                      <a:pt x="60" y="97"/>
                      <a:pt x="60" y="97"/>
                      <a:pt x="60" y="97"/>
                    </a:cubicBezTo>
                    <a:cubicBezTo>
                      <a:pt x="59" y="97"/>
                      <a:pt x="59" y="97"/>
                      <a:pt x="59" y="97"/>
                    </a:cubicBezTo>
                    <a:cubicBezTo>
                      <a:pt x="41" y="97"/>
                      <a:pt x="41" y="97"/>
                      <a:pt x="41" y="97"/>
                    </a:cubicBezTo>
                    <a:cubicBezTo>
                      <a:pt x="41" y="97"/>
                      <a:pt x="41" y="97"/>
                      <a:pt x="41" y="97"/>
                    </a:cubicBezTo>
                    <a:cubicBezTo>
                      <a:pt x="41" y="97"/>
                      <a:pt x="41" y="97"/>
                      <a:pt x="41" y="97"/>
                    </a:cubicBezTo>
                    <a:cubicBezTo>
                      <a:pt x="41" y="37"/>
                      <a:pt x="41" y="37"/>
                      <a:pt x="41" y="37"/>
                    </a:cubicBezTo>
                    <a:cubicBezTo>
                      <a:pt x="41" y="37"/>
                      <a:pt x="41" y="37"/>
                      <a:pt x="41" y="37"/>
                    </a:cubicBezTo>
                    <a:cubicBezTo>
                      <a:pt x="41" y="37"/>
                      <a:pt x="41" y="37"/>
                      <a:pt x="41" y="37"/>
                    </a:cubicBezTo>
                    <a:cubicBezTo>
                      <a:pt x="59" y="37"/>
                      <a:pt x="59" y="37"/>
                      <a:pt x="59" y="37"/>
                    </a:cubicBezTo>
                    <a:cubicBezTo>
                      <a:pt x="60" y="37"/>
                      <a:pt x="60" y="37"/>
                      <a:pt x="60" y="37"/>
                    </a:cubicBezTo>
                    <a:close/>
                    <a:moveTo>
                      <a:pt x="93" y="3"/>
                    </a:moveTo>
                    <a:cubicBezTo>
                      <a:pt x="93" y="97"/>
                      <a:pt x="93" y="97"/>
                      <a:pt x="93" y="97"/>
                    </a:cubicBezTo>
                    <a:cubicBezTo>
                      <a:pt x="93" y="97"/>
                      <a:pt x="93" y="97"/>
                      <a:pt x="93" y="97"/>
                    </a:cubicBezTo>
                    <a:cubicBezTo>
                      <a:pt x="92" y="97"/>
                      <a:pt x="92" y="97"/>
                      <a:pt x="92" y="97"/>
                    </a:cubicBezTo>
                    <a:cubicBezTo>
                      <a:pt x="75" y="97"/>
                      <a:pt x="75" y="97"/>
                      <a:pt x="75" y="97"/>
                    </a:cubicBezTo>
                    <a:cubicBezTo>
                      <a:pt x="74" y="97"/>
                      <a:pt x="74" y="97"/>
                      <a:pt x="74" y="97"/>
                    </a:cubicBezTo>
                    <a:cubicBezTo>
                      <a:pt x="74" y="97"/>
                      <a:pt x="74" y="97"/>
                      <a:pt x="74" y="97"/>
                    </a:cubicBezTo>
                    <a:cubicBezTo>
                      <a:pt x="74" y="3"/>
                      <a:pt x="74" y="3"/>
                      <a:pt x="74" y="3"/>
                    </a:cubicBezTo>
                    <a:cubicBezTo>
                      <a:pt x="74" y="2"/>
                      <a:pt x="74" y="2"/>
                      <a:pt x="74" y="2"/>
                    </a:cubicBezTo>
                    <a:cubicBezTo>
                      <a:pt x="75" y="2"/>
                      <a:pt x="75" y="2"/>
                      <a:pt x="75" y="2"/>
                    </a:cubicBezTo>
                    <a:cubicBezTo>
                      <a:pt x="92" y="2"/>
                      <a:pt x="92" y="2"/>
                      <a:pt x="92" y="2"/>
                    </a:cubicBezTo>
                    <a:cubicBezTo>
                      <a:pt x="93" y="2"/>
                      <a:pt x="93" y="2"/>
                      <a:pt x="93" y="2"/>
                    </a:cubicBezTo>
                    <a:lnTo>
                      <a:pt x="93" y="3"/>
                    </a:lnTo>
                    <a:close/>
                  </a:path>
                </a:pathLst>
              </a:custGeom>
              <a:solidFill>
                <a:schemeClr val="bg1"/>
              </a:solidFill>
              <a:ln>
                <a:noFill/>
              </a:ln>
            </p:spPr>
            <p:txBody>
              <a:bodyPr vert="horz" wrap="square" lIns="80682" tIns="40341" rIns="80682" bIns="40341" numCol="1" anchor="t" anchorCtr="0" compatLnSpc="1">
                <a:prstTxWarp prst="textNoShape">
                  <a:avLst/>
                </a:prstTxWarp>
              </a:bodyPr>
              <a:lstStyle/>
              <a:p>
                <a:endParaRPr lang="en-US" sz="1235"/>
              </a:p>
            </p:txBody>
          </p:sp>
        </p:grpSp>
      </p:grpSp>
      <p:grpSp>
        <p:nvGrpSpPr>
          <p:cNvPr id="8" name="Group 7">
            <a:extLst>
              <a:ext uri="{FF2B5EF4-FFF2-40B4-BE49-F238E27FC236}">
                <a16:creationId xmlns:a16="http://schemas.microsoft.com/office/drawing/2014/main" id="{76EAA5B0-AED1-13F9-4A0E-5D3EA81B2CF1}"/>
              </a:ext>
            </a:extLst>
          </p:cNvPr>
          <p:cNvGrpSpPr/>
          <p:nvPr/>
        </p:nvGrpSpPr>
        <p:grpSpPr>
          <a:xfrm>
            <a:off x="4528846" y="1634478"/>
            <a:ext cx="3291840" cy="3761051"/>
            <a:chOff x="3566159" y="1546962"/>
            <a:chExt cx="3730752" cy="4262524"/>
          </a:xfrm>
        </p:grpSpPr>
        <p:sp>
          <p:nvSpPr>
            <p:cNvPr id="9" name="Rectangle 8">
              <a:extLst>
                <a:ext uri="{FF2B5EF4-FFF2-40B4-BE49-F238E27FC236}">
                  <a16:creationId xmlns:a16="http://schemas.microsoft.com/office/drawing/2014/main" id="{1E2453AA-2309-2FD4-B567-548FA4252ECD}"/>
                </a:ext>
              </a:extLst>
            </p:cNvPr>
            <p:cNvSpPr/>
            <p:nvPr/>
          </p:nvSpPr>
          <p:spPr>
            <a:xfrm>
              <a:off x="3566159" y="2285998"/>
              <a:ext cx="3730752" cy="3523488"/>
            </a:xfrm>
            <a:prstGeom prst="rect">
              <a:avLst/>
            </a:prstGeom>
            <a:solidFill>
              <a:schemeClr val="bg1">
                <a:lumMod val="95000"/>
              </a:schemeClr>
            </a:solidFill>
            <a:ln w="25400" cap="flat">
              <a:noFill/>
              <a:prstDash val="solid"/>
              <a:round/>
            </a:ln>
            <a:effectLst>
              <a:outerShdw dist="50800" dir="16200000" rotWithShape="0">
                <a:schemeClr val="accent3"/>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024" tIns="161365" rIns="121024" bIns="80682" numCol="1" spcCol="38100" rtlCol="0" anchor="t" anchorCtr="0">
              <a:noAutofit/>
            </a:bodyPr>
            <a:lstStyle/>
            <a:p>
              <a:pPr algn="ctr" defTabSz="470672">
                <a:spcBef>
                  <a:spcPts val="529"/>
                </a:spcBef>
                <a:spcAft>
                  <a:spcPts val="529"/>
                </a:spcAft>
                <a:buClr>
                  <a:srgbClr val="A5A5AA"/>
                </a:buClr>
                <a:buSzPct val="100000"/>
                <a:defRPr/>
              </a:pPr>
              <a:r>
                <a:rPr lang="en-US" b="1" dirty="0">
                  <a:solidFill>
                    <a:schemeClr val="accent3"/>
                  </a:solidFill>
                  <a:latin typeface="Arial" panose="020B0604020202020204" pitchFamily="34" charset="0"/>
                </a:rPr>
                <a:t>Scarcity of Capital</a:t>
              </a:r>
              <a:endParaRPr lang="en-US" b="1" kern="1200" dirty="0">
                <a:solidFill>
                  <a:schemeClr val="accent3"/>
                </a:solidFill>
                <a:latin typeface="Arial" panose="020B0604020202020204"/>
                <a:ea typeface="+mn-ea"/>
                <a:cs typeface="+mn-cs"/>
              </a:endParaRPr>
            </a:p>
            <a:p>
              <a:pPr marL="151287" lvl="1" indent="-151287" defTabSz="470672" hangingPunct="1">
                <a:spcBef>
                  <a:spcPts val="529"/>
                </a:spcBef>
                <a:spcAft>
                  <a:spcPts val="265"/>
                </a:spcAft>
                <a:buClr>
                  <a:srgbClr val="A5A5AA"/>
                </a:buClr>
                <a:buSzPct val="100000"/>
                <a:buFont typeface="Arial" panose="020B0604020202020204" pitchFamily="34" charset="0"/>
                <a:buChar char="•"/>
                <a:defRPr/>
              </a:pPr>
              <a:r>
                <a:rPr lang="en-US" altLang="en-US" sz="1200" kern="1200" dirty="0">
                  <a:solidFill>
                    <a:schemeClr val="tx1"/>
                  </a:solidFill>
                  <a:latin typeface="Arial" panose="020B0604020202020204" pitchFamily="34" charset="0"/>
                  <a:ea typeface="+mn-ea"/>
                  <a:cs typeface="+mn-cs"/>
                </a:rPr>
                <a:t>Lorem ipsum dolor sit </a:t>
              </a:r>
              <a:r>
                <a:rPr lang="en-US" altLang="en-US" sz="1200" kern="1200" dirty="0" err="1">
                  <a:solidFill>
                    <a:schemeClr val="tx1"/>
                  </a:solidFill>
                  <a:latin typeface="Arial" panose="020B0604020202020204" pitchFamily="34" charset="0"/>
                  <a:ea typeface="+mn-ea"/>
                  <a:cs typeface="+mn-cs"/>
                </a:rPr>
                <a:t>amet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consectetur</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adipiscing</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elit</a:t>
              </a:r>
              <a:r>
                <a:rPr lang="en-US" altLang="en-US" sz="1200" kern="1200" dirty="0">
                  <a:solidFill>
                    <a:schemeClr val="tx1"/>
                  </a:solidFill>
                  <a:latin typeface="Arial" panose="020B0604020202020204" pitchFamily="34" charset="0"/>
                  <a:ea typeface="+mn-ea"/>
                  <a:cs typeface="+mn-cs"/>
                </a:rPr>
                <a:t>, sed do </a:t>
              </a:r>
              <a:r>
                <a:rPr lang="en-US" altLang="en-US" sz="1200" kern="1200" dirty="0" err="1">
                  <a:solidFill>
                    <a:schemeClr val="tx1"/>
                  </a:solidFill>
                  <a:latin typeface="Arial" panose="020B0604020202020204" pitchFamily="34" charset="0"/>
                  <a:ea typeface="+mn-ea"/>
                  <a:cs typeface="+mn-cs"/>
                </a:rPr>
                <a:t>eiusmod</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tempor</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incididunt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ut</a:t>
              </a:r>
              <a:r>
                <a:rPr lang="en-US" altLang="en-US" sz="1200" kern="1200" dirty="0">
                  <a:solidFill>
                    <a:schemeClr val="tx1"/>
                  </a:solidFill>
                  <a:latin typeface="Arial" panose="020B0604020202020204" pitchFamily="34" charset="0"/>
                  <a:ea typeface="+mn-ea"/>
                  <a:cs typeface="+mn-cs"/>
                </a:rPr>
                <a:t> labore et dolore magna</a:t>
              </a:r>
            </a:p>
            <a:p>
              <a:pPr marL="151287" lvl="1" indent="-151287" defTabSz="470672" hangingPunct="1">
                <a:spcBef>
                  <a:spcPts val="529"/>
                </a:spcBef>
                <a:spcAft>
                  <a:spcPts val="265"/>
                </a:spcAft>
                <a:buClr>
                  <a:srgbClr val="A5A5AA"/>
                </a:buClr>
                <a:buSzPct val="100000"/>
                <a:buFont typeface="Arial" panose="020B0604020202020204" pitchFamily="34" charset="0"/>
                <a:buChar char="•"/>
                <a:defRPr/>
              </a:pPr>
              <a:r>
                <a:rPr lang="en-US" altLang="en-US" sz="1200" kern="1200" dirty="0">
                  <a:solidFill>
                    <a:schemeClr val="tx1"/>
                  </a:solidFill>
                  <a:latin typeface="Arial" panose="020B0604020202020204" pitchFamily="34" charset="0"/>
                  <a:ea typeface="+mn-ea"/>
                  <a:cs typeface="+mn-cs"/>
                </a:rPr>
                <a:t>Ut </a:t>
              </a:r>
              <a:r>
                <a:rPr lang="en-US" altLang="en-US" sz="1200" kern="1200" dirty="0" err="1">
                  <a:solidFill>
                    <a:schemeClr val="tx1"/>
                  </a:solidFill>
                  <a:latin typeface="Arial" panose="020B0604020202020204" pitchFamily="34" charset="0"/>
                  <a:ea typeface="+mn-ea"/>
                  <a:cs typeface="+mn-cs"/>
                </a:rPr>
                <a:t>enim</a:t>
              </a:r>
              <a:r>
                <a:rPr lang="en-US" altLang="en-US" sz="1200" kern="1200" dirty="0">
                  <a:solidFill>
                    <a:schemeClr val="tx1"/>
                  </a:solidFill>
                  <a:latin typeface="Arial" panose="020B0604020202020204" pitchFamily="34" charset="0"/>
                  <a:ea typeface="+mn-ea"/>
                  <a:cs typeface="+mn-cs"/>
                </a:rPr>
                <a:t> ad minim </a:t>
              </a:r>
              <a:r>
                <a:rPr lang="en-US" altLang="en-US" sz="1200" kern="1200" dirty="0" err="1">
                  <a:solidFill>
                    <a:schemeClr val="tx1"/>
                  </a:solidFill>
                  <a:latin typeface="Arial" panose="020B0604020202020204" pitchFamily="34" charset="0"/>
                  <a:ea typeface="+mn-ea"/>
                  <a:cs typeface="+mn-cs"/>
                </a:rPr>
                <a:t>veniam</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quis</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nostrud</a:t>
              </a:r>
              <a:r>
                <a:rPr lang="en-US" altLang="en-US" sz="1200" kern="1200" dirty="0">
                  <a:solidFill>
                    <a:schemeClr val="tx1"/>
                  </a:solidFill>
                  <a:latin typeface="Arial" panose="020B0604020202020204" pitchFamily="34" charset="0"/>
                  <a:ea typeface="+mn-ea"/>
                  <a:cs typeface="+mn-cs"/>
                </a:rPr>
                <a:t> exercitation </a:t>
              </a:r>
              <a:r>
                <a:rPr lang="en-US" altLang="en-US" sz="1200" kern="1200" dirty="0" err="1">
                  <a:solidFill>
                    <a:schemeClr val="tx1"/>
                  </a:solidFill>
                  <a:latin typeface="Arial" panose="020B0604020202020204" pitchFamily="34" charset="0"/>
                  <a:ea typeface="+mn-ea"/>
                  <a:cs typeface="+mn-cs"/>
                </a:rPr>
                <a:t>ullamco</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laboris</a:t>
              </a:r>
              <a:r>
                <a:rPr lang="en-US" altLang="en-US" sz="1200" kern="1200" dirty="0">
                  <a:solidFill>
                    <a:schemeClr val="tx1"/>
                  </a:solidFill>
                  <a:latin typeface="Arial" panose="020B0604020202020204" pitchFamily="34" charset="0"/>
                  <a:ea typeface="+mn-ea"/>
                  <a:cs typeface="+mn-cs"/>
                </a:rPr>
                <a:t> nisi </a:t>
              </a:r>
              <a:r>
                <a:rPr lang="en-US" altLang="en-US" sz="1200" kern="1200" dirty="0" err="1">
                  <a:solidFill>
                    <a:schemeClr val="tx1"/>
                  </a:solidFill>
                  <a:latin typeface="Arial" panose="020B0604020202020204" pitchFamily="34" charset="0"/>
                  <a:ea typeface="+mn-ea"/>
                  <a:cs typeface="+mn-cs"/>
                </a:rPr>
                <a:t>ut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aliquip</a:t>
              </a:r>
              <a:r>
                <a:rPr lang="en-US" altLang="en-US" sz="1200" kern="1200" dirty="0">
                  <a:solidFill>
                    <a:schemeClr val="tx1"/>
                  </a:solidFill>
                  <a:latin typeface="Arial" panose="020B0604020202020204" pitchFamily="34" charset="0"/>
                  <a:ea typeface="+mn-ea"/>
                  <a:cs typeface="+mn-cs"/>
                </a:rPr>
                <a:t> ex </a:t>
              </a:r>
              <a:r>
                <a:rPr lang="en-US" altLang="en-US" sz="1200" kern="1200" dirty="0" err="1">
                  <a:solidFill>
                    <a:schemeClr val="tx1"/>
                  </a:solidFill>
                  <a:latin typeface="Arial" panose="020B0604020202020204" pitchFamily="34" charset="0"/>
                  <a:ea typeface="+mn-ea"/>
                  <a:cs typeface="+mn-cs"/>
                </a:rPr>
                <a:t>ea</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commodo</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consequat</a:t>
              </a:r>
              <a:r>
                <a:rPr lang="en-US" altLang="en-US" sz="1200" kern="1200" dirty="0">
                  <a:solidFill>
                    <a:schemeClr val="tx1"/>
                  </a:solidFill>
                  <a:latin typeface="Arial" panose="020B0604020202020204" pitchFamily="34" charset="0"/>
                  <a:ea typeface="+mn-ea"/>
                  <a:cs typeface="+mn-cs"/>
                </a:rPr>
                <a:t>. </a:t>
              </a:r>
            </a:p>
            <a:p>
              <a:pPr marL="151287" lvl="1" indent="-151287" defTabSz="470672" hangingPunct="1">
                <a:spcBef>
                  <a:spcPts val="529"/>
                </a:spcBef>
                <a:spcAft>
                  <a:spcPts val="265"/>
                </a:spcAft>
                <a:buClr>
                  <a:srgbClr val="A5A5AA"/>
                </a:buClr>
                <a:buSzPct val="100000"/>
                <a:buFont typeface="Arial" panose="020B0604020202020204" pitchFamily="34" charset="0"/>
                <a:buChar char="•"/>
                <a:defRPr/>
              </a:pPr>
              <a:r>
                <a:rPr lang="en-US" altLang="en-US" sz="1200" kern="1200" dirty="0">
                  <a:solidFill>
                    <a:schemeClr val="tx1"/>
                  </a:solidFill>
                  <a:latin typeface="Arial" panose="020B0604020202020204" pitchFamily="34" charset="0"/>
                  <a:ea typeface="+mn-ea"/>
                  <a:cs typeface="+mn-cs"/>
                </a:rPr>
                <a:t>Duis </a:t>
              </a:r>
              <a:r>
                <a:rPr lang="en-US" altLang="en-US" sz="1200" kern="1200" dirty="0" err="1">
                  <a:solidFill>
                    <a:schemeClr val="tx1"/>
                  </a:solidFill>
                  <a:latin typeface="Arial" panose="020B0604020202020204" pitchFamily="34" charset="0"/>
                  <a:ea typeface="+mn-ea"/>
                  <a:cs typeface="+mn-cs"/>
                </a:rPr>
                <a:t>aute</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irure</a:t>
              </a:r>
              <a:r>
                <a:rPr lang="en-US" altLang="en-US" sz="1200" kern="1200" dirty="0">
                  <a:solidFill>
                    <a:schemeClr val="tx1"/>
                  </a:solidFill>
                  <a:latin typeface="Arial" panose="020B0604020202020204" pitchFamily="34" charset="0"/>
                  <a:ea typeface="+mn-ea"/>
                  <a:cs typeface="+mn-cs"/>
                </a:rPr>
                <a:t> dolor in </a:t>
              </a:r>
              <a:r>
                <a:rPr lang="en-US" altLang="en-US" sz="1200" kern="1200" dirty="0" err="1">
                  <a:solidFill>
                    <a:schemeClr val="tx1"/>
                  </a:solidFill>
                  <a:latin typeface="Arial" panose="020B0604020202020204" pitchFamily="34" charset="0"/>
                  <a:ea typeface="+mn-ea"/>
                  <a:cs typeface="+mn-cs"/>
                </a:rPr>
                <a:t>reprehenderit</a:t>
              </a:r>
              <a:r>
                <a:rPr lang="en-US" altLang="en-US" sz="1200" kern="1200" dirty="0">
                  <a:solidFill>
                    <a:schemeClr val="tx1"/>
                  </a:solidFill>
                  <a:latin typeface="Arial" panose="020B0604020202020204" pitchFamily="34" charset="0"/>
                  <a:ea typeface="+mn-ea"/>
                  <a:cs typeface="+mn-cs"/>
                </a:rPr>
                <a:t> in </a:t>
              </a:r>
              <a:r>
                <a:rPr lang="en-US" altLang="en-US" sz="1200" kern="1200" dirty="0" err="1">
                  <a:solidFill>
                    <a:schemeClr val="tx1"/>
                  </a:solidFill>
                  <a:latin typeface="Arial" panose="020B0604020202020204" pitchFamily="34" charset="0"/>
                  <a:ea typeface="+mn-ea"/>
                  <a:cs typeface="+mn-cs"/>
                </a:rPr>
                <a:t>voluptate</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velit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esse</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cillum</a:t>
              </a:r>
              <a:r>
                <a:rPr lang="en-US" altLang="en-US" sz="1200" kern="1200" dirty="0">
                  <a:solidFill>
                    <a:schemeClr val="tx1"/>
                  </a:solidFill>
                  <a:latin typeface="Arial" panose="020B0604020202020204" pitchFamily="34" charset="0"/>
                  <a:ea typeface="+mn-ea"/>
                  <a:cs typeface="+mn-cs"/>
                </a:rPr>
                <a:t> dolore </a:t>
              </a:r>
              <a:r>
                <a:rPr lang="en-US" altLang="en-US" sz="1200" kern="1200" dirty="0" err="1">
                  <a:solidFill>
                    <a:schemeClr val="tx1"/>
                  </a:solidFill>
                  <a:latin typeface="Arial" panose="020B0604020202020204" pitchFamily="34" charset="0"/>
                  <a:ea typeface="+mn-ea"/>
                  <a:cs typeface="+mn-cs"/>
                </a:rPr>
                <a:t>eu</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fugiat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nulla</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pariatur</a:t>
              </a:r>
              <a:r>
                <a:rPr lang="en-US" altLang="en-US" sz="1200" kern="1200" dirty="0">
                  <a:solidFill>
                    <a:schemeClr val="tx1"/>
                  </a:solidFill>
                  <a:latin typeface="Arial" panose="020B0604020202020204" pitchFamily="34" charset="0"/>
                  <a:ea typeface="+mn-ea"/>
                  <a:cs typeface="+mn-cs"/>
                </a:rPr>
                <a:t>. </a:t>
              </a:r>
            </a:p>
            <a:p>
              <a:pPr marL="151287" lvl="1" indent="-151287" defTabSz="470672" hangingPunct="1">
                <a:spcBef>
                  <a:spcPts val="529"/>
                </a:spcBef>
                <a:spcAft>
                  <a:spcPts val="265"/>
                </a:spcAft>
                <a:buClr>
                  <a:srgbClr val="A5A5AA"/>
                </a:buClr>
                <a:buSzPct val="100000"/>
                <a:buFont typeface="Arial" panose="020B0604020202020204" pitchFamily="34" charset="0"/>
                <a:buChar char="•"/>
                <a:defRPr/>
              </a:pPr>
              <a:r>
                <a:rPr lang="en-US" altLang="en-US" sz="1200" kern="1200" dirty="0" err="1">
                  <a:solidFill>
                    <a:schemeClr val="tx1"/>
                  </a:solidFill>
                  <a:latin typeface="Arial" panose="020B0604020202020204" pitchFamily="34" charset="0"/>
                  <a:ea typeface="+mn-ea"/>
                  <a:cs typeface="+mn-cs"/>
                </a:rPr>
                <a:t>Excepteur</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sint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occaecat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cupidatat</a:t>
              </a:r>
              <a:r>
                <a:rPr lang="en-US" altLang="en-US" sz="1200" kern="1200" dirty="0">
                  <a:solidFill>
                    <a:schemeClr val="tx1"/>
                  </a:solidFill>
                  <a:latin typeface="Arial" panose="020B0604020202020204" pitchFamily="34" charset="0"/>
                  <a:ea typeface="+mn-ea"/>
                  <a:cs typeface="+mn-cs"/>
                </a:rPr>
                <a:t> non </a:t>
              </a:r>
              <a:r>
                <a:rPr lang="en-US" altLang="en-US" sz="1200" kern="1200" dirty="0" err="1">
                  <a:solidFill>
                    <a:schemeClr val="tx1"/>
                  </a:solidFill>
                  <a:latin typeface="Arial" panose="020B0604020202020204" pitchFamily="34" charset="0"/>
                  <a:ea typeface="+mn-ea"/>
                  <a:cs typeface="+mn-cs"/>
                </a:rPr>
                <a:t>proident</a:t>
              </a:r>
              <a:r>
                <a:rPr lang="en-US" altLang="en-US" sz="1200" kern="1200" dirty="0">
                  <a:solidFill>
                    <a:schemeClr val="tx1"/>
                  </a:solidFill>
                  <a:latin typeface="Arial" panose="020B0604020202020204" pitchFamily="34" charset="0"/>
                  <a:ea typeface="+mn-ea"/>
                  <a:cs typeface="+mn-cs"/>
                </a:rPr>
                <a:t>, sunt in culpa qui </a:t>
              </a:r>
              <a:r>
                <a:rPr lang="en-US" altLang="en-US" sz="1200" kern="1200" dirty="0" err="1">
                  <a:solidFill>
                    <a:schemeClr val="tx1"/>
                  </a:solidFill>
                  <a:latin typeface="Arial" panose="020B0604020202020204" pitchFamily="34" charset="0"/>
                  <a:ea typeface="+mn-ea"/>
                  <a:cs typeface="+mn-cs"/>
                </a:rPr>
                <a:t>officia</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deserunt</a:t>
              </a:r>
              <a:endParaRPr lang="en-US" altLang="en-US" sz="1200" kern="1200" dirty="0">
                <a:solidFill>
                  <a:schemeClr val="tx1"/>
                </a:solidFill>
                <a:latin typeface="Arial" panose="020B0604020202020204" pitchFamily="34" charset="0"/>
                <a:ea typeface="+mn-ea"/>
                <a:cs typeface="+mn-cs"/>
              </a:endParaRPr>
            </a:p>
          </p:txBody>
        </p:sp>
        <p:grpSp>
          <p:nvGrpSpPr>
            <p:cNvPr id="10" name="Group 9">
              <a:extLst>
                <a:ext uri="{FF2B5EF4-FFF2-40B4-BE49-F238E27FC236}">
                  <a16:creationId xmlns:a16="http://schemas.microsoft.com/office/drawing/2014/main" id="{0B6BAB70-FC6A-252D-AF0A-D216FD90C006}"/>
                </a:ext>
              </a:extLst>
            </p:cNvPr>
            <p:cNvGrpSpPr/>
            <p:nvPr/>
          </p:nvGrpSpPr>
          <p:grpSpPr>
            <a:xfrm>
              <a:off x="4981869" y="1546962"/>
              <a:ext cx="899332" cy="901598"/>
              <a:chOff x="4292252" y="696099"/>
              <a:chExt cx="899332" cy="901598"/>
            </a:xfrm>
          </p:grpSpPr>
          <p:sp>
            <p:nvSpPr>
              <p:cNvPr id="11" name="Oval 10">
                <a:extLst>
                  <a:ext uri="{FF2B5EF4-FFF2-40B4-BE49-F238E27FC236}">
                    <a16:creationId xmlns:a16="http://schemas.microsoft.com/office/drawing/2014/main" id="{58EBC4ED-04AF-DA6C-70C6-9E71E6776DFC}"/>
                  </a:ext>
                </a:extLst>
              </p:cNvPr>
              <p:cNvSpPr>
                <a:spLocks noChangeAspect="1"/>
              </p:cNvSpPr>
              <p:nvPr/>
            </p:nvSpPr>
            <p:spPr>
              <a:xfrm>
                <a:off x="4292252" y="696099"/>
                <a:ext cx="899332" cy="901598"/>
              </a:xfrm>
              <a:prstGeom prst="ellipse">
                <a:avLst/>
              </a:prstGeom>
              <a:solidFill>
                <a:schemeClr val="accent3"/>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defTabSz="806867"/>
                <a:endParaRPr lang="en-US" sz="1235"/>
              </a:p>
            </p:txBody>
          </p:sp>
          <p:grpSp>
            <p:nvGrpSpPr>
              <p:cNvPr id="12" name="Group 11">
                <a:extLst>
                  <a:ext uri="{FF2B5EF4-FFF2-40B4-BE49-F238E27FC236}">
                    <a16:creationId xmlns:a16="http://schemas.microsoft.com/office/drawing/2014/main" id="{6067F218-775D-D447-121A-35EBF16424E9}"/>
                  </a:ext>
                </a:extLst>
              </p:cNvPr>
              <p:cNvGrpSpPr/>
              <p:nvPr/>
            </p:nvGrpSpPr>
            <p:grpSpPr>
              <a:xfrm>
                <a:off x="4455575" y="869541"/>
                <a:ext cx="552451" cy="552450"/>
                <a:chOff x="5148367" y="3609975"/>
                <a:chExt cx="552451" cy="552450"/>
              </a:xfrm>
              <a:solidFill>
                <a:schemeClr val="bg1"/>
              </a:solidFill>
            </p:grpSpPr>
            <p:sp>
              <p:nvSpPr>
                <p:cNvPr id="13" name="Freeform 9">
                  <a:extLst>
                    <a:ext uri="{FF2B5EF4-FFF2-40B4-BE49-F238E27FC236}">
                      <a16:creationId xmlns:a16="http://schemas.microsoft.com/office/drawing/2014/main" id="{E21BBB4F-1130-FA57-E6CF-7C78865F2AEE}"/>
                    </a:ext>
                  </a:extLst>
                </p:cNvPr>
                <p:cNvSpPr>
                  <a:spLocks/>
                </p:cNvSpPr>
                <p:nvPr/>
              </p:nvSpPr>
              <p:spPr bwMode="auto">
                <a:xfrm>
                  <a:off x="5202343" y="3775076"/>
                  <a:ext cx="498475" cy="387349"/>
                </a:xfrm>
                <a:custGeom>
                  <a:avLst/>
                  <a:gdLst>
                    <a:gd name="T0" fmla="*/ 124 w 130"/>
                    <a:gd name="T1" fmla="*/ 0 h 101"/>
                    <a:gd name="T2" fmla="*/ 120 w 130"/>
                    <a:gd name="T3" fmla="*/ 2 h 101"/>
                    <a:gd name="T4" fmla="*/ 126 w 130"/>
                    <a:gd name="T5" fmla="*/ 29 h 101"/>
                    <a:gd name="T6" fmla="*/ 106 w 130"/>
                    <a:gd name="T7" fmla="*/ 78 h 101"/>
                    <a:gd name="T8" fmla="*/ 58 w 130"/>
                    <a:gd name="T9" fmla="*/ 97 h 101"/>
                    <a:gd name="T10" fmla="*/ 13 w 130"/>
                    <a:gd name="T11" fmla="*/ 81 h 101"/>
                    <a:gd name="T12" fmla="*/ 6 w 130"/>
                    <a:gd name="T13" fmla="*/ 75 h 101"/>
                    <a:gd name="T14" fmla="*/ 22 w 130"/>
                    <a:gd name="T15" fmla="*/ 75 h 101"/>
                    <a:gd name="T16" fmla="*/ 22 w 130"/>
                    <a:gd name="T17" fmla="*/ 71 h 101"/>
                    <a:gd name="T18" fmla="*/ 0 w 130"/>
                    <a:gd name="T19" fmla="*/ 71 h 101"/>
                    <a:gd name="T20" fmla="*/ 0 w 130"/>
                    <a:gd name="T21" fmla="*/ 93 h 101"/>
                    <a:gd name="T22" fmla="*/ 4 w 130"/>
                    <a:gd name="T23" fmla="*/ 93 h 101"/>
                    <a:gd name="T24" fmla="*/ 4 w 130"/>
                    <a:gd name="T25" fmla="*/ 78 h 101"/>
                    <a:gd name="T26" fmla="*/ 10 w 130"/>
                    <a:gd name="T27" fmla="*/ 84 h 101"/>
                    <a:gd name="T28" fmla="*/ 57 w 130"/>
                    <a:gd name="T29" fmla="*/ 101 h 101"/>
                    <a:gd name="T30" fmla="*/ 58 w 130"/>
                    <a:gd name="T31" fmla="*/ 101 h 101"/>
                    <a:gd name="T32" fmla="*/ 109 w 130"/>
                    <a:gd name="T33" fmla="*/ 81 h 101"/>
                    <a:gd name="T34" fmla="*/ 130 w 130"/>
                    <a:gd name="T35" fmla="*/ 29 h 101"/>
                    <a:gd name="T36" fmla="*/ 124 w 130"/>
                    <a:gd name="T3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0" h="101">
                      <a:moveTo>
                        <a:pt x="124" y="0"/>
                      </a:moveTo>
                      <a:cubicBezTo>
                        <a:pt x="120" y="2"/>
                        <a:pt x="120" y="2"/>
                        <a:pt x="120" y="2"/>
                      </a:cubicBezTo>
                      <a:cubicBezTo>
                        <a:pt x="124" y="11"/>
                        <a:pt x="126" y="20"/>
                        <a:pt x="126" y="29"/>
                      </a:cubicBezTo>
                      <a:cubicBezTo>
                        <a:pt x="126" y="48"/>
                        <a:pt x="119" y="65"/>
                        <a:pt x="106" y="78"/>
                      </a:cubicBezTo>
                      <a:cubicBezTo>
                        <a:pt x="94" y="90"/>
                        <a:pt x="77" y="97"/>
                        <a:pt x="58" y="97"/>
                      </a:cubicBezTo>
                      <a:cubicBezTo>
                        <a:pt x="40" y="98"/>
                        <a:pt x="26" y="93"/>
                        <a:pt x="13" y="81"/>
                      </a:cubicBezTo>
                      <a:cubicBezTo>
                        <a:pt x="12" y="80"/>
                        <a:pt x="9" y="77"/>
                        <a:pt x="6" y="75"/>
                      </a:cubicBezTo>
                      <a:cubicBezTo>
                        <a:pt x="22" y="75"/>
                        <a:pt x="22" y="75"/>
                        <a:pt x="22" y="75"/>
                      </a:cubicBezTo>
                      <a:cubicBezTo>
                        <a:pt x="22" y="71"/>
                        <a:pt x="22" y="71"/>
                        <a:pt x="22" y="71"/>
                      </a:cubicBezTo>
                      <a:cubicBezTo>
                        <a:pt x="0" y="71"/>
                        <a:pt x="0" y="71"/>
                        <a:pt x="0" y="71"/>
                      </a:cubicBezTo>
                      <a:cubicBezTo>
                        <a:pt x="0" y="93"/>
                        <a:pt x="0" y="93"/>
                        <a:pt x="0" y="93"/>
                      </a:cubicBezTo>
                      <a:cubicBezTo>
                        <a:pt x="4" y="93"/>
                        <a:pt x="4" y="93"/>
                        <a:pt x="4" y="93"/>
                      </a:cubicBezTo>
                      <a:cubicBezTo>
                        <a:pt x="4" y="78"/>
                        <a:pt x="4" y="78"/>
                        <a:pt x="4" y="78"/>
                      </a:cubicBezTo>
                      <a:cubicBezTo>
                        <a:pt x="6" y="80"/>
                        <a:pt x="9" y="83"/>
                        <a:pt x="10" y="84"/>
                      </a:cubicBezTo>
                      <a:cubicBezTo>
                        <a:pt x="24" y="96"/>
                        <a:pt x="39" y="101"/>
                        <a:pt x="57" y="101"/>
                      </a:cubicBezTo>
                      <a:cubicBezTo>
                        <a:pt x="58" y="101"/>
                        <a:pt x="58" y="101"/>
                        <a:pt x="58" y="101"/>
                      </a:cubicBezTo>
                      <a:cubicBezTo>
                        <a:pt x="78" y="101"/>
                        <a:pt x="96" y="94"/>
                        <a:pt x="109" y="81"/>
                      </a:cubicBezTo>
                      <a:cubicBezTo>
                        <a:pt x="123" y="67"/>
                        <a:pt x="130" y="49"/>
                        <a:pt x="130" y="29"/>
                      </a:cubicBezTo>
                      <a:cubicBezTo>
                        <a:pt x="130" y="20"/>
                        <a:pt x="128" y="9"/>
                        <a:pt x="124" y="0"/>
                      </a:cubicBezTo>
                      <a:close/>
                    </a:path>
                  </a:pathLst>
                </a:custGeom>
                <a:grpFill/>
                <a:ln w="635">
                  <a:noFill/>
                  <a:round/>
                  <a:headEnd/>
                  <a:tailEnd/>
                </a:ln>
              </p:spPr>
              <p:txBody>
                <a:bodyPr vert="horz" wrap="square" lIns="80682" tIns="40341" rIns="80682" bIns="40341" numCol="1" anchor="t" anchorCtr="0" compatLnSpc="1">
                  <a:prstTxWarp prst="textNoShape">
                    <a:avLst/>
                  </a:prstTxWarp>
                </a:bodyPr>
                <a:lstStyle/>
                <a:p>
                  <a:endParaRPr lang="en-US" sz="1235"/>
                </a:p>
              </p:txBody>
            </p:sp>
            <p:sp>
              <p:nvSpPr>
                <p:cNvPr id="15" name="Freeform 10">
                  <a:extLst>
                    <a:ext uri="{FF2B5EF4-FFF2-40B4-BE49-F238E27FC236}">
                      <a16:creationId xmlns:a16="http://schemas.microsoft.com/office/drawing/2014/main" id="{D88583DF-A414-14F9-0E81-B5F0C95D4481}"/>
                    </a:ext>
                  </a:extLst>
                </p:cNvPr>
                <p:cNvSpPr>
                  <a:spLocks/>
                </p:cNvSpPr>
                <p:nvPr/>
              </p:nvSpPr>
              <p:spPr bwMode="auto">
                <a:xfrm>
                  <a:off x="5148367" y="3609975"/>
                  <a:ext cx="503238" cy="390525"/>
                </a:xfrm>
                <a:custGeom>
                  <a:avLst/>
                  <a:gdLst>
                    <a:gd name="T0" fmla="*/ 25 w 131"/>
                    <a:gd name="T1" fmla="*/ 24 h 102"/>
                    <a:gd name="T2" fmla="*/ 72 w 131"/>
                    <a:gd name="T3" fmla="*/ 5 h 102"/>
                    <a:gd name="T4" fmla="*/ 118 w 131"/>
                    <a:gd name="T5" fmla="*/ 21 h 102"/>
                    <a:gd name="T6" fmla="*/ 124 w 131"/>
                    <a:gd name="T7" fmla="*/ 27 h 102"/>
                    <a:gd name="T8" fmla="*/ 109 w 131"/>
                    <a:gd name="T9" fmla="*/ 27 h 102"/>
                    <a:gd name="T10" fmla="*/ 109 w 131"/>
                    <a:gd name="T11" fmla="*/ 31 h 102"/>
                    <a:gd name="T12" fmla="*/ 131 w 131"/>
                    <a:gd name="T13" fmla="*/ 31 h 102"/>
                    <a:gd name="T14" fmla="*/ 131 w 131"/>
                    <a:gd name="T15" fmla="*/ 9 h 102"/>
                    <a:gd name="T16" fmla="*/ 127 w 131"/>
                    <a:gd name="T17" fmla="*/ 9 h 102"/>
                    <a:gd name="T18" fmla="*/ 127 w 131"/>
                    <a:gd name="T19" fmla="*/ 24 h 102"/>
                    <a:gd name="T20" fmla="*/ 120 w 131"/>
                    <a:gd name="T21" fmla="*/ 18 h 102"/>
                    <a:gd name="T22" fmla="*/ 72 w 131"/>
                    <a:gd name="T23" fmla="*/ 1 h 102"/>
                    <a:gd name="T24" fmla="*/ 22 w 131"/>
                    <a:gd name="T25" fmla="*/ 21 h 102"/>
                    <a:gd name="T26" fmla="*/ 0 w 131"/>
                    <a:gd name="T27" fmla="*/ 73 h 102"/>
                    <a:gd name="T28" fmla="*/ 7 w 131"/>
                    <a:gd name="T29" fmla="*/ 102 h 102"/>
                    <a:gd name="T30" fmla="*/ 10 w 131"/>
                    <a:gd name="T31" fmla="*/ 100 h 102"/>
                    <a:gd name="T32" fmla="*/ 4 w 131"/>
                    <a:gd name="T33" fmla="*/ 72 h 102"/>
                    <a:gd name="T34" fmla="*/ 25 w 131"/>
                    <a:gd name="T35" fmla="*/ 2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02">
                      <a:moveTo>
                        <a:pt x="25" y="24"/>
                      </a:moveTo>
                      <a:cubicBezTo>
                        <a:pt x="37" y="12"/>
                        <a:pt x="54" y="5"/>
                        <a:pt x="72" y="5"/>
                      </a:cubicBezTo>
                      <a:cubicBezTo>
                        <a:pt x="90" y="4"/>
                        <a:pt x="104" y="9"/>
                        <a:pt x="118" y="21"/>
                      </a:cubicBezTo>
                      <a:cubicBezTo>
                        <a:pt x="119" y="22"/>
                        <a:pt x="122" y="25"/>
                        <a:pt x="124" y="27"/>
                      </a:cubicBezTo>
                      <a:cubicBezTo>
                        <a:pt x="109" y="27"/>
                        <a:pt x="109" y="27"/>
                        <a:pt x="109" y="27"/>
                      </a:cubicBezTo>
                      <a:cubicBezTo>
                        <a:pt x="109" y="31"/>
                        <a:pt x="109" y="31"/>
                        <a:pt x="109" y="31"/>
                      </a:cubicBezTo>
                      <a:cubicBezTo>
                        <a:pt x="131" y="31"/>
                        <a:pt x="131" y="31"/>
                        <a:pt x="131" y="31"/>
                      </a:cubicBezTo>
                      <a:cubicBezTo>
                        <a:pt x="131" y="9"/>
                        <a:pt x="131" y="9"/>
                        <a:pt x="131" y="9"/>
                      </a:cubicBezTo>
                      <a:cubicBezTo>
                        <a:pt x="127" y="9"/>
                        <a:pt x="127" y="9"/>
                        <a:pt x="127" y="9"/>
                      </a:cubicBezTo>
                      <a:cubicBezTo>
                        <a:pt x="127" y="24"/>
                        <a:pt x="127" y="24"/>
                        <a:pt x="127" y="24"/>
                      </a:cubicBezTo>
                      <a:cubicBezTo>
                        <a:pt x="125" y="22"/>
                        <a:pt x="122" y="19"/>
                        <a:pt x="120" y="18"/>
                      </a:cubicBezTo>
                      <a:cubicBezTo>
                        <a:pt x="106" y="6"/>
                        <a:pt x="91" y="0"/>
                        <a:pt x="72" y="1"/>
                      </a:cubicBezTo>
                      <a:cubicBezTo>
                        <a:pt x="53" y="1"/>
                        <a:pt x="35" y="8"/>
                        <a:pt x="22" y="21"/>
                      </a:cubicBezTo>
                      <a:cubicBezTo>
                        <a:pt x="8" y="35"/>
                        <a:pt x="0" y="53"/>
                        <a:pt x="0" y="73"/>
                      </a:cubicBezTo>
                      <a:cubicBezTo>
                        <a:pt x="0" y="82"/>
                        <a:pt x="3" y="93"/>
                        <a:pt x="7" y="102"/>
                      </a:cubicBezTo>
                      <a:cubicBezTo>
                        <a:pt x="10" y="100"/>
                        <a:pt x="10" y="100"/>
                        <a:pt x="10" y="100"/>
                      </a:cubicBezTo>
                      <a:cubicBezTo>
                        <a:pt x="7" y="91"/>
                        <a:pt x="4" y="82"/>
                        <a:pt x="4" y="72"/>
                      </a:cubicBezTo>
                      <a:cubicBezTo>
                        <a:pt x="4" y="54"/>
                        <a:pt x="11" y="37"/>
                        <a:pt x="25" y="24"/>
                      </a:cubicBezTo>
                      <a:close/>
                    </a:path>
                  </a:pathLst>
                </a:custGeom>
                <a:grpFill/>
                <a:ln w="635">
                  <a:noFill/>
                  <a:round/>
                  <a:headEnd/>
                  <a:tailEnd/>
                </a:ln>
              </p:spPr>
              <p:txBody>
                <a:bodyPr vert="horz" wrap="square" lIns="80682" tIns="40341" rIns="80682" bIns="40341" numCol="1" anchor="t" anchorCtr="0" compatLnSpc="1">
                  <a:prstTxWarp prst="textNoShape">
                    <a:avLst/>
                  </a:prstTxWarp>
                </a:bodyPr>
                <a:lstStyle/>
                <a:p>
                  <a:endParaRPr lang="en-US" sz="1235"/>
                </a:p>
              </p:txBody>
            </p:sp>
            <p:sp>
              <p:nvSpPr>
                <p:cNvPr id="16" name="Freeform 11">
                  <a:extLst>
                    <a:ext uri="{FF2B5EF4-FFF2-40B4-BE49-F238E27FC236}">
                      <a16:creationId xmlns:a16="http://schemas.microsoft.com/office/drawing/2014/main" id="{8A088343-04BB-A4A9-6245-73074DCEE264}"/>
                    </a:ext>
                  </a:extLst>
                </p:cNvPr>
                <p:cNvSpPr>
                  <a:spLocks/>
                </p:cNvSpPr>
                <p:nvPr/>
              </p:nvSpPr>
              <p:spPr bwMode="auto">
                <a:xfrm>
                  <a:off x="5348393" y="3729038"/>
                  <a:ext cx="153988" cy="317500"/>
                </a:xfrm>
                <a:custGeom>
                  <a:avLst/>
                  <a:gdLst>
                    <a:gd name="T0" fmla="*/ 35 w 40"/>
                    <a:gd name="T1" fmla="*/ 58 h 83"/>
                    <a:gd name="T2" fmla="*/ 32 w 40"/>
                    <a:gd name="T3" fmla="*/ 50 h 83"/>
                    <a:gd name="T4" fmla="*/ 21 w 40"/>
                    <a:gd name="T5" fmla="*/ 44 h 83"/>
                    <a:gd name="T6" fmla="*/ 7 w 40"/>
                    <a:gd name="T7" fmla="*/ 37 h 83"/>
                    <a:gd name="T8" fmla="*/ 3 w 40"/>
                    <a:gd name="T9" fmla="*/ 25 h 83"/>
                    <a:gd name="T10" fmla="*/ 7 w 40"/>
                    <a:gd name="T11" fmla="*/ 14 h 83"/>
                    <a:gd name="T12" fmla="*/ 19 w 40"/>
                    <a:gd name="T13" fmla="*/ 9 h 83"/>
                    <a:gd name="T14" fmla="*/ 19 w 40"/>
                    <a:gd name="T15" fmla="*/ 0 h 83"/>
                    <a:gd name="T16" fmla="*/ 24 w 40"/>
                    <a:gd name="T17" fmla="*/ 0 h 83"/>
                    <a:gd name="T18" fmla="*/ 24 w 40"/>
                    <a:gd name="T19" fmla="*/ 9 h 83"/>
                    <a:gd name="T20" fmla="*/ 36 w 40"/>
                    <a:gd name="T21" fmla="*/ 14 h 83"/>
                    <a:gd name="T22" fmla="*/ 40 w 40"/>
                    <a:gd name="T23" fmla="*/ 28 h 83"/>
                    <a:gd name="T24" fmla="*/ 35 w 40"/>
                    <a:gd name="T25" fmla="*/ 28 h 83"/>
                    <a:gd name="T26" fmla="*/ 31 w 40"/>
                    <a:gd name="T27" fmla="*/ 17 h 83"/>
                    <a:gd name="T28" fmla="*/ 21 w 40"/>
                    <a:gd name="T29" fmla="*/ 13 h 83"/>
                    <a:gd name="T30" fmla="*/ 11 w 40"/>
                    <a:gd name="T31" fmla="*/ 17 h 83"/>
                    <a:gd name="T32" fmla="*/ 8 w 40"/>
                    <a:gd name="T33" fmla="*/ 25 h 83"/>
                    <a:gd name="T34" fmla="*/ 11 w 40"/>
                    <a:gd name="T35" fmla="*/ 34 h 83"/>
                    <a:gd name="T36" fmla="*/ 22 w 40"/>
                    <a:gd name="T37" fmla="*/ 39 h 83"/>
                    <a:gd name="T38" fmla="*/ 33 w 40"/>
                    <a:gd name="T39" fmla="*/ 44 h 83"/>
                    <a:gd name="T40" fmla="*/ 39 w 40"/>
                    <a:gd name="T41" fmla="*/ 50 h 83"/>
                    <a:gd name="T42" fmla="*/ 40 w 40"/>
                    <a:gd name="T43" fmla="*/ 58 h 83"/>
                    <a:gd name="T44" fmla="*/ 36 w 40"/>
                    <a:gd name="T45" fmla="*/ 70 h 83"/>
                    <a:gd name="T46" fmla="*/ 23 w 40"/>
                    <a:gd name="T47" fmla="*/ 75 h 83"/>
                    <a:gd name="T48" fmla="*/ 23 w 40"/>
                    <a:gd name="T49" fmla="*/ 83 h 83"/>
                    <a:gd name="T50" fmla="*/ 19 w 40"/>
                    <a:gd name="T51" fmla="*/ 83 h 83"/>
                    <a:gd name="T52" fmla="*/ 19 w 40"/>
                    <a:gd name="T53" fmla="*/ 75 h 83"/>
                    <a:gd name="T54" fmla="*/ 5 w 40"/>
                    <a:gd name="T55" fmla="*/ 69 h 83"/>
                    <a:gd name="T56" fmla="*/ 0 w 40"/>
                    <a:gd name="T57" fmla="*/ 56 h 83"/>
                    <a:gd name="T58" fmla="*/ 6 w 40"/>
                    <a:gd name="T59" fmla="*/ 56 h 83"/>
                    <a:gd name="T60" fmla="*/ 10 w 40"/>
                    <a:gd name="T61" fmla="*/ 66 h 83"/>
                    <a:gd name="T62" fmla="*/ 21 w 40"/>
                    <a:gd name="T63" fmla="*/ 70 h 83"/>
                    <a:gd name="T64" fmla="*/ 31 w 40"/>
                    <a:gd name="T65" fmla="*/ 67 h 83"/>
                    <a:gd name="T66" fmla="*/ 35 w 40"/>
                    <a:gd name="T67" fmla="*/ 5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 h="83">
                      <a:moveTo>
                        <a:pt x="35" y="58"/>
                      </a:moveTo>
                      <a:cubicBezTo>
                        <a:pt x="35" y="55"/>
                        <a:pt x="34" y="52"/>
                        <a:pt x="32" y="50"/>
                      </a:cubicBezTo>
                      <a:cubicBezTo>
                        <a:pt x="30" y="48"/>
                        <a:pt x="26" y="46"/>
                        <a:pt x="21" y="44"/>
                      </a:cubicBezTo>
                      <a:cubicBezTo>
                        <a:pt x="14" y="42"/>
                        <a:pt x="9" y="40"/>
                        <a:pt x="7" y="37"/>
                      </a:cubicBezTo>
                      <a:cubicBezTo>
                        <a:pt x="4" y="34"/>
                        <a:pt x="3" y="30"/>
                        <a:pt x="3" y="25"/>
                      </a:cubicBezTo>
                      <a:cubicBezTo>
                        <a:pt x="3" y="21"/>
                        <a:pt x="4" y="17"/>
                        <a:pt x="7" y="14"/>
                      </a:cubicBezTo>
                      <a:cubicBezTo>
                        <a:pt x="10" y="11"/>
                        <a:pt x="14" y="9"/>
                        <a:pt x="19" y="9"/>
                      </a:cubicBezTo>
                      <a:cubicBezTo>
                        <a:pt x="19" y="0"/>
                        <a:pt x="19" y="0"/>
                        <a:pt x="19" y="0"/>
                      </a:cubicBezTo>
                      <a:cubicBezTo>
                        <a:pt x="24" y="0"/>
                        <a:pt x="24" y="0"/>
                        <a:pt x="24" y="0"/>
                      </a:cubicBezTo>
                      <a:cubicBezTo>
                        <a:pt x="24" y="9"/>
                        <a:pt x="24" y="9"/>
                        <a:pt x="24" y="9"/>
                      </a:cubicBezTo>
                      <a:cubicBezTo>
                        <a:pt x="29" y="9"/>
                        <a:pt x="33" y="11"/>
                        <a:pt x="36" y="14"/>
                      </a:cubicBezTo>
                      <a:cubicBezTo>
                        <a:pt x="39" y="18"/>
                        <a:pt x="40" y="23"/>
                        <a:pt x="40" y="28"/>
                      </a:cubicBezTo>
                      <a:cubicBezTo>
                        <a:pt x="35" y="28"/>
                        <a:pt x="35" y="28"/>
                        <a:pt x="35" y="28"/>
                      </a:cubicBezTo>
                      <a:cubicBezTo>
                        <a:pt x="35" y="24"/>
                        <a:pt x="33" y="20"/>
                        <a:pt x="31" y="17"/>
                      </a:cubicBezTo>
                      <a:cubicBezTo>
                        <a:pt x="29" y="15"/>
                        <a:pt x="25" y="13"/>
                        <a:pt x="21" y="13"/>
                      </a:cubicBezTo>
                      <a:cubicBezTo>
                        <a:pt x="17" y="13"/>
                        <a:pt x="14" y="14"/>
                        <a:pt x="11" y="17"/>
                      </a:cubicBezTo>
                      <a:cubicBezTo>
                        <a:pt x="9" y="19"/>
                        <a:pt x="8" y="22"/>
                        <a:pt x="8" y="25"/>
                      </a:cubicBezTo>
                      <a:cubicBezTo>
                        <a:pt x="8" y="29"/>
                        <a:pt x="9" y="32"/>
                        <a:pt x="11" y="34"/>
                      </a:cubicBezTo>
                      <a:cubicBezTo>
                        <a:pt x="13" y="36"/>
                        <a:pt x="17" y="38"/>
                        <a:pt x="22" y="39"/>
                      </a:cubicBezTo>
                      <a:cubicBezTo>
                        <a:pt x="27" y="41"/>
                        <a:pt x="31" y="43"/>
                        <a:pt x="33" y="44"/>
                      </a:cubicBezTo>
                      <a:cubicBezTo>
                        <a:pt x="36" y="46"/>
                        <a:pt x="38" y="48"/>
                        <a:pt x="39" y="50"/>
                      </a:cubicBezTo>
                      <a:cubicBezTo>
                        <a:pt x="40" y="52"/>
                        <a:pt x="40" y="55"/>
                        <a:pt x="40" y="58"/>
                      </a:cubicBezTo>
                      <a:cubicBezTo>
                        <a:pt x="40" y="63"/>
                        <a:pt x="39" y="67"/>
                        <a:pt x="36" y="70"/>
                      </a:cubicBezTo>
                      <a:cubicBezTo>
                        <a:pt x="33" y="73"/>
                        <a:pt x="29" y="74"/>
                        <a:pt x="23" y="75"/>
                      </a:cubicBezTo>
                      <a:cubicBezTo>
                        <a:pt x="23" y="83"/>
                        <a:pt x="23" y="83"/>
                        <a:pt x="23" y="83"/>
                      </a:cubicBezTo>
                      <a:cubicBezTo>
                        <a:pt x="19" y="83"/>
                        <a:pt x="19" y="83"/>
                        <a:pt x="19" y="83"/>
                      </a:cubicBezTo>
                      <a:cubicBezTo>
                        <a:pt x="19" y="75"/>
                        <a:pt x="19" y="75"/>
                        <a:pt x="19" y="75"/>
                      </a:cubicBezTo>
                      <a:cubicBezTo>
                        <a:pt x="13" y="75"/>
                        <a:pt x="8" y="73"/>
                        <a:pt x="5" y="69"/>
                      </a:cubicBezTo>
                      <a:cubicBezTo>
                        <a:pt x="2" y="66"/>
                        <a:pt x="0" y="61"/>
                        <a:pt x="0" y="56"/>
                      </a:cubicBezTo>
                      <a:cubicBezTo>
                        <a:pt x="6" y="56"/>
                        <a:pt x="6" y="56"/>
                        <a:pt x="6" y="56"/>
                      </a:cubicBezTo>
                      <a:cubicBezTo>
                        <a:pt x="6" y="60"/>
                        <a:pt x="7" y="64"/>
                        <a:pt x="10" y="66"/>
                      </a:cubicBezTo>
                      <a:cubicBezTo>
                        <a:pt x="12" y="69"/>
                        <a:pt x="16" y="70"/>
                        <a:pt x="21" y="70"/>
                      </a:cubicBezTo>
                      <a:cubicBezTo>
                        <a:pt x="25" y="70"/>
                        <a:pt x="29" y="69"/>
                        <a:pt x="31" y="67"/>
                      </a:cubicBezTo>
                      <a:cubicBezTo>
                        <a:pt x="34" y="65"/>
                        <a:pt x="35" y="62"/>
                        <a:pt x="35" y="58"/>
                      </a:cubicBezTo>
                      <a:close/>
                    </a:path>
                  </a:pathLst>
                </a:custGeom>
                <a:grpFill/>
                <a:ln w="635">
                  <a:noFill/>
                  <a:round/>
                  <a:headEnd/>
                  <a:tailEnd/>
                </a:ln>
              </p:spPr>
              <p:txBody>
                <a:bodyPr vert="horz" wrap="square" lIns="80682" tIns="40341" rIns="80682" bIns="40341" numCol="1" anchor="t" anchorCtr="0" compatLnSpc="1">
                  <a:prstTxWarp prst="textNoShape">
                    <a:avLst/>
                  </a:prstTxWarp>
                </a:bodyPr>
                <a:lstStyle/>
                <a:p>
                  <a:endParaRPr lang="en-US" sz="1235"/>
                </a:p>
              </p:txBody>
            </p:sp>
          </p:grpSp>
        </p:grpSp>
      </p:grpSp>
      <p:grpSp>
        <p:nvGrpSpPr>
          <p:cNvPr id="17" name="Group 16">
            <a:extLst>
              <a:ext uri="{FF2B5EF4-FFF2-40B4-BE49-F238E27FC236}">
                <a16:creationId xmlns:a16="http://schemas.microsoft.com/office/drawing/2014/main" id="{434EC8EF-0BBB-969F-0722-386C2EF32B36}"/>
              </a:ext>
            </a:extLst>
          </p:cNvPr>
          <p:cNvGrpSpPr/>
          <p:nvPr/>
        </p:nvGrpSpPr>
        <p:grpSpPr>
          <a:xfrm>
            <a:off x="8207615" y="1634478"/>
            <a:ext cx="3291840" cy="3761051"/>
            <a:chOff x="6625197" y="1546962"/>
            <a:chExt cx="3730752" cy="4262524"/>
          </a:xfrm>
        </p:grpSpPr>
        <p:sp>
          <p:nvSpPr>
            <p:cNvPr id="18" name="Rectangle 17">
              <a:extLst>
                <a:ext uri="{FF2B5EF4-FFF2-40B4-BE49-F238E27FC236}">
                  <a16:creationId xmlns:a16="http://schemas.microsoft.com/office/drawing/2014/main" id="{A31E2779-A5F0-6D14-29A2-9A26F17A9C75}"/>
                </a:ext>
              </a:extLst>
            </p:cNvPr>
            <p:cNvSpPr/>
            <p:nvPr/>
          </p:nvSpPr>
          <p:spPr>
            <a:xfrm>
              <a:off x="6625197" y="2285998"/>
              <a:ext cx="3730752" cy="3523488"/>
            </a:xfrm>
            <a:prstGeom prst="rect">
              <a:avLst/>
            </a:prstGeom>
            <a:solidFill>
              <a:schemeClr val="bg1">
                <a:lumMod val="95000"/>
              </a:schemeClr>
            </a:solidFill>
            <a:ln w="25400" cap="flat">
              <a:noFill/>
              <a:prstDash val="solid"/>
              <a:round/>
            </a:ln>
            <a:effectLst>
              <a:outerShdw dist="50800" dir="16200000" rotWithShape="0">
                <a:schemeClr val="accent4"/>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024" tIns="161365" rIns="121024" bIns="80682" numCol="1" spcCol="38100" rtlCol="0" anchor="t" anchorCtr="0">
              <a:noAutofit/>
            </a:bodyPr>
            <a:lstStyle/>
            <a:p>
              <a:pPr algn="ctr" defTabSz="470672">
                <a:spcBef>
                  <a:spcPts val="529"/>
                </a:spcBef>
                <a:spcAft>
                  <a:spcPts val="529"/>
                </a:spcAft>
                <a:buClr>
                  <a:srgbClr val="A5A5AA"/>
                </a:buClr>
                <a:buSzPct val="100000"/>
                <a:defRPr/>
              </a:pPr>
              <a:r>
                <a:rPr lang="en-US" altLang="en-US" b="1" kern="1200" dirty="0">
                  <a:solidFill>
                    <a:schemeClr val="accent4"/>
                  </a:solidFill>
                  <a:latin typeface="Arial" panose="020B0604020202020204" pitchFamily="34" charset="0"/>
                  <a:ea typeface="+mn-ea"/>
                  <a:cs typeface="+mn-cs"/>
                </a:rPr>
                <a:t>A Lender’s Market</a:t>
              </a:r>
              <a:endParaRPr lang="en-US" sz="1200" b="1" kern="1200" dirty="0">
                <a:solidFill>
                  <a:schemeClr val="accent4"/>
                </a:solidFill>
                <a:latin typeface="Arial" panose="020B0604020202020204"/>
                <a:ea typeface="+mn-ea"/>
                <a:cs typeface="+mn-cs"/>
              </a:endParaRPr>
            </a:p>
            <a:p>
              <a:pPr marL="151287" lvl="1" indent="-151287" defTabSz="470672" hangingPunct="1">
                <a:spcBef>
                  <a:spcPts val="529"/>
                </a:spcBef>
                <a:spcAft>
                  <a:spcPts val="265"/>
                </a:spcAft>
                <a:buClr>
                  <a:srgbClr val="A5A5AA"/>
                </a:buClr>
                <a:buSzPct val="100000"/>
                <a:buFont typeface="Arial" panose="020B0604020202020204" pitchFamily="34" charset="0"/>
                <a:buChar char="•"/>
                <a:defRPr/>
              </a:pPr>
              <a:r>
                <a:rPr lang="en-US" altLang="en-US" sz="1200" kern="1200" dirty="0">
                  <a:solidFill>
                    <a:schemeClr val="tx1"/>
                  </a:solidFill>
                  <a:latin typeface="Arial" panose="020B0604020202020204" pitchFamily="34" charset="0"/>
                  <a:ea typeface="+mn-ea"/>
                  <a:cs typeface="+mn-cs"/>
                </a:rPr>
                <a:t>Lorem ipsum dolor sit </a:t>
              </a:r>
              <a:r>
                <a:rPr lang="en-US" altLang="en-US" sz="1200" kern="1200" dirty="0" err="1">
                  <a:solidFill>
                    <a:schemeClr val="tx1"/>
                  </a:solidFill>
                  <a:latin typeface="Arial" panose="020B0604020202020204" pitchFamily="34" charset="0"/>
                  <a:ea typeface="+mn-ea"/>
                  <a:cs typeface="+mn-cs"/>
                </a:rPr>
                <a:t>amet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consectetur</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adipiscing</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elit</a:t>
              </a:r>
              <a:r>
                <a:rPr lang="en-US" altLang="en-US" sz="1200" kern="1200" dirty="0">
                  <a:solidFill>
                    <a:schemeClr val="tx1"/>
                  </a:solidFill>
                  <a:latin typeface="Arial" panose="020B0604020202020204" pitchFamily="34" charset="0"/>
                  <a:ea typeface="+mn-ea"/>
                  <a:cs typeface="+mn-cs"/>
                </a:rPr>
                <a:t>, sed do </a:t>
              </a:r>
              <a:r>
                <a:rPr lang="en-US" altLang="en-US" sz="1200" kern="1200" dirty="0" err="1">
                  <a:solidFill>
                    <a:schemeClr val="tx1"/>
                  </a:solidFill>
                  <a:latin typeface="Arial" panose="020B0604020202020204" pitchFamily="34" charset="0"/>
                  <a:ea typeface="+mn-ea"/>
                  <a:cs typeface="+mn-cs"/>
                </a:rPr>
                <a:t>eiusmod</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tempor</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incididunt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ut</a:t>
              </a:r>
              <a:r>
                <a:rPr lang="en-US" altLang="en-US" sz="1200" kern="1200" dirty="0">
                  <a:solidFill>
                    <a:schemeClr val="tx1"/>
                  </a:solidFill>
                  <a:latin typeface="Arial" panose="020B0604020202020204" pitchFamily="34" charset="0"/>
                  <a:ea typeface="+mn-ea"/>
                  <a:cs typeface="+mn-cs"/>
                </a:rPr>
                <a:t> labore et dolore magna</a:t>
              </a:r>
            </a:p>
            <a:p>
              <a:pPr marL="151287" lvl="1" indent="-151287" defTabSz="470672" hangingPunct="1">
                <a:spcBef>
                  <a:spcPts val="529"/>
                </a:spcBef>
                <a:spcAft>
                  <a:spcPts val="265"/>
                </a:spcAft>
                <a:buClr>
                  <a:srgbClr val="A5A5AA"/>
                </a:buClr>
                <a:buSzPct val="100000"/>
                <a:buFont typeface="Arial" panose="020B0604020202020204" pitchFamily="34" charset="0"/>
                <a:buChar char="•"/>
                <a:defRPr/>
              </a:pPr>
              <a:r>
                <a:rPr lang="en-US" altLang="en-US" sz="1200" kern="1200" dirty="0">
                  <a:solidFill>
                    <a:schemeClr val="tx1"/>
                  </a:solidFill>
                  <a:latin typeface="Arial" panose="020B0604020202020204" pitchFamily="34" charset="0"/>
                  <a:ea typeface="+mn-ea"/>
                  <a:cs typeface="+mn-cs"/>
                </a:rPr>
                <a:t>Ut </a:t>
              </a:r>
              <a:r>
                <a:rPr lang="en-US" altLang="en-US" sz="1200" kern="1200" dirty="0" err="1">
                  <a:solidFill>
                    <a:schemeClr val="tx1"/>
                  </a:solidFill>
                  <a:latin typeface="Arial" panose="020B0604020202020204" pitchFamily="34" charset="0"/>
                  <a:ea typeface="+mn-ea"/>
                  <a:cs typeface="+mn-cs"/>
                </a:rPr>
                <a:t>enim</a:t>
              </a:r>
              <a:r>
                <a:rPr lang="en-US" altLang="en-US" sz="1200" kern="1200" dirty="0">
                  <a:solidFill>
                    <a:schemeClr val="tx1"/>
                  </a:solidFill>
                  <a:latin typeface="Arial" panose="020B0604020202020204" pitchFamily="34" charset="0"/>
                  <a:ea typeface="+mn-ea"/>
                  <a:cs typeface="+mn-cs"/>
                </a:rPr>
                <a:t> ad minim </a:t>
              </a:r>
              <a:r>
                <a:rPr lang="en-US" altLang="en-US" sz="1200" kern="1200" dirty="0" err="1">
                  <a:solidFill>
                    <a:schemeClr val="tx1"/>
                  </a:solidFill>
                  <a:latin typeface="Arial" panose="020B0604020202020204" pitchFamily="34" charset="0"/>
                  <a:ea typeface="+mn-ea"/>
                  <a:cs typeface="+mn-cs"/>
                </a:rPr>
                <a:t>veniam</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quis</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nostrud</a:t>
              </a:r>
              <a:r>
                <a:rPr lang="en-US" altLang="en-US" sz="1200" kern="1200" dirty="0">
                  <a:solidFill>
                    <a:schemeClr val="tx1"/>
                  </a:solidFill>
                  <a:latin typeface="Arial" panose="020B0604020202020204" pitchFamily="34" charset="0"/>
                  <a:ea typeface="+mn-ea"/>
                  <a:cs typeface="+mn-cs"/>
                </a:rPr>
                <a:t> exercitation </a:t>
              </a:r>
              <a:r>
                <a:rPr lang="en-US" altLang="en-US" sz="1200" kern="1200" dirty="0" err="1">
                  <a:solidFill>
                    <a:schemeClr val="tx1"/>
                  </a:solidFill>
                  <a:latin typeface="Arial" panose="020B0604020202020204" pitchFamily="34" charset="0"/>
                  <a:ea typeface="+mn-ea"/>
                  <a:cs typeface="+mn-cs"/>
                </a:rPr>
                <a:t>ullamco</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laboris</a:t>
              </a:r>
              <a:r>
                <a:rPr lang="en-US" altLang="en-US" sz="1200" kern="1200" dirty="0">
                  <a:solidFill>
                    <a:schemeClr val="tx1"/>
                  </a:solidFill>
                  <a:latin typeface="Arial" panose="020B0604020202020204" pitchFamily="34" charset="0"/>
                  <a:ea typeface="+mn-ea"/>
                  <a:cs typeface="+mn-cs"/>
                </a:rPr>
                <a:t> nisi </a:t>
              </a:r>
              <a:r>
                <a:rPr lang="en-US" altLang="en-US" sz="1200" kern="1200" dirty="0" err="1">
                  <a:solidFill>
                    <a:schemeClr val="tx1"/>
                  </a:solidFill>
                  <a:latin typeface="Arial" panose="020B0604020202020204" pitchFamily="34" charset="0"/>
                  <a:ea typeface="+mn-ea"/>
                  <a:cs typeface="+mn-cs"/>
                </a:rPr>
                <a:t>ut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aliquip</a:t>
              </a:r>
              <a:r>
                <a:rPr lang="en-US" altLang="en-US" sz="1200" kern="1200" dirty="0">
                  <a:solidFill>
                    <a:schemeClr val="tx1"/>
                  </a:solidFill>
                  <a:latin typeface="Arial" panose="020B0604020202020204" pitchFamily="34" charset="0"/>
                  <a:ea typeface="+mn-ea"/>
                  <a:cs typeface="+mn-cs"/>
                </a:rPr>
                <a:t> ex </a:t>
              </a:r>
              <a:r>
                <a:rPr lang="en-US" altLang="en-US" sz="1200" kern="1200" dirty="0" err="1">
                  <a:solidFill>
                    <a:schemeClr val="tx1"/>
                  </a:solidFill>
                  <a:latin typeface="Arial" panose="020B0604020202020204" pitchFamily="34" charset="0"/>
                  <a:ea typeface="+mn-ea"/>
                  <a:cs typeface="+mn-cs"/>
                </a:rPr>
                <a:t>ea</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commodo</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consequat</a:t>
              </a:r>
              <a:r>
                <a:rPr lang="en-US" altLang="en-US" sz="1200" kern="1200" dirty="0">
                  <a:solidFill>
                    <a:schemeClr val="tx1"/>
                  </a:solidFill>
                  <a:latin typeface="Arial" panose="020B0604020202020204" pitchFamily="34" charset="0"/>
                  <a:ea typeface="+mn-ea"/>
                  <a:cs typeface="+mn-cs"/>
                </a:rPr>
                <a:t>. </a:t>
              </a:r>
            </a:p>
            <a:p>
              <a:pPr marL="151287" lvl="1" indent="-151287" defTabSz="470672" hangingPunct="1">
                <a:spcBef>
                  <a:spcPts val="529"/>
                </a:spcBef>
                <a:spcAft>
                  <a:spcPts val="265"/>
                </a:spcAft>
                <a:buClr>
                  <a:srgbClr val="A5A5AA"/>
                </a:buClr>
                <a:buSzPct val="100000"/>
                <a:buFont typeface="Arial" panose="020B0604020202020204" pitchFamily="34" charset="0"/>
                <a:buChar char="•"/>
                <a:defRPr/>
              </a:pPr>
              <a:r>
                <a:rPr lang="en-US" altLang="en-US" sz="1200" kern="1200" dirty="0">
                  <a:solidFill>
                    <a:schemeClr val="tx1"/>
                  </a:solidFill>
                  <a:latin typeface="Arial" panose="020B0604020202020204" pitchFamily="34" charset="0"/>
                  <a:ea typeface="+mn-ea"/>
                  <a:cs typeface="+mn-cs"/>
                </a:rPr>
                <a:t>Duis </a:t>
              </a:r>
              <a:r>
                <a:rPr lang="en-US" altLang="en-US" sz="1200" kern="1200" dirty="0" err="1">
                  <a:solidFill>
                    <a:schemeClr val="tx1"/>
                  </a:solidFill>
                  <a:latin typeface="Arial" panose="020B0604020202020204" pitchFamily="34" charset="0"/>
                  <a:ea typeface="+mn-ea"/>
                  <a:cs typeface="+mn-cs"/>
                </a:rPr>
                <a:t>aute</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irure</a:t>
              </a:r>
              <a:r>
                <a:rPr lang="en-US" altLang="en-US" sz="1200" kern="1200" dirty="0">
                  <a:solidFill>
                    <a:schemeClr val="tx1"/>
                  </a:solidFill>
                  <a:latin typeface="Arial" panose="020B0604020202020204" pitchFamily="34" charset="0"/>
                  <a:ea typeface="+mn-ea"/>
                  <a:cs typeface="+mn-cs"/>
                </a:rPr>
                <a:t> dolor in </a:t>
              </a:r>
              <a:r>
                <a:rPr lang="en-US" altLang="en-US" sz="1200" kern="1200" dirty="0" err="1">
                  <a:solidFill>
                    <a:schemeClr val="tx1"/>
                  </a:solidFill>
                  <a:latin typeface="Arial" panose="020B0604020202020204" pitchFamily="34" charset="0"/>
                  <a:ea typeface="+mn-ea"/>
                  <a:cs typeface="+mn-cs"/>
                </a:rPr>
                <a:t>reprehenderit</a:t>
              </a:r>
              <a:r>
                <a:rPr lang="en-US" altLang="en-US" sz="1200" kern="1200" dirty="0">
                  <a:solidFill>
                    <a:schemeClr val="tx1"/>
                  </a:solidFill>
                  <a:latin typeface="Arial" panose="020B0604020202020204" pitchFamily="34" charset="0"/>
                  <a:ea typeface="+mn-ea"/>
                  <a:cs typeface="+mn-cs"/>
                </a:rPr>
                <a:t> in </a:t>
              </a:r>
              <a:r>
                <a:rPr lang="en-US" altLang="en-US" sz="1200" kern="1200" dirty="0" err="1">
                  <a:solidFill>
                    <a:schemeClr val="tx1"/>
                  </a:solidFill>
                  <a:latin typeface="Arial" panose="020B0604020202020204" pitchFamily="34" charset="0"/>
                  <a:ea typeface="+mn-ea"/>
                  <a:cs typeface="+mn-cs"/>
                </a:rPr>
                <a:t>voluptate</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velit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esse</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cillum</a:t>
              </a:r>
              <a:r>
                <a:rPr lang="en-US" altLang="en-US" sz="1200" kern="1200" dirty="0">
                  <a:solidFill>
                    <a:schemeClr val="tx1"/>
                  </a:solidFill>
                  <a:latin typeface="Arial" panose="020B0604020202020204" pitchFamily="34" charset="0"/>
                  <a:ea typeface="+mn-ea"/>
                  <a:cs typeface="+mn-cs"/>
                </a:rPr>
                <a:t> dolore </a:t>
              </a:r>
              <a:r>
                <a:rPr lang="en-US" altLang="en-US" sz="1200" kern="1200" dirty="0" err="1">
                  <a:solidFill>
                    <a:schemeClr val="tx1"/>
                  </a:solidFill>
                  <a:latin typeface="Arial" panose="020B0604020202020204" pitchFamily="34" charset="0"/>
                  <a:ea typeface="+mn-ea"/>
                  <a:cs typeface="+mn-cs"/>
                </a:rPr>
                <a:t>eu</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fugiat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nulla</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pariatur</a:t>
              </a:r>
              <a:r>
                <a:rPr lang="en-US" altLang="en-US" sz="1200" kern="1200" dirty="0">
                  <a:solidFill>
                    <a:schemeClr val="tx1"/>
                  </a:solidFill>
                  <a:latin typeface="Arial" panose="020B0604020202020204" pitchFamily="34" charset="0"/>
                  <a:ea typeface="+mn-ea"/>
                  <a:cs typeface="+mn-cs"/>
                </a:rPr>
                <a:t>. </a:t>
              </a:r>
            </a:p>
            <a:p>
              <a:pPr marL="151287" lvl="1" indent="-151287" defTabSz="470672" hangingPunct="1">
                <a:spcBef>
                  <a:spcPts val="529"/>
                </a:spcBef>
                <a:spcAft>
                  <a:spcPts val="265"/>
                </a:spcAft>
                <a:buClr>
                  <a:srgbClr val="A5A5AA"/>
                </a:buClr>
                <a:buSzPct val="100000"/>
                <a:buFont typeface="Arial" panose="020B0604020202020204" pitchFamily="34" charset="0"/>
                <a:buChar char="•"/>
                <a:defRPr/>
              </a:pPr>
              <a:r>
                <a:rPr lang="en-US" altLang="en-US" sz="1200" kern="1200" dirty="0" err="1">
                  <a:solidFill>
                    <a:schemeClr val="tx1"/>
                  </a:solidFill>
                  <a:latin typeface="Arial" panose="020B0604020202020204" pitchFamily="34" charset="0"/>
                  <a:ea typeface="+mn-ea"/>
                  <a:cs typeface="+mn-cs"/>
                </a:rPr>
                <a:t>Excepteur</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sint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occaecat</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cupidatat</a:t>
              </a:r>
              <a:r>
                <a:rPr lang="en-US" altLang="en-US" sz="1200" kern="1200" dirty="0">
                  <a:solidFill>
                    <a:schemeClr val="tx1"/>
                  </a:solidFill>
                  <a:latin typeface="Arial" panose="020B0604020202020204" pitchFamily="34" charset="0"/>
                  <a:ea typeface="+mn-ea"/>
                  <a:cs typeface="+mn-cs"/>
                </a:rPr>
                <a:t> non </a:t>
              </a:r>
              <a:r>
                <a:rPr lang="en-US" altLang="en-US" sz="1200" kern="1200" dirty="0" err="1">
                  <a:solidFill>
                    <a:schemeClr val="tx1"/>
                  </a:solidFill>
                  <a:latin typeface="Arial" panose="020B0604020202020204" pitchFamily="34" charset="0"/>
                  <a:ea typeface="+mn-ea"/>
                  <a:cs typeface="+mn-cs"/>
                </a:rPr>
                <a:t>proident</a:t>
              </a:r>
              <a:r>
                <a:rPr lang="en-US" altLang="en-US" sz="1200" kern="1200" dirty="0">
                  <a:solidFill>
                    <a:schemeClr val="tx1"/>
                  </a:solidFill>
                  <a:latin typeface="Arial" panose="020B0604020202020204" pitchFamily="34" charset="0"/>
                  <a:ea typeface="+mn-ea"/>
                  <a:cs typeface="+mn-cs"/>
                </a:rPr>
                <a:t>, sunt in culpa qui </a:t>
              </a:r>
              <a:r>
                <a:rPr lang="en-US" altLang="en-US" sz="1200" kern="1200" dirty="0" err="1">
                  <a:solidFill>
                    <a:schemeClr val="tx1"/>
                  </a:solidFill>
                  <a:latin typeface="Arial" panose="020B0604020202020204" pitchFamily="34" charset="0"/>
                  <a:ea typeface="+mn-ea"/>
                  <a:cs typeface="+mn-cs"/>
                </a:rPr>
                <a:t>officia</a:t>
              </a:r>
              <a:r>
                <a:rPr lang="en-US" altLang="en-US" sz="1200" kern="1200" dirty="0">
                  <a:solidFill>
                    <a:schemeClr val="tx1"/>
                  </a:solidFill>
                  <a:latin typeface="Arial" panose="020B0604020202020204" pitchFamily="34" charset="0"/>
                  <a:ea typeface="+mn-ea"/>
                  <a:cs typeface="+mn-cs"/>
                </a:rPr>
                <a:t> </a:t>
              </a:r>
              <a:r>
                <a:rPr lang="en-US" altLang="en-US" sz="1200" kern="1200" dirty="0" err="1">
                  <a:solidFill>
                    <a:schemeClr val="tx1"/>
                  </a:solidFill>
                  <a:latin typeface="Arial" panose="020B0604020202020204" pitchFamily="34" charset="0"/>
                  <a:ea typeface="+mn-ea"/>
                  <a:cs typeface="+mn-cs"/>
                </a:rPr>
                <a:t>deserunt</a:t>
              </a:r>
              <a:endParaRPr lang="en-US" altLang="en-US" sz="1200" kern="1200" dirty="0">
                <a:solidFill>
                  <a:schemeClr val="tx1"/>
                </a:solidFill>
                <a:latin typeface="Arial" panose="020B0604020202020204" pitchFamily="34" charset="0"/>
                <a:ea typeface="+mn-ea"/>
                <a:cs typeface="+mn-cs"/>
              </a:endParaRPr>
            </a:p>
          </p:txBody>
        </p:sp>
        <p:grpSp>
          <p:nvGrpSpPr>
            <p:cNvPr id="23" name="Group 22">
              <a:extLst>
                <a:ext uri="{FF2B5EF4-FFF2-40B4-BE49-F238E27FC236}">
                  <a16:creationId xmlns:a16="http://schemas.microsoft.com/office/drawing/2014/main" id="{8496599C-72CC-3603-D852-11E12D4AC401}"/>
                </a:ext>
              </a:extLst>
            </p:cNvPr>
            <p:cNvGrpSpPr/>
            <p:nvPr/>
          </p:nvGrpSpPr>
          <p:grpSpPr>
            <a:xfrm>
              <a:off x="8040908" y="1546962"/>
              <a:ext cx="899332" cy="901598"/>
              <a:chOff x="7016597" y="693333"/>
              <a:chExt cx="899332" cy="901598"/>
            </a:xfrm>
          </p:grpSpPr>
          <p:sp>
            <p:nvSpPr>
              <p:cNvPr id="24" name="Oval 23">
                <a:extLst>
                  <a:ext uri="{FF2B5EF4-FFF2-40B4-BE49-F238E27FC236}">
                    <a16:creationId xmlns:a16="http://schemas.microsoft.com/office/drawing/2014/main" id="{233BF117-7B77-EF8F-2C22-E79DE38EE23F}"/>
                  </a:ext>
                </a:extLst>
              </p:cNvPr>
              <p:cNvSpPr>
                <a:spLocks noChangeAspect="1"/>
              </p:cNvSpPr>
              <p:nvPr/>
            </p:nvSpPr>
            <p:spPr>
              <a:xfrm>
                <a:off x="7016597" y="693333"/>
                <a:ext cx="899332" cy="901598"/>
              </a:xfrm>
              <a:prstGeom prst="ellipse">
                <a:avLst/>
              </a:prstGeom>
              <a:solidFill>
                <a:schemeClr val="accent4"/>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defTabSz="806867"/>
                <a:endParaRPr lang="en-US" sz="1235"/>
              </a:p>
            </p:txBody>
          </p:sp>
          <p:sp>
            <p:nvSpPr>
              <p:cNvPr id="25" name="Freeform 15">
                <a:extLst>
                  <a:ext uri="{FF2B5EF4-FFF2-40B4-BE49-F238E27FC236}">
                    <a16:creationId xmlns:a16="http://schemas.microsoft.com/office/drawing/2014/main" id="{AAF94389-6294-6E18-8135-D63C46BB8130}"/>
                  </a:ext>
                </a:extLst>
              </p:cNvPr>
              <p:cNvSpPr>
                <a:spLocks noChangeAspect="1" noEditPoints="1"/>
              </p:cNvSpPr>
              <p:nvPr/>
            </p:nvSpPr>
            <p:spPr bwMode="auto">
              <a:xfrm>
                <a:off x="7156225" y="919799"/>
                <a:ext cx="620077" cy="457200"/>
              </a:xfrm>
              <a:custGeom>
                <a:avLst/>
                <a:gdLst>
                  <a:gd name="T0" fmla="*/ 53 w 180"/>
                  <a:gd name="T1" fmla="*/ 132 h 132"/>
                  <a:gd name="T2" fmla="*/ 48 w 180"/>
                  <a:gd name="T3" fmla="*/ 122 h 132"/>
                  <a:gd name="T4" fmla="*/ 90 w 180"/>
                  <a:gd name="T5" fmla="*/ 82 h 132"/>
                  <a:gd name="T6" fmla="*/ 133 w 180"/>
                  <a:gd name="T7" fmla="*/ 122 h 132"/>
                  <a:gd name="T8" fmla="*/ 128 w 180"/>
                  <a:gd name="T9" fmla="*/ 132 h 132"/>
                  <a:gd name="T10" fmla="*/ 89 w 180"/>
                  <a:gd name="T11" fmla="*/ 86 h 132"/>
                  <a:gd name="T12" fmla="*/ 51 w 180"/>
                  <a:gd name="T13" fmla="*/ 127 h 132"/>
                  <a:gd name="T14" fmla="*/ 128 w 180"/>
                  <a:gd name="T15" fmla="*/ 128 h 132"/>
                  <a:gd name="T16" fmla="*/ 130 w 180"/>
                  <a:gd name="T17" fmla="*/ 125 h 132"/>
                  <a:gd name="T18" fmla="*/ 90 w 180"/>
                  <a:gd name="T19" fmla="*/ 86 h 132"/>
                  <a:gd name="T20" fmla="*/ 1 w 180"/>
                  <a:gd name="T21" fmla="*/ 33 h 132"/>
                  <a:gd name="T22" fmla="*/ 67 w 180"/>
                  <a:gd name="T23" fmla="*/ 33 h 132"/>
                  <a:gd name="T24" fmla="*/ 34 w 180"/>
                  <a:gd name="T25" fmla="*/ 4 h 132"/>
                  <a:gd name="T26" fmla="*/ 34 w 180"/>
                  <a:gd name="T27" fmla="*/ 62 h 132"/>
                  <a:gd name="T28" fmla="*/ 34 w 180"/>
                  <a:gd name="T29" fmla="*/ 4 h 132"/>
                  <a:gd name="T30" fmla="*/ 93 w 180"/>
                  <a:gd name="T31" fmla="*/ 66 h 132"/>
                  <a:gd name="T32" fmla="*/ 91 w 180"/>
                  <a:gd name="T33" fmla="*/ 64 h 132"/>
                  <a:gd name="T34" fmla="*/ 98 w 180"/>
                  <a:gd name="T35" fmla="*/ 37 h 132"/>
                  <a:gd name="T36" fmla="*/ 126 w 180"/>
                  <a:gd name="T37" fmla="*/ 39 h 132"/>
                  <a:gd name="T38" fmla="*/ 131 w 180"/>
                  <a:gd name="T39" fmla="*/ 66 h 132"/>
                  <a:gd name="T40" fmla="*/ 96 w 180"/>
                  <a:gd name="T41" fmla="*/ 62 h 132"/>
                  <a:gd name="T42" fmla="*/ 122 w 180"/>
                  <a:gd name="T43" fmla="*/ 41 h 132"/>
                  <a:gd name="T44" fmla="*/ 96 w 180"/>
                  <a:gd name="T45" fmla="*/ 62 h 132"/>
                  <a:gd name="T46" fmla="*/ 139 w 180"/>
                  <a:gd name="T47" fmla="*/ 66 h 132"/>
                  <a:gd name="T48" fmla="*/ 137 w 180"/>
                  <a:gd name="T49" fmla="*/ 64 h 132"/>
                  <a:gd name="T50" fmla="*/ 144 w 180"/>
                  <a:gd name="T51" fmla="*/ 37 h 132"/>
                  <a:gd name="T52" fmla="*/ 171 w 180"/>
                  <a:gd name="T53" fmla="*/ 39 h 132"/>
                  <a:gd name="T54" fmla="*/ 176 w 180"/>
                  <a:gd name="T55" fmla="*/ 66 h 132"/>
                  <a:gd name="T56" fmla="*/ 141 w 180"/>
                  <a:gd name="T57" fmla="*/ 62 h 132"/>
                  <a:gd name="T58" fmla="*/ 168 w 180"/>
                  <a:gd name="T59" fmla="*/ 41 h 132"/>
                  <a:gd name="T60" fmla="*/ 141 w 180"/>
                  <a:gd name="T61" fmla="*/ 62 h 132"/>
                  <a:gd name="T62" fmla="*/ 121 w 180"/>
                  <a:gd name="T63" fmla="*/ 31 h 132"/>
                  <a:gd name="T64" fmla="*/ 115 w 180"/>
                  <a:gd name="T65" fmla="*/ 29 h 132"/>
                  <a:gd name="T66" fmla="*/ 122 w 180"/>
                  <a:gd name="T67" fmla="*/ 2 h 132"/>
                  <a:gd name="T68" fmla="*/ 150 w 180"/>
                  <a:gd name="T69" fmla="*/ 3 h 132"/>
                  <a:gd name="T70" fmla="*/ 155 w 180"/>
                  <a:gd name="T71" fmla="*/ 30 h 132"/>
                  <a:gd name="T72" fmla="*/ 120 w 180"/>
                  <a:gd name="T73" fmla="*/ 27 h 132"/>
                  <a:gd name="T74" fmla="*/ 146 w 180"/>
                  <a:gd name="T75" fmla="*/ 5 h 132"/>
                  <a:gd name="T76" fmla="*/ 120 w 180"/>
                  <a:gd name="T77" fmla="*/ 27 h 132"/>
                  <a:gd name="T78" fmla="*/ 178 w 180"/>
                  <a:gd name="T79" fmla="*/ 72 h 132"/>
                  <a:gd name="T80" fmla="*/ 0 w 180"/>
                  <a:gd name="T81" fmla="*/ 74 h 132"/>
                  <a:gd name="T82" fmla="*/ 178 w 180"/>
                  <a:gd name="T83" fmla="*/ 76 h 132"/>
                  <a:gd name="T84" fmla="*/ 36 w 180"/>
                  <a:gd name="T85" fmla="*/ 32 h 132"/>
                  <a:gd name="T86" fmla="*/ 34 w 180"/>
                  <a:gd name="T87" fmla="*/ 13 h 132"/>
                  <a:gd name="T88" fmla="*/ 32 w 180"/>
                  <a:gd name="T89" fmla="*/ 15 h 132"/>
                  <a:gd name="T90" fmla="*/ 34 w 180"/>
                  <a:gd name="T91" fmla="*/ 34 h 132"/>
                  <a:gd name="T92" fmla="*/ 36 w 180"/>
                  <a:gd name="T93" fmla="*/ 32 h 132"/>
                  <a:gd name="T94" fmla="*/ 51 w 180"/>
                  <a:gd name="T95" fmla="*/ 31 h 132"/>
                  <a:gd name="T96" fmla="*/ 32 w 180"/>
                  <a:gd name="T97" fmla="*/ 33 h 132"/>
                  <a:gd name="T98" fmla="*/ 51 w 180"/>
                  <a:gd name="T99" fmla="*/ 3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 h="132">
                    <a:moveTo>
                      <a:pt x="128" y="132"/>
                    </a:moveTo>
                    <a:cubicBezTo>
                      <a:pt x="53" y="132"/>
                      <a:pt x="53" y="132"/>
                      <a:pt x="53" y="132"/>
                    </a:cubicBezTo>
                    <a:cubicBezTo>
                      <a:pt x="50" y="132"/>
                      <a:pt x="48" y="131"/>
                      <a:pt x="47" y="129"/>
                    </a:cubicBezTo>
                    <a:cubicBezTo>
                      <a:pt x="46" y="127"/>
                      <a:pt x="46" y="124"/>
                      <a:pt x="48" y="122"/>
                    </a:cubicBezTo>
                    <a:cubicBezTo>
                      <a:pt x="86" y="83"/>
                      <a:pt x="86" y="83"/>
                      <a:pt x="86" y="83"/>
                    </a:cubicBezTo>
                    <a:cubicBezTo>
                      <a:pt x="87" y="82"/>
                      <a:pt x="89" y="82"/>
                      <a:pt x="90" y="82"/>
                    </a:cubicBezTo>
                    <a:cubicBezTo>
                      <a:pt x="92" y="82"/>
                      <a:pt x="94" y="82"/>
                      <a:pt x="95" y="83"/>
                    </a:cubicBezTo>
                    <a:cubicBezTo>
                      <a:pt x="133" y="122"/>
                      <a:pt x="133" y="122"/>
                      <a:pt x="133" y="122"/>
                    </a:cubicBezTo>
                    <a:cubicBezTo>
                      <a:pt x="134" y="124"/>
                      <a:pt x="135" y="127"/>
                      <a:pt x="134" y="129"/>
                    </a:cubicBezTo>
                    <a:cubicBezTo>
                      <a:pt x="133" y="131"/>
                      <a:pt x="130" y="132"/>
                      <a:pt x="128" y="132"/>
                    </a:cubicBezTo>
                    <a:close/>
                    <a:moveTo>
                      <a:pt x="90" y="86"/>
                    </a:moveTo>
                    <a:cubicBezTo>
                      <a:pt x="90" y="86"/>
                      <a:pt x="89" y="86"/>
                      <a:pt x="89" y="86"/>
                    </a:cubicBezTo>
                    <a:cubicBezTo>
                      <a:pt x="51" y="125"/>
                      <a:pt x="51" y="125"/>
                      <a:pt x="51" y="125"/>
                    </a:cubicBezTo>
                    <a:cubicBezTo>
                      <a:pt x="51" y="126"/>
                      <a:pt x="50" y="126"/>
                      <a:pt x="51" y="127"/>
                    </a:cubicBezTo>
                    <a:cubicBezTo>
                      <a:pt x="51" y="128"/>
                      <a:pt x="52" y="128"/>
                      <a:pt x="53" y="128"/>
                    </a:cubicBezTo>
                    <a:cubicBezTo>
                      <a:pt x="128" y="128"/>
                      <a:pt x="128" y="128"/>
                      <a:pt x="128" y="128"/>
                    </a:cubicBezTo>
                    <a:cubicBezTo>
                      <a:pt x="129" y="128"/>
                      <a:pt x="130" y="128"/>
                      <a:pt x="130" y="127"/>
                    </a:cubicBezTo>
                    <a:cubicBezTo>
                      <a:pt x="130" y="126"/>
                      <a:pt x="130" y="126"/>
                      <a:pt x="130" y="125"/>
                    </a:cubicBezTo>
                    <a:cubicBezTo>
                      <a:pt x="92" y="86"/>
                      <a:pt x="92" y="86"/>
                      <a:pt x="92" y="86"/>
                    </a:cubicBezTo>
                    <a:cubicBezTo>
                      <a:pt x="92" y="86"/>
                      <a:pt x="91" y="86"/>
                      <a:pt x="90" y="86"/>
                    </a:cubicBezTo>
                    <a:close/>
                    <a:moveTo>
                      <a:pt x="34" y="66"/>
                    </a:moveTo>
                    <a:cubicBezTo>
                      <a:pt x="16" y="66"/>
                      <a:pt x="1" y="51"/>
                      <a:pt x="1" y="33"/>
                    </a:cubicBezTo>
                    <a:cubicBezTo>
                      <a:pt x="1" y="15"/>
                      <a:pt x="16" y="0"/>
                      <a:pt x="34" y="0"/>
                    </a:cubicBezTo>
                    <a:cubicBezTo>
                      <a:pt x="53" y="0"/>
                      <a:pt x="67" y="15"/>
                      <a:pt x="67" y="33"/>
                    </a:cubicBezTo>
                    <a:cubicBezTo>
                      <a:pt x="67" y="51"/>
                      <a:pt x="53" y="66"/>
                      <a:pt x="34" y="66"/>
                    </a:cubicBezTo>
                    <a:close/>
                    <a:moveTo>
                      <a:pt x="34" y="4"/>
                    </a:moveTo>
                    <a:cubicBezTo>
                      <a:pt x="18" y="4"/>
                      <a:pt x="5" y="17"/>
                      <a:pt x="5" y="33"/>
                    </a:cubicBezTo>
                    <a:cubicBezTo>
                      <a:pt x="5" y="49"/>
                      <a:pt x="18" y="62"/>
                      <a:pt x="34" y="62"/>
                    </a:cubicBezTo>
                    <a:cubicBezTo>
                      <a:pt x="50" y="62"/>
                      <a:pt x="63" y="49"/>
                      <a:pt x="63" y="33"/>
                    </a:cubicBezTo>
                    <a:cubicBezTo>
                      <a:pt x="63" y="17"/>
                      <a:pt x="50" y="4"/>
                      <a:pt x="34" y="4"/>
                    </a:cubicBezTo>
                    <a:close/>
                    <a:moveTo>
                      <a:pt x="129" y="66"/>
                    </a:moveTo>
                    <a:cubicBezTo>
                      <a:pt x="93" y="66"/>
                      <a:pt x="93" y="66"/>
                      <a:pt x="93" y="66"/>
                    </a:cubicBezTo>
                    <a:cubicBezTo>
                      <a:pt x="93" y="66"/>
                      <a:pt x="92" y="66"/>
                      <a:pt x="92" y="66"/>
                    </a:cubicBezTo>
                    <a:cubicBezTo>
                      <a:pt x="91" y="65"/>
                      <a:pt x="91" y="65"/>
                      <a:pt x="91" y="64"/>
                    </a:cubicBezTo>
                    <a:cubicBezTo>
                      <a:pt x="96" y="39"/>
                      <a:pt x="96" y="39"/>
                      <a:pt x="96" y="39"/>
                    </a:cubicBezTo>
                    <a:cubicBezTo>
                      <a:pt x="97" y="38"/>
                      <a:pt x="97" y="37"/>
                      <a:pt x="98" y="37"/>
                    </a:cubicBezTo>
                    <a:cubicBezTo>
                      <a:pt x="124" y="37"/>
                      <a:pt x="124" y="37"/>
                      <a:pt x="124" y="37"/>
                    </a:cubicBezTo>
                    <a:cubicBezTo>
                      <a:pt x="125" y="37"/>
                      <a:pt x="126" y="38"/>
                      <a:pt x="126" y="39"/>
                    </a:cubicBezTo>
                    <a:cubicBezTo>
                      <a:pt x="131" y="64"/>
                      <a:pt x="131" y="64"/>
                      <a:pt x="131" y="64"/>
                    </a:cubicBezTo>
                    <a:cubicBezTo>
                      <a:pt x="131" y="65"/>
                      <a:pt x="131" y="65"/>
                      <a:pt x="131" y="66"/>
                    </a:cubicBezTo>
                    <a:cubicBezTo>
                      <a:pt x="130" y="66"/>
                      <a:pt x="130" y="66"/>
                      <a:pt x="129" y="66"/>
                    </a:cubicBezTo>
                    <a:close/>
                    <a:moveTo>
                      <a:pt x="96" y="62"/>
                    </a:moveTo>
                    <a:cubicBezTo>
                      <a:pt x="127" y="62"/>
                      <a:pt x="127" y="62"/>
                      <a:pt x="127" y="62"/>
                    </a:cubicBezTo>
                    <a:cubicBezTo>
                      <a:pt x="122" y="41"/>
                      <a:pt x="122" y="41"/>
                      <a:pt x="122" y="41"/>
                    </a:cubicBezTo>
                    <a:cubicBezTo>
                      <a:pt x="100" y="41"/>
                      <a:pt x="100" y="41"/>
                      <a:pt x="100" y="41"/>
                    </a:cubicBezTo>
                    <a:lnTo>
                      <a:pt x="96" y="62"/>
                    </a:lnTo>
                    <a:close/>
                    <a:moveTo>
                      <a:pt x="174" y="66"/>
                    </a:moveTo>
                    <a:cubicBezTo>
                      <a:pt x="139" y="66"/>
                      <a:pt x="139" y="66"/>
                      <a:pt x="139" y="66"/>
                    </a:cubicBezTo>
                    <a:cubicBezTo>
                      <a:pt x="138" y="66"/>
                      <a:pt x="138" y="66"/>
                      <a:pt x="137" y="66"/>
                    </a:cubicBezTo>
                    <a:cubicBezTo>
                      <a:pt x="137" y="65"/>
                      <a:pt x="137" y="65"/>
                      <a:pt x="137" y="64"/>
                    </a:cubicBezTo>
                    <a:cubicBezTo>
                      <a:pt x="142" y="39"/>
                      <a:pt x="142" y="39"/>
                      <a:pt x="142" y="39"/>
                    </a:cubicBezTo>
                    <a:cubicBezTo>
                      <a:pt x="142" y="38"/>
                      <a:pt x="143" y="37"/>
                      <a:pt x="144" y="37"/>
                    </a:cubicBezTo>
                    <a:cubicBezTo>
                      <a:pt x="169" y="37"/>
                      <a:pt x="169" y="37"/>
                      <a:pt x="169" y="37"/>
                    </a:cubicBezTo>
                    <a:cubicBezTo>
                      <a:pt x="170" y="37"/>
                      <a:pt x="171" y="38"/>
                      <a:pt x="171" y="39"/>
                    </a:cubicBezTo>
                    <a:cubicBezTo>
                      <a:pt x="176" y="64"/>
                      <a:pt x="176" y="64"/>
                      <a:pt x="176" y="64"/>
                    </a:cubicBezTo>
                    <a:cubicBezTo>
                      <a:pt x="176" y="65"/>
                      <a:pt x="176" y="65"/>
                      <a:pt x="176" y="66"/>
                    </a:cubicBezTo>
                    <a:cubicBezTo>
                      <a:pt x="176" y="66"/>
                      <a:pt x="175" y="66"/>
                      <a:pt x="174" y="66"/>
                    </a:cubicBezTo>
                    <a:close/>
                    <a:moveTo>
                      <a:pt x="141" y="62"/>
                    </a:moveTo>
                    <a:cubicBezTo>
                      <a:pt x="172" y="62"/>
                      <a:pt x="172" y="62"/>
                      <a:pt x="172" y="62"/>
                    </a:cubicBezTo>
                    <a:cubicBezTo>
                      <a:pt x="168" y="41"/>
                      <a:pt x="168" y="41"/>
                      <a:pt x="168" y="41"/>
                    </a:cubicBezTo>
                    <a:cubicBezTo>
                      <a:pt x="145" y="41"/>
                      <a:pt x="145" y="41"/>
                      <a:pt x="145" y="41"/>
                    </a:cubicBezTo>
                    <a:lnTo>
                      <a:pt x="141" y="62"/>
                    </a:lnTo>
                    <a:close/>
                    <a:moveTo>
                      <a:pt x="153" y="31"/>
                    </a:moveTo>
                    <a:cubicBezTo>
                      <a:pt x="121" y="31"/>
                      <a:pt x="121" y="31"/>
                      <a:pt x="121" y="31"/>
                    </a:cubicBezTo>
                    <a:cubicBezTo>
                      <a:pt x="120" y="31"/>
                      <a:pt x="116" y="31"/>
                      <a:pt x="116" y="30"/>
                    </a:cubicBezTo>
                    <a:cubicBezTo>
                      <a:pt x="115" y="30"/>
                      <a:pt x="115" y="29"/>
                      <a:pt x="115" y="29"/>
                    </a:cubicBezTo>
                    <a:cubicBezTo>
                      <a:pt x="120" y="3"/>
                      <a:pt x="120" y="3"/>
                      <a:pt x="120" y="3"/>
                    </a:cubicBezTo>
                    <a:cubicBezTo>
                      <a:pt x="121" y="2"/>
                      <a:pt x="121" y="2"/>
                      <a:pt x="122" y="2"/>
                    </a:cubicBezTo>
                    <a:cubicBezTo>
                      <a:pt x="148" y="2"/>
                      <a:pt x="148" y="2"/>
                      <a:pt x="148" y="2"/>
                    </a:cubicBezTo>
                    <a:cubicBezTo>
                      <a:pt x="149" y="2"/>
                      <a:pt x="150" y="2"/>
                      <a:pt x="150" y="3"/>
                    </a:cubicBezTo>
                    <a:cubicBezTo>
                      <a:pt x="155" y="29"/>
                      <a:pt x="155" y="29"/>
                      <a:pt x="155" y="29"/>
                    </a:cubicBezTo>
                    <a:cubicBezTo>
                      <a:pt x="155" y="29"/>
                      <a:pt x="155" y="30"/>
                      <a:pt x="155" y="30"/>
                    </a:cubicBezTo>
                    <a:cubicBezTo>
                      <a:pt x="154" y="31"/>
                      <a:pt x="154" y="31"/>
                      <a:pt x="153" y="31"/>
                    </a:cubicBezTo>
                    <a:close/>
                    <a:moveTo>
                      <a:pt x="120" y="27"/>
                    </a:moveTo>
                    <a:cubicBezTo>
                      <a:pt x="151" y="27"/>
                      <a:pt x="151" y="27"/>
                      <a:pt x="151" y="27"/>
                    </a:cubicBezTo>
                    <a:cubicBezTo>
                      <a:pt x="146" y="5"/>
                      <a:pt x="146" y="5"/>
                      <a:pt x="146" y="5"/>
                    </a:cubicBezTo>
                    <a:cubicBezTo>
                      <a:pt x="124" y="5"/>
                      <a:pt x="124" y="5"/>
                      <a:pt x="124" y="5"/>
                    </a:cubicBezTo>
                    <a:lnTo>
                      <a:pt x="120" y="27"/>
                    </a:lnTo>
                    <a:close/>
                    <a:moveTo>
                      <a:pt x="180" y="74"/>
                    </a:moveTo>
                    <a:cubicBezTo>
                      <a:pt x="180" y="73"/>
                      <a:pt x="179" y="72"/>
                      <a:pt x="178" y="72"/>
                    </a:cubicBezTo>
                    <a:cubicBezTo>
                      <a:pt x="2" y="72"/>
                      <a:pt x="2" y="72"/>
                      <a:pt x="2" y="72"/>
                    </a:cubicBezTo>
                    <a:cubicBezTo>
                      <a:pt x="1" y="72"/>
                      <a:pt x="0" y="73"/>
                      <a:pt x="0" y="74"/>
                    </a:cubicBezTo>
                    <a:cubicBezTo>
                      <a:pt x="0" y="75"/>
                      <a:pt x="1" y="76"/>
                      <a:pt x="2" y="76"/>
                    </a:cubicBezTo>
                    <a:cubicBezTo>
                      <a:pt x="178" y="76"/>
                      <a:pt x="178" y="76"/>
                      <a:pt x="178" y="76"/>
                    </a:cubicBezTo>
                    <a:cubicBezTo>
                      <a:pt x="179" y="76"/>
                      <a:pt x="180" y="75"/>
                      <a:pt x="180" y="74"/>
                    </a:cubicBezTo>
                    <a:close/>
                    <a:moveTo>
                      <a:pt x="36" y="32"/>
                    </a:moveTo>
                    <a:cubicBezTo>
                      <a:pt x="36" y="15"/>
                      <a:pt x="36" y="15"/>
                      <a:pt x="36" y="15"/>
                    </a:cubicBezTo>
                    <a:cubicBezTo>
                      <a:pt x="36" y="14"/>
                      <a:pt x="35" y="13"/>
                      <a:pt x="34" y="13"/>
                    </a:cubicBezTo>
                    <a:cubicBezTo>
                      <a:pt x="34" y="13"/>
                      <a:pt x="34" y="13"/>
                      <a:pt x="34" y="13"/>
                    </a:cubicBezTo>
                    <a:cubicBezTo>
                      <a:pt x="33" y="13"/>
                      <a:pt x="32" y="14"/>
                      <a:pt x="32" y="15"/>
                    </a:cubicBezTo>
                    <a:cubicBezTo>
                      <a:pt x="32" y="32"/>
                      <a:pt x="32" y="32"/>
                      <a:pt x="32" y="32"/>
                    </a:cubicBezTo>
                    <a:cubicBezTo>
                      <a:pt x="32" y="33"/>
                      <a:pt x="33" y="34"/>
                      <a:pt x="34" y="34"/>
                    </a:cubicBezTo>
                    <a:cubicBezTo>
                      <a:pt x="34" y="34"/>
                      <a:pt x="34" y="34"/>
                      <a:pt x="34" y="34"/>
                    </a:cubicBezTo>
                    <a:cubicBezTo>
                      <a:pt x="35" y="34"/>
                      <a:pt x="36" y="33"/>
                      <a:pt x="36" y="32"/>
                    </a:cubicBezTo>
                    <a:close/>
                    <a:moveTo>
                      <a:pt x="54" y="33"/>
                    </a:moveTo>
                    <a:cubicBezTo>
                      <a:pt x="54" y="32"/>
                      <a:pt x="53" y="31"/>
                      <a:pt x="51" y="31"/>
                    </a:cubicBezTo>
                    <a:cubicBezTo>
                      <a:pt x="34" y="31"/>
                      <a:pt x="34" y="31"/>
                      <a:pt x="34" y="31"/>
                    </a:cubicBezTo>
                    <a:cubicBezTo>
                      <a:pt x="33" y="31"/>
                      <a:pt x="32" y="32"/>
                      <a:pt x="32" y="33"/>
                    </a:cubicBezTo>
                    <a:cubicBezTo>
                      <a:pt x="32" y="34"/>
                      <a:pt x="33" y="35"/>
                      <a:pt x="34" y="35"/>
                    </a:cubicBezTo>
                    <a:cubicBezTo>
                      <a:pt x="51" y="35"/>
                      <a:pt x="51" y="35"/>
                      <a:pt x="51" y="35"/>
                    </a:cubicBezTo>
                    <a:cubicBezTo>
                      <a:pt x="53" y="35"/>
                      <a:pt x="54" y="34"/>
                      <a:pt x="54" y="33"/>
                    </a:cubicBezTo>
                    <a:close/>
                  </a:path>
                </a:pathLst>
              </a:custGeom>
              <a:solidFill>
                <a:schemeClr val="bg1"/>
              </a:solidFill>
              <a:ln>
                <a:noFill/>
              </a:ln>
            </p:spPr>
            <p:txBody>
              <a:bodyPr vert="horz" wrap="square" lIns="80682" tIns="40341" rIns="80682" bIns="40341" numCol="1" anchor="t" anchorCtr="0" compatLnSpc="1">
                <a:prstTxWarp prst="textNoShape">
                  <a:avLst/>
                </a:prstTxWarp>
              </a:bodyPr>
              <a:lstStyle/>
              <a:p>
                <a:endParaRPr lang="en-US" sz="1235"/>
              </a:p>
            </p:txBody>
          </p:sp>
        </p:grpSp>
      </p:grpSp>
    </p:spTree>
    <p:extLst>
      <p:ext uri="{BB962C8B-B14F-4D97-AF65-F5344CB8AC3E}">
        <p14:creationId xmlns:p14="http://schemas.microsoft.com/office/powerpoint/2010/main" val="23229704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1000"/>
                            </p:stCondLst>
                            <p:childTnLst>
                              <p:par>
                                <p:cTn id="9" presetID="10" presetClass="entr" presetSubtype="0" fill="hold"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2000"/>
                            </p:stCondLst>
                            <p:childTnLst>
                              <p:par>
                                <p:cTn id="13" presetID="10" presetClass="entr" presetSubtype="0" fill="hold" nodeType="afterEffect">
                                  <p:stCondLst>
                                    <p:cond delay="50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5F6DF-1D06-F7BB-6B69-B0D50F4EB255}"/>
              </a:ext>
            </a:extLst>
          </p:cNvPr>
          <p:cNvSpPr>
            <a:spLocks noGrp="1"/>
          </p:cNvSpPr>
          <p:nvPr>
            <p:ph type="title"/>
          </p:nvPr>
        </p:nvSpPr>
        <p:spPr/>
        <p:txBody>
          <a:bodyPr/>
          <a:lstStyle/>
          <a:p>
            <a:r>
              <a:rPr lang="en-US" altLang="en-US" dirty="0"/>
              <a:t>Competitive landscape has changed dramatically</a:t>
            </a:r>
            <a:endParaRPr lang="en-US" dirty="0"/>
          </a:p>
        </p:txBody>
      </p:sp>
      <p:graphicFrame>
        <p:nvGraphicFramePr>
          <p:cNvPr id="3" name="Table 3">
            <a:extLst>
              <a:ext uri="{FF2B5EF4-FFF2-40B4-BE49-F238E27FC236}">
                <a16:creationId xmlns:a16="http://schemas.microsoft.com/office/drawing/2014/main" id="{1C81D549-B067-A73E-9297-A69C128E63E4}"/>
              </a:ext>
            </a:extLst>
          </p:cNvPr>
          <p:cNvGraphicFramePr>
            <a:graphicFrameLocks noGrp="1"/>
          </p:cNvGraphicFramePr>
          <p:nvPr>
            <p:extLst>
              <p:ext uri="{D42A27DB-BD31-4B8C-83A1-F6EECF244321}">
                <p14:modId xmlns:p14="http://schemas.microsoft.com/office/powerpoint/2010/main" val="3723457973"/>
              </p:ext>
            </p:extLst>
          </p:nvPr>
        </p:nvGraphicFramePr>
        <p:xfrm>
          <a:off x="1478280" y="1176337"/>
          <a:ext cx="9235440" cy="4912516"/>
        </p:xfrm>
        <a:graphic>
          <a:graphicData uri="http://schemas.openxmlformats.org/drawingml/2006/table">
            <a:tbl>
              <a:tblPr firstRow="1" bandRow="1">
                <a:tableStyleId>{5C22544A-7EE6-4342-B048-85BDC9FD1C3A}</a:tableStyleId>
              </a:tblPr>
              <a:tblGrid>
                <a:gridCol w="2011680">
                  <a:extLst>
                    <a:ext uri="{9D8B030D-6E8A-4147-A177-3AD203B41FA5}">
                      <a16:colId xmlns:a16="http://schemas.microsoft.com/office/drawing/2014/main" val="874127502"/>
                    </a:ext>
                  </a:extLst>
                </a:gridCol>
                <a:gridCol w="5212080">
                  <a:extLst>
                    <a:ext uri="{9D8B030D-6E8A-4147-A177-3AD203B41FA5}">
                      <a16:colId xmlns:a16="http://schemas.microsoft.com/office/drawing/2014/main" val="1659789789"/>
                    </a:ext>
                  </a:extLst>
                </a:gridCol>
                <a:gridCol w="2011680">
                  <a:extLst>
                    <a:ext uri="{9D8B030D-6E8A-4147-A177-3AD203B41FA5}">
                      <a16:colId xmlns:a16="http://schemas.microsoft.com/office/drawing/2014/main" val="2115409560"/>
                    </a:ext>
                  </a:extLst>
                </a:gridCol>
              </a:tblGrid>
              <a:tr h="340516">
                <a:tc>
                  <a:txBody>
                    <a:bodyPr/>
                    <a:lstStyle/>
                    <a:p>
                      <a:pPr algn="l"/>
                      <a:r>
                        <a:rPr lang="en-US" sz="1600" dirty="0">
                          <a:solidFill>
                            <a:schemeClr val="accent4"/>
                          </a:solidFill>
                        </a:rPr>
                        <a:t>Categories</a:t>
                      </a:r>
                    </a:p>
                  </a:txBody>
                  <a:tcPr marL="242047" marR="80682" marT="40341" marB="40341" anchor="ctr">
                    <a:lnL w="12700" cmpd="sng">
                      <a:noFill/>
                    </a:lnL>
                    <a:lnR w="12700" cmpd="sng">
                      <a:noFill/>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754380" rtl="0" eaLnBrk="1" fontAlgn="auto" latinLnBrk="0" hangingPunct="1">
                        <a:lnSpc>
                          <a:spcPct val="100000"/>
                        </a:lnSpc>
                        <a:spcBef>
                          <a:spcPts val="0"/>
                        </a:spcBef>
                        <a:spcAft>
                          <a:spcPts val="0"/>
                        </a:spcAft>
                        <a:buClrTx/>
                        <a:buSzTx/>
                        <a:buFontTx/>
                        <a:buNone/>
                        <a:tabLst/>
                        <a:defRPr/>
                      </a:pPr>
                      <a:r>
                        <a:rPr lang="en-US" altLang="en-US" sz="1600" b="1" dirty="0">
                          <a:solidFill>
                            <a:schemeClr val="accent4"/>
                          </a:solidFill>
                        </a:rPr>
                        <a:t>Illustrative Participants</a:t>
                      </a:r>
                    </a:p>
                  </a:txBody>
                  <a:tcPr marL="80682" marR="80682" marT="40341" marB="40341" anchor="ctr">
                    <a:lnL w="12700" cmpd="sng">
                      <a:noFill/>
                    </a:lnL>
                    <a:lnR w="12700" cmpd="sng">
                      <a:noFill/>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dirty="0">
                          <a:solidFill>
                            <a:schemeClr val="accent4"/>
                          </a:solidFill>
                        </a:rPr>
                        <a:t>Status</a:t>
                      </a:r>
                    </a:p>
                  </a:txBody>
                  <a:tcPr marL="80682" marR="242047" marT="40341" marB="40341" anchor="ctr">
                    <a:lnL w="12700" cmpd="sng">
                      <a:noFill/>
                    </a:lnL>
                    <a:lnR w="12700" cmpd="sng">
                      <a:noFill/>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7698041"/>
                  </a:ext>
                </a:extLst>
              </a:tr>
              <a:tr h="914400">
                <a:tc>
                  <a:txBody>
                    <a:bodyPr/>
                    <a:lstStyle/>
                    <a:p>
                      <a:pPr algn="l"/>
                      <a:r>
                        <a:rPr lang="en-US" sz="1400" dirty="0">
                          <a:solidFill>
                            <a:schemeClr val="tx1"/>
                          </a:solidFill>
                        </a:rPr>
                        <a:t>Crypto native</a:t>
                      </a:r>
                    </a:p>
                  </a:txBody>
                  <a:tcPr marL="242047" marR="80682" marT="40341" marB="40341" anchor="ctr">
                    <a:lnT w="12700" cap="flat" cmpd="sng" algn="ctr">
                      <a:solidFill>
                        <a:schemeClr val="accent4"/>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F0F0F0"/>
                    </a:solidFill>
                  </a:tcPr>
                </a:tc>
                <a:tc>
                  <a:txBody>
                    <a:bodyPr/>
                    <a:lstStyle/>
                    <a:p>
                      <a:pPr algn="ctr"/>
                      <a:endParaRPr lang="en-US" sz="1200" dirty="0"/>
                    </a:p>
                  </a:txBody>
                  <a:tcPr marL="80682" marR="80682" marT="40341" marB="40341" anchor="ctr">
                    <a:lnT w="12700" cap="flat" cmpd="sng" algn="ctr">
                      <a:solidFill>
                        <a:schemeClr val="accent4"/>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US" sz="1400" dirty="0">
                          <a:solidFill>
                            <a:schemeClr val="tx1"/>
                          </a:solidFill>
                        </a:rPr>
                        <a:t>Bankrupt</a:t>
                      </a:r>
                    </a:p>
                  </a:txBody>
                  <a:tcPr marL="80682" marR="242047" marT="40341" marB="40341" anchor="ctr">
                    <a:lnT w="12700" cap="flat" cmpd="sng" algn="ctr">
                      <a:solidFill>
                        <a:schemeClr val="accent4"/>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F0F0F0"/>
                    </a:solidFill>
                  </a:tcPr>
                </a:tc>
                <a:extLst>
                  <a:ext uri="{0D108BD9-81ED-4DB2-BD59-A6C34878D82A}">
                    <a16:rowId xmlns:a16="http://schemas.microsoft.com/office/drawing/2014/main" val="152155751"/>
                  </a:ext>
                </a:extLst>
              </a:tr>
              <a:tr h="914400">
                <a:tc>
                  <a:txBody>
                    <a:bodyPr/>
                    <a:lstStyle/>
                    <a:p>
                      <a:pPr algn="l"/>
                      <a:r>
                        <a:rPr lang="en-US" sz="1400" dirty="0">
                          <a:solidFill>
                            <a:schemeClr val="tx1"/>
                          </a:solidFill>
                        </a:rPr>
                        <a:t>Hedge funds</a:t>
                      </a:r>
                    </a:p>
                  </a:txBody>
                  <a:tcPr marL="242047" marR="80682" marT="40341" marB="40341"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F0F0F0"/>
                    </a:solidFill>
                  </a:tcPr>
                </a:tc>
                <a:tc>
                  <a:txBody>
                    <a:bodyPr/>
                    <a:lstStyle/>
                    <a:p>
                      <a:pPr algn="ctr"/>
                      <a:endParaRPr lang="en-US" sz="1200" dirty="0"/>
                    </a:p>
                  </a:txBody>
                  <a:tcPr marL="80682" marR="80682" marT="40341" marB="40341"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US" sz="1400" dirty="0">
                          <a:solidFill>
                            <a:schemeClr val="tx1"/>
                          </a:solidFill>
                        </a:rPr>
                        <a:t>Mired in workouts</a:t>
                      </a:r>
                    </a:p>
                  </a:txBody>
                  <a:tcPr marL="80682" marR="242047" marT="40341" marB="40341"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F0F0F0"/>
                    </a:solidFill>
                  </a:tcPr>
                </a:tc>
                <a:extLst>
                  <a:ext uri="{0D108BD9-81ED-4DB2-BD59-A6C34878D82A}">
                    <a16:rowId xmlns:a16="http://schemas.microsoft.com/office/drawing/2014/main" val="2879513237"/>
                  </a:ext>
                </a:extLst>
              </a:tr>
              <a:tr h="914400">
                <a:tc>
                  <a:txBody>
                    <a:bodyPr/>
                    <a:lstStyle/>
                    <a:p>
                      <a:pPr algn="l"/>
                      <a:r>
                        <a:rPr lang="en-US" sz="1400" dirty="0">
                          <a:solidFill>
                            <a:schemeClr val="tx1"/>
                          </a:solidFill>
                        </a:rPr>
                        <a:t>Merchant banks</a:t>
                      </a:r>
                    </a:p>
                  </a:txBody>
                  <a:tcPr marL="242047" marR="80682" marT="40341" marB="40341"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F0F0F0"/>
                    </a:solidFill>
                  </a:tcPr>
                </a:tc>
                <a:tc>
                  <a:txBody>
                    <a:bodyPr/>
                    <a:lstStyle/>
                    <a:p>
                      <a:pPr algn="ctr"/>
                      <a:endParaRPr lang="en-US" sz="1200" dirty="0"/>
                    </a:p>
                  </a:txBody>
                  <a:tcPr marL="80682" marR="80682" marT="40341" marB="40341"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US" sz="1400" dirty="0">
                          <a:solidFill>
                            <a:schemeClr val="tx1"/>
                          </a:solidFill>
                        </a:rPr>
                        <a:t>Regrouping</a:t>
                      </a:r>
                      <a:br>
                        <a:rPr lang="en-US" sz="1400" dirty="0">
                          <a:solidFill>
                            <a:schemeClr val="tx1"/>
                          </a:solidFill>
                        </a:rPr>
                      </a:br>
                      <a:r>
                        <a:rPr lang="en-US" sz="1400" dirty="0">
                          <a:solidFill>
                            <a:schemeClr val="tx1"/>
                          </a:solidFill>
                        </a:rPr>
                        <a:t>Limited capacity</a:t>
                      </a:r>
                    </a:p>
                  </a:txBody>
                  <a:tcPr marL="80682" marR="242047" marT="40341" marB="40341"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F0F0F0"/>
                    </a:solidFill>
                  </a:tcPr>
                </a:tc>
                <a:extLst>
                  <a:ext uri="{0D108BD9-81ED-4DB2-BD59-A6C34878D82A}">
                    <a16:rowId xmlns:a16="http://schemas.microsoft.com/office/drawing/2014/main" val="3255657602"/>
                  </a:ext>
                </a:extLst>
              </a:tr>
              <a:tr h="914400">
                <a:tc>
                  <a:txBody>
                    <a:bodyPr/>
                    <a:lstStyle/>
                    <a:p>
                      <a:pPr algn="l"/>
                      <a:r>
                        <a:rPr lang="en-US" sz="1400" dirty="0">
                          <a:solidFill>
                            <a:schemeClr val="tx1"/>
                          </a:solidFill>
                        </a:rPr>
                        <a:t>Banks</a:t>
                      </a:r>
                    </a:p>
                  </a:txBody>
                  <a:tcPr marL="242047" marR="80682" marT="40341" marB="40341"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F0F0F0"/>
                    </a:solidFill>
                  </a:tcPr>
                </a:tc>
                <a:tc>
                  <a:txBody>
                    <a:bodyPr/>
                    <a:lstStyle/>
                    <a:p>
                      <a:pPr algn="ctr"/>
                      <a:endParaRPr lang="en-US" sz="1200" dirty="0"/>
                    </a:p>
                  </a:txBody>
                  <a:tcPr marL="80682" marR="80682" marT="40341" marB="40341"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US" sz="1400" dirty="0">
                          <a:solidFill>
                            <a:schemeClr val="tx1"/>
                          </a:solidFill>
                        </a:rPr>
                        <a:t>Legacy loan book </a:t>
                      </a:r>
                      <a:br>
                        <a:rPr lang="en-US" sz="1400" dirty="0">
                          <a:solidFill>
                            <a:schemeClr val="tx1"/>
                          </a:solidFill>
                        </a:rPr>
                      </a:br>
                      <a:r>
                        <a:rPr lang="en-US" sz="1400" dirty="0">
                          <a:solidFill>
                            <a:schemeClr val="tx1"/>
                          </a:solidFill>
                        </a:rPr>
                        <a:t>issues and/or failed</a:t>
                      </a:r>
                    </a:p>
                  </a:txBody>
                  <a:tcPr marL="80682" marR="242047" marT="40341" marB="40341"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F0F0F0"/>
                    </a:solidFill>
                  </a:tcPr>
                </a:tc>
                <a:extLst>
                  <a:ext uri="{0D108BD9-81ED-4DB2-BD59-A6C34878D82A}">
                    <a16:rowId xmlns:a16="http://schemas.microsoft.com/office/drawing/2014/main" val="3612843793"/>
                  </a:ext>
                </a:extLst>
              </a:tr>
              <a:tr h="914400">
                <a:tc>
                  <a:txBody>
                    <a:bodyPr/>
                    <a:lstStyle/>
                    <a:p>
                      <a:pPr algn="l"/>
                      <a:r>
                        <a:rPr lang="en-US" sz="1400" dirty="0">
                          <a:solidFill>
                            <a:schemeClr val="tx1"/>
                          </a:solidFill>
                        </a:rPr>
                        <a:t>Correspondents</a:t>
                      </a:r>
                    </a:p>
                  </a:txBody>
                  <a:tcPr marL="242047" marR="80682" marT="40341" marB="40341"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F0F0F0"/>
                    </a:solidFill>
                  </a:tcPr>
                </a:tc>
                <a:tc>
                  <a:txBody>
                    <a:bodyPr/>
                    <a:lstStyle/>
                    <a:p>
                      <a:pPr algn="ctr"/>
                      <a:endParaRPr lang="en-US" sz="1200" dirty="0"/>
                    </a:p>
                  </a:txBody>
                  <a:tcPr marL="80682" marR="80682" marT="40341" marB="40341"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US" sz="1400" dirty="0">
                          <a:solidFill>
                            <a:schemeClr val="tx1"/>
                          </a:solidFill>
                        </a:rPr>
                        <a:t>Sidelined</a:t>
                      </a:r>
                    </a:p>
                    <a:p>
                      <a:pPr algn="r"/>
                      <a:r>
                        <a:rPr lang="en-US" sz="1400" dirty="0">
                          <a:solidFill>
                            <a:schemeClr val="tx1"/>
                          </a:solidFill>
                        </a:rPr>
                        <a:t>No capacity</a:t>
                      </a:r>
                    </a:p>
                  </a:txBody>
                  <a:tcPr marL="80682" marR="242047" marT="40341" marB="40341"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F0F0F0"/>
                    </a:solidFill>
                  </a:tcPr>
                </a:tc>
                <a:extLst>
                  <a:ext uri="{0D108BD9-81ED-4DB2-BD59-A6C34878D82A}">
                    <a16:rowId xmlns:a16="http://schemas.microsoft.com/office/drawing/2014/main" val="3468204382"/>
                  </a:ext>
                </a:extLst>
              </a:tr>
            </a:tbl>
          </a:graphicData>
        </a:graphic>
      </p:graphicFrame>
      <p:grpSp>
        <p:nvGrpSpPr>
          <p:cNvPr id="9" name="Group 8">
            <a:extLst>
              <a:ext uri="{FF2B5EF4-FFF2-40B4-BE49-F238E27FC236}">
                <a16:creationId xmlns:a16="http://schemas.microsoft.com/office/drawing/2014/main" id="{F3E55ECE-4EFE-B371-1809-A7D34A22941C}"/>
              </a:ext>
            </a:extLst>
          </p:cNvPr>
          <p:cNvGrpSpPr/>
          <p:nvPr/>
        </p:nvGrpSpPr>
        <p:grpSpPr>
          <a:xfrm>
            <a:off x="4711148" y="3485834"/>
            <a:ext cx="2840832" cy="637947"/>
            <a:chOff x="4711148" y="3465956"/>
            <a:chExt cx="2840832" cy="637947"/>
          </a:xfrm>
        </p:grpSpPr>
        <p:pic>
          <p:nvPicPr>
            <p:cNvPr id="10" name="Picture 12" descr="B. Riley Financial Rebrands B. Riley FBR, GlassRatner, and Great American  Group - Sep 14, 2020">
              <a:extLst>
                <a:ext uri="{FF2B5EF4-FFF2-40B4-BE49-F238E27FC236}">
                  <a16:creationId xmlns:a16="http://schemas.microsoft.com/office/drawing/2014/main" id="{D2D63F41-9579-58AD-C8D8-6834D515411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1148" y="3465956"/>
              <a:ext cx="1220764" cy="63794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6" descr="Galaxy Digital logo | CompareCamp.com">
              <a:extLst>
                <a:ext uri="{FF2B5EF4-FFF2-40B4-BE49-F238E27FC236}">
                  <a16:creationId xmlns:a16="http://schemas.microsoft.com/office/drawing/2014/main" id="{3077AC24-2B4C-91EE-8E5F-C062DE8FB73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437"/>
            <a:stretch/>
          </p:blipFill>
          <p:spPr bwMode="auto">
            <a:xfrm>
              <a:off x="6258529" y="3519681"/>
              <a:ext cx="1293451" cy="540127"/>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12">
            <a:extLst>
              <a:ext uri="{FF2B5EF4-FFF2-40B4-BE49-F238E27FC236}">
                <a16:creationId xmlns:a16="http://schemas.microsoft.com/office/drawing/2014/main" id="{548BA39B-9821-C11E-2CCC-D20421ACB0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11341" y="1792804"/>
            <a:ext cx="1605568" cy="367497"/>
          </a:xfrm>
          <a:prstGeom prst="rect">
            <a:avLst/>
          </a:prstGeom>
        </p:spPr>
      </p:pic>
      <p:pic>
        <p:nvPicPr>
          <p:cNvPr id="15" name="Picture 14">
            <a:extLst>
              <a:ext uri="{FF2B5EF4-FFF2-40B4-BE49-F238E27FC236}">
                <a16:creationId xmlns:a16="http://schemas.microsoft.com/office/drawing/2014/main" id="{9D9951DB-D3B3-4985-0AB1-093D6D058D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44637" y="1624647"/>
            <a:ext cx="703811" cy="703811"/>
          </a:xfrm>
          <a:prstGeom prst="rect">
            <a:avLst/>
          </a:prstGeom>
        </p:spPr>
      </p:pic>
      <p:pic>
        <p:nvPicPr>
          <p:cNvPr id="17" name="Picture 16">
            <a:extLst>
              <a:ext uri="{FF2B5EF4-FFF2-40B4-BE49-F238E27FC236}">
                <a16:creationId xmlns:a16="http://schemas.microsoft.com/office/drawing/2014/main" id="{892119FA-9F53-8226-EAAE-A20D5178A2C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76176" y="1837703"/>
            <a:ext cx="1604483" cy="277698"/>
          </a:xfrm>
          <a:prstGeom prst="rect">
            <a:avLst/>
          </a:prstGeom>
        </p:spPr>
      </p:pic>
      <p:grpSp>
        <p:nvGrpSpPr>
          <p:cNvPr id="20" name="Group 19">
            <a:extLst>
              <a:ext uri="{FF2B5EF4-FFF2-40B4-BE49-F238E27FC236}">
                <a16:creationId xmlns:a16="http://schemas.microsoft.com/office/drawing/2014/main" id="{45449923-C222-AE63-BB4C-84D23708B34A}"/>
              </a:ext>
            </a:extLst>
          </p:cNvPr>
          <p:cNvGrpSpPr/>
          <p:nvPr/>
        </p:nvGrpSpPr>
        <p:grpSpPr>
          <a:xfrm>
            <a:off x="4459467" y="2574157"/>
            <a:ext cx="2913072" cy="626321"/>
            <a:chOff x="3892621" y="2574157"/>
            <a:chExt cx="2913072" cy="626321"/>
          </a:xfrm>
        </p:grpSpPr>
        <p:pic>
          <p:nvPicPr>
            <p:cNvPr id="24" name="Picture 20" descr="NYDIG Announces Acquisition of Bitcoin Payments App Bottlepay">
              <a:extLst>
                <a:ext uri="{FF2B5EF4-FFF2-40B4-BE49-F238E27FC236}">
                  <a16:creationId xmlns:a16="http://schemas.microsoft.com/office/drawing/2014/main" id="{4BB85D84-8888-1137-46AF-AED2CAC66B9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92621" y="2677745"/>
              <a:ext cx="1470685" cy="41914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BE74549B-DCB6-C05A-A986-5B1243BE797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91683" y="2574157"/>
              <a:ext cx="1114010" cy="626321"/>
            </a:xfrm>
            <a:prstGeom prst="rect">
              <a:avLst/>
            </a:prstGeom>
          </p:spPr>
        </p:pic>
      </p:grpSp>
      <p:pic>
        <p:nvPicPr>
          <p:cNvPr id="29" name="Picture 14" descr="BankProv | Future-Ready Banking Solutions for Businesses">
            <a:extLst>
              <a:ext uri="{FF2B5EF4-FFF2-40B4-BE49-F238E27FC236}">
                <a16:creationId xmlns:a16="http://schemas.microsoft.com/office/drawing/2014/main" id="{CA0E93BA-85DC-7277-99A9-7BEB2F02064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19511" y="4394348"/>
            <a:ext cx="753509" cy="594477"/>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0">
            <a:extLst>
              <a:ext uri="{FF2B5EF4-FFF2-40B4-BE49-F238E27FC236}">
                <a16:creationId xmlns:a16="http://schemas.microsoft.com/office/drawing/2014/main" id="{3C95244A-C789-1A20-F9E5-3091C0CD3F31}"/>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22475" b="21603"/>
          <a:stretch/>
        </p:blipFill>
        <p:spPr bwMode="auto">
          <a:xfrm>
            <a:off x="7029225" y="4421524"/>
            <a:ext cx="1451434" cy="54012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a:extLst>
              <a:ext uri="{FF2B5EF4-FFF2-40B4-BE49-F238E27FC236}">
                <a16:creationId xmlns:a16="http://schemas.microsoft.com/office/drawing/2014/main" id="{0C9C42DE-FEE2-976C-25A2-F87E2463B71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711341" y="4502876"/>
            <a:ext cx="1651965" cy="405649"/>
          </a:xfrm>
          <a:prstGeom prst="rect">
            <a:avLst/>
          </a:prstGeom>
        </p:spPr>
      </p:pic>
      <p:grpSp>
        <p:nvGrpSpPr>
          <p:cNvPr id="34" name="Group 33">
            <a:extLst>
              <a:ext uri="{FF2B5EF4-FFF2-40B4-BE49-F238E27FC236}">
                <a16:creationId xmlns:a16="http://schemas.microsoft.com/office/drawing/2014/main" id="{9BA851E3-38FC-9696-EFBF-91FBF81B4E78}"/>
              </a:ext>
            </a:extLst>
          </p:cNvPr>
          <p:cNvGrpSpPr/>
          <p:nvPr/>
        </p:nvGrpSpPr>
        <p:grpSpPr>
          <a:xfrm>
            <a:off x="4375672" y="5363559"/>
            <a:ext cx="3335049" cy="437549"/>
            <a:chOff x="4375672" y="5343681"/>
            <a:chExt cx="3335049" cy="437549"/>
          </a:xfrm>
        </p:grpSpPr>
        <p:pic>
          <p:nvPicPr>
            <p:cNvPr id="35" name="Picture 22" descr="Image result for luxor technologies logo">
              <a:extLst>
                <a:ext uri="{FF2B5EF4-FFF2-40B4-BE49-F238E27FC236}">
                  <a16:creationId xmlns:a16="http://schemas.microsoft.com/office/drawing/2014/main" id="{C3BAE05D-FCE7-ABD4-8731-16C772BD214A}"/>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10374" t="18632" r="9185" b="25601"/>
            <a:stretch/>
          </p:blipFill>
          <p:spPr bwMode="auto">
            <a:xfrm>
              <a:off x="6448448" y="5343681"/>
              <a:ext cx="1262273" cy="43754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extLst>
                <a:ext uri="{FF2B5EF4-FFF2-40B4-BE49-F238E27FC236}">
                  <a16:creationId xmlns:a16="http://schemas.microsoft.com/office/drawing/2014/main" id="{A2D652FB-8F08-6530-5EF9-A3EF4847FD0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375672" y="5485673"/>
              <a:ext cx="1554480" cy="259080"/>
            </a:xfrm>
            <a:prstGeom prst="rect">
              <a:avLst/>
            </a:prstGeom>
          </p:spPr>
        </p:pic>
      </p:grpSp>
    </p:spTree>
    <p:extLst>
      <p:ext uri="{BB962C8B-B14F-4D97-AF65-F5344CB8AC3E}">
        <p14:creationId xmlns:p14="http://schemas.microsoft.com/office/powerpoint/2010/main" val="31416098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3444" name="Rectangle 4">
            <a:extLst>
              <a:ext uri="{FF2B5EF4-FFF2-40B4-BE49-F238E27FC236}">
                <a16:creationId xmlns:a16="http://schemas.microsoft.com/office/drawing/2014/main" id="{A0F3305E-22E5-4773-AE7F-980B240F7BBC}"/>
              </a:ext>
            </a:extLst>
          </p:cNvPr>
          <p:cNvSpPr>
            <a:spLocks noGrp="1" noChangeArrowheads="1"/>
          </p:cNvSpPr>
          <p:nvPr>
            <p:ph type="title"/>
          </p:nvPr>
        </p:nvSpPr>
        <p:spPr/>
        <p:txBody>
          <a:bodyPr/>
          <a:lstStyle/>
          <a:p>
            <a:r>
              <a:rPr lang="en-US" altLang="en-US" dirty="0"/>
              <a:t>Lender-friendly environment</a:t>
            </a:r>
          </a:p>
        </p:txBody>
      </p:sp>
      <p:sp>
        <p:nvSpPr>
          <p:cNvPr id="22" name="Text Placeholder 21">
            <a:extLst>
              <a:ext uri="{FF2B5EF4-FFF2-40B4-BE49-F238E27FC236}">
                <a16:creationId xmlns:a16="http://schemas.microsoft.com/office/drawing/2014/main" id="{246B221E-7820-B45F-9CB3-CA18FAF82D03}"/>
              </a:ext>
            </a:extLst>
          </p:cNvPr>
          <p:cNvSpPr>
            <a:spLocks noGrp="1"/>
          </p:cNvSpPr>
          <p:nvPr>
            <p:ph type="body" sz="quarter" idx="10"/>
          </p:nvPr>
        </p:nvSpPr>
        <p:spPr/>
        <p:txBody>
          <a:bodyPr/>
          <a:lstStyle/>
          <a:p>
            <a:pPr marL="0" marR="0" lvl="0" indent="0" algn="l" defTabSz="914400" rtl="0" eaLnBrk="1" fontAlgn="auto" latinLnBrk="0" hangingPunct="1">
              <a:lnSpc>
                <a:spcPct val="105000"/>
              </a:lnSpc>
              <a:spcBef>
                <a:spcPts val="1059"/>
              </a:spcBef>
              <a:spcAft>
                <a:spcPts val="0"/>
              </a:spcAft>
              <a:buClr>
                <a:srgbClr val="000000"/>
              </a:buClr>
              <a:buSzPts val="2800"/>
              <a:buFont typeface="Arial"/>
              <a:buNone/>
              <a:tabLst/>
              <a:defRPr/>
            </a:pP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Lorem ipsum dolor sit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amet</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consectetur</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adipiscing</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elit</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sed do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eiusmod</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tempor</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a:t>
            </a:r>
          </a:p>
          <a:p>
            <a:pPr marL="203118" marR="0" lvl="1" indent="-201717" algn="l" defTabSz="914400" rtl="0" eaLnBrk="1" fontAlgn="auto" latinLnBrk="0" hangingPunct="1">
              <a:lnSpc>
                <a:spcPct val="105000"/>
              </a:lnSpc>
              <a:spcBef>
                <a:spcPts val="529"/>
              </a:spcBef>
              <a:spcAft>
                <a:spcPts val="0"/>
              </a:spcAft>
              <a:buClr>
                <a:srgbClr val="000000">
                  <a:lumMod val="50000"/>
                  <a:lumOff val="50000"/>
                </a:srgbClr>
              </a:buClr>
              <a:buSzPct val="110000"/>
              <a:buFont typeface="Arial"/>
              <a:buChar char="•"/>
              <a:tabLst/>
              <a:defRPr/>
            </a:pP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Sed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ut</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perspiciatis</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unde</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omnis</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iste</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natus</a:t>
            </a:r>
            <a:endParaRPr lang="en-US" sz="1350" dirty="0">
              <a:solidFill>
                <a:srgbClr val="000000"/>
              </a:solidFill>
              <a:latin typeface="Arial" panose="020B0604020202020204"/>
            </a:endParaRPr>
          </a:p>
          <a:p>
            <a:pPr marL="203118" marR="0" lvl="1" indent="-201717" algn="l" defTabSz="914400" rtl="0" eaLnBrk="1" fontAlgn="auto" latinLnBrk="0" hangingPunct="1">
              <a:lnSpc>
                <a:spcPct val="105000"/>
              </a:lnSpc>
              <a:spcBef>
                <a:spcPts val="529"/>
              </a:spcBef>
              <a:spcAft>
                <a:spcPts val="0"/>
              </a:spcAft>
              <a:buClr>
                <a:srgbClr val="000000">
                  <a:lumMod val="50000"/>
                  <a:lumOff val="50000"/>
                </a:srgbClr>
              </a:buClr>
              <a:buSzPct val="110000"/>
              <a:buFont typeface="Arial"/>
              <a:buChar char="•"/>
              <a:tabLst/>
              <a:defRPr/>
            </a:pPr>
            <a:r>
              <a:rPr lang="en-US" sz="1350" dirty="0">
                <a:solidFill>
                  <a:srgbClr val="000000"/>
                </a:solidFill>
                <a:latin typeface="Arial" panose="020B0604020202020204"/>
              </a:rPr>
              <a:t>I</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psa</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quae</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ab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illo</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inventore</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veritatis</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et quasi</a:t>
            </a:r>
          </a:p>
          <a:p>
            <a:pPr marL="203118" marR="0" lvl="1" indent="-201717" algn="l" defTabSz="914400" rtl="0" eaLnBrk="1" fontAlgn="auto" latinLnBrk="0" hangingPunct="1">
              <a:lnSpc>
                <a:spcPct val="105000"/>
              </a:lnSpc>
              <a:spcBef>
                <a:spcPts val="529"/>
              </a:spcBef>
              <a:spcAft>
                <a:spcPts val="0"/>
              </a:spcAft>
              <a:buClr>
                <a:srgbClr val="000000">
                  <a:lumMod val="50000"/>
                  <a:lumOff val="50000"/>
                </a:srgbClr>
              </a:buClr>
              <a:buSzPct val="110000"/>
              <a:buFont typeface="Arial"/>
              <a:buChar char="•"/>
              <a:tabLst/>
              <a:defRPr/>
            </a:pP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Nemo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enim</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ipsam</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voluptatem</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quia</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voluptas</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sit </a:t>
            </a:r>
          </a:p>
          <a:p>
            <a:pPr marL="0" marR="0" lvl="0" indent="0" algn="l" defTabSz="914400" rtl="0" eaLnBrk="1" fontAlgn="auto" latinLnBrk="0" hangingPunct="1">
              <a:lnSpc>
                <a:spcPct val="105000"/>
              </a:lnSpc>
              <a:spcBef>
                <a:spcPts val="1059"/>
              </a:spcBef>
              <a:spcAft>
                <a:spcPts val="0"/>
              </a:spcAft>
              <a:buClr>
                <a:srgbClr val="000000"/>
              </a:buClr>
              <a:buSzPts val="2800"/>
              <a:buFont typeface="Arial"/>
              <a:buNone/>
              <a:tabLst/>
              <a:defRPr/>
            </a:pP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Lorem ipsum dolor sit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amet</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consectetur</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adipiscing</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elit</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sed do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eiusmod</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tempor</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a:t>
            </a:r>
          </a:p>
          <a:p>
            <a:pPr marL="203118" marR="0" lvl="1" indent="-201717" algn="l" defTabSz="914400" rtl="0" eaLnBrk="1" fontAlgn="auto" latinLnBrk="0" hangingPunct="1">
              <a:lnSpc>
                <a:spcPct val="105000"/>
              </a:lnSpc>
              <a:spcBef>
                <a:spcPts val="529"/>
              </a:spcBef>
              <a:spcAft>
                <a:spcPts val="0"/>
              </a:spcAft>
              <a:buClr>
                <a:srgbClr val="000000">
                  <a:lumMod val="50000"/>
                  <a:lumOff val="50000"/>
                </a:srgbClr>
              </a:buClr>
              <a:buSzPct val="110000"/>
              <a:buFont typeface="Arial"/>
              <a:buChar char="•"/>
              <a:tabLst/>
              <a:defRPr/>
            </a:pP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Sed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ut</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perspiciatis</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unde</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omnis</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iste</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natus</a:t>
            </a:r>
            <a:endParaRPr lang="en-US" sz="1350" dirty="0">
              <a:solidFill>
                <a:srgbClr val="000000"/>
              </a:solidFill>
              <a:latin typeface="Arial" panose="020B0604020202020204"/>
            </a:endParaRPr>
          </a:p>
          <a:p>
            <a:pPr marL="203118" marR="0" lvl="1" indent="-201717" algn="l" defTabSz="914400" rtl="0" eaLnBrk="1" fontAlgn="auto" latinLnBrk="0" hangingPunct="1">
              <a:lnSpc>
                <a:spcPct val="105000"/>
              </a:lnSpc>
              <a:spcBef>
                <a:spcPts val="529"/>
              </a:spcBef>
              <a:spcAft>
                <a:spcPts val="0"/>
              </a:spcAft>
              <a:buClr>
                <a:srgbClr val="000000">
                  <a:lumMod val="50000"/>
                  <a:lumOff val="50000"/>
                </a:srgbClr>
              </a:buClr>
              <a:buSzPct val="110000"/>
              <a:buFont typeface="Arial"/>
              <a:buChar char="•"/>
              <a:tabLst/>
              <a:defRPr/>
            </a:pPr>
            <a:r>
              <a:rPr lang="en-US" sz="1350" dirty="0">
                <a:solidFill>
                  <a:srgbClr val="000000"/>
                </a:solidFill>
                <a:latin typeface="Arial" panose="020B0604020202020204"/>
              </a:rPr>
              <a:t>I</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psa</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quae</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ab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illo</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inventore</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veritatis</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et quasi</a:t>
            </a:r>
          </a:p>
          <a:p>
            <a:pPr marL="203118" marR="0" lvl="1" indent="-201717" algn="l" defTabSz="914400" rtl="0" eaLnBrk="1" fontAlgn="auto" latinLnBrk="0" hangingPunct="1">
              <a:lnSpc>
                <a:spcPct val="105000"/>
              </a:lnSpc>
              <a:spcBef>
                <a:spcPts val="529"/>
              </a:spcBef>
              <a:spcAft>
                <a:spcPts val="0"/>
              </a:spcAft>
              <a:buClr>
                <a:srgbClr val="000000">
                  <a:lumMod val="50000"/>
                  <a:lumOff val="50000"/>
                </a:srgbClr>
              </a:buClr>
              <a:buSzPct val="110000"/>
              <a:buFont typeface="Arial"/>
              <a:buChar char="•"/>
              <a:tabLst/>
              <a:defRPr/>
            </a:pP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Nemo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enim</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ipsam</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voluptatem</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quia</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voluptas</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sit</a:t>
            </a:r>
          </a:p>
          <a:p>
            <a:pPr marL="0" marR="0" lvl="0" indent="0" algn="l" defTabSz="914400" rtl="0" eaLnBrk="1" fontAlgn="auto" latinLnBrk="0" hangingPunct="1">
              <a:lnSpc>
                <a:spcPct val="105000"/>
              </a:lnSpc>
              <a:spcBef>
                <a:spcPts val="1059"/>
              </a:spcBef>
              <a:spcAft>
                <a:spcPts val="0"/>
              </a:spcAft>
              <a:buClr>
                <a:srgbClr val="000000"/>
              </a:buClr>
              <a:buSzPts val="2800"/>
              <a:buFont typeface="Arial"/>
              <a:buNone/>
              <a:tabLst/>
              <a:defRPr/>
            </a:pP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Lorem ipsum dolor sit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amet</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consectetur</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adipiscing</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elit</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sed do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eiusmod</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a:t>
            </a:r>
            <a:r>
              <a:rPr kumimoji="0" lang="en-US" sz="1400" b="0" i="0" u="none" strike="noStrike" kern="0" cap="none" spc="0" normalizeH="0" baseline="0" noProof="0" dirty="0" err="1">
                <a:ln>
                  <a:noFill/>
                </a:ln>
                <a:solidFill>
                  <a:srgbClr val="2187CD"/>
                </a:solidFill>
                <a:effectLst/>
                <a:uLnTx/>
                <a:uFillTx/>
                <a:latin typeface="Arial" panose="020B0604020202020204"/>
                <a:ea typeface="+mj-ea"/>
                <a:cs typeface="+mj-cs"/>
                <a:sym typeface="Arial"/>
              </a:rPr>
              <a:t>tempor</a:t>
            </a:r>
            <a:r>
              <a:rPr kumimoji="0" lang="en-US" sz="1400" b="0" i="0" u="none" strike="noStrike" kern="0" cap="none" spc="0" normalizeH="0" baseline="0" noProof="0" dirty="0">
                <a:ln>
                  <a:noFill/>
                </a:ln>
                <a:solidFill>
                  <a:srgbClr val="2187CD"/>
                </a:solidFill>
                <a:effectLst/>
                <a:uLnTx/>
                <a:uFillTx/>
                <a:latin typeface="Arial" panose="020B0604020202020204"/>
                <a:ea typeface="+mj-ea"/>
                <a:cs typeface="+mj-cs"/>
                <a:sym typeface="Arial"/>
              </a:rPr>
              <a:t> </a:t>
            </a:r>
          </a:p>
          <a:p>
            <a:pPr marL="203118" marR="0" lvl="1" indent="-201717" algn="l" defTabSz="914400" rtl="0" eaLnBrk="1" fontAlgn="auto" latinLnBrk="0" hangingPunct="1">
              <a:lnSpc>
                <a:spcPct val="105000"/>
              </a:lnSpc>
              <a:spcBef>
                <a:spcPts val="529"/>
              </a:spcBef>
              <a:spcAft>
                <a:spcPts val="0"/>
              </a:spcAft>
              <a:buClr>
                <a:srgbClr val="000000">
                  <a:lumMod val="50000"/>
                  <a:lumOff val="50000"/>
                </a:srgbClr>
              </a:buClr>
              <a:buSzPct val="110000"/>
              <a:buFont typeface="Arial"/>
              <a:buChar char="•"/>
              <a:tabLst/>
              <a:defRPr/>
            </a:pP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Sed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ut</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perspiciatis</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unde</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omnis</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iste</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natus</a:t>
            </a:r>
            <a:endParaRPr lang="en-US" sz="1350" dirty="0">
              <a:solidFill>
                <a:srgbClr val="000000"/>
              </a:solidFill>
              <a:latin typeface="Arial" panose="020B0604020202020204"/>
            </a:endParaRPr>
          </a:p>
          <a:p>
            <a:pPr marL="203118" marR="0" lvl="1" indent="-201717" algn="l" defTabSz="914400" rtl="0" eaLnBrk="1" fontAlgn="auto" latinLnBrk="0" hangingPunct="1">
              <a:lnSpc>
                <a:spcPct val="105000"/>
              </a:lnSpc>
              <a:spcBef>
                <a:spcPts val="529"/>
              </a:spcBef>
              <a:spcAft>
                <a:spcPts val="0"/>
              </a:spcAft>
              <a:buClr>
                <a:srgbClr val="000000">
                  <a:lumMod val="50000"/>
                  <a:lumOff val="50000"/>
                </a:srgbClr>
              </a:buClr>
              <a:buSzPct val="110000"/>
              <a:buFont typeface="Arial"/>
              <a:buChar char="•"/>
              <a:tabLst/>
              <a:defRPr/>
            </a:pPr>
            <a:r>
              <a:rPr lang="en-US" sz="1350" dirty="0">
                <a:solidFill>
                  <a:srgbClr val="000000"/>
                </a:solidFill>
                <a:latin typeface="Arial" panose="020B0604020202020204"/>
              </a:rPr>
              <a:t>I</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psa</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quae</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ab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illo</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inventore</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veritatis</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et quasi</a:t>
            </a:r>
          </a:p>
          <a:p>
            <a:pPr marL="203118" marR="0" lvl="1" indent="-201717" algn="l" defTabSz="914400" rtl="0" eaLnBrk="1" fontAlgn="auto" latinLnBrk="0" hangingPunct="1">
              <a:lnSpc>
                <a:spcPct val="105000"/>
              </a:lnSpc>
              <a:spcBef>
                <a:spcPts val="529"/>
              </a:spcBef>
              <a:spcAft>
                <a:spcPts val="0"/>
              </a:spcAft>
              <a:buClr>
                <a:srgbClr val="000000">
                  <a:lumMod val="50000"/>
                  <a:lumOff val="50000"/>
                </a:srgbClr>
              </a:buClr>
              <a:buSzPct val="110000"/>
              <a:buFont typeface="Arial"/>
              <a:buChar char="•"/>
              <a:tabLst/>
              <a:defRPr/>
            </a:pP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Nemo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enim</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ipsam</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voluptatem</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quia</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a:t>
            </a:r>
            <a:r>
              <a:rPr kumimoji="0" lang="en-US" sz="1350" b="0" i="0" u="none" strike="noStrike" kern="0" cap="none" spc="0" normalizeH="0" baseline="0" noProof="0" dirty="0" err="1">
                <a:ln>
                  <a:noFill/>
                </a:ln>
                <a:solidFill>
                  <a:srgbClr val="000000"/>
                </a:solidFill>
                <a:effectLst/>
                <a:uLnTx/>
                <a:uFillTx/>
                <a:latin typeface="Arial" panose="020B0604020202020204"/>
                <a:ea typeface="+mj-ea"/>
                <a:cs typeface="+mj-cs"/>
                <a:sym typeface="Arial"/>
              </a:rPr>
              <a:t>voluptas</a:t>
            </a:r>
            <a:r>
              <a:rPr kumimoji="0" lang="en-US" sz="1350" b="0" i="0" u="none" strike="noStrike" kern="0" cap="none" spc="0" normalizeH="0" baseline="0" noProof="0" dirty="0">
                <a:ln>
                  <a:noFill/>
                </a:ln>
                <a:solidFill>
                  <a:srgbClr val="000000"/>
                </a:solidFill>
                <a:effectLst/>
                <a:uLnTx/>
                <a:uFillTx/>
                <a:latin typeface="Arial" panose="020B0604020202020204"/>
                <a:ea typeface="+mj-ea"/>
                <a:cs typeface="+mj-cs"/>
                <a:sym typeface="Arial"/>
              </a:rPr>
              <a:t> sit</a:t>
            </a:r>
          </a:p>
        </p:txBody>
      </p:sp>
      <p:grpSp>
        <p:nvGrpSpPr>
          <p:cNvPr id="3" name="Group 2">
            <a:extLst>
              <a:ext uri="{FF2B5EF4-FFF2-40B4-BE49-F238E27FC236}">
                <a16:creationId xmlns:a16="http://schemas.microsoft.com/office/drawing/2014/main" id="{ECC14D60-CE58-7C58-C8C4-B2A919F0A523}"/>
              </a:ext>
            </a:extLst>
          </p:cNvPr>
          <p:cNvGrpSpPr/>
          <p:nvPr/>
        </p:nvGrpSpPr>
        <p:grpSpPr>
          <a:xfrm>
            <a:off x="6096000" y="1454449"/>
            <a:ext cx="5006741" cy="4357374"/>
            <a:chOff x="5219700" y="1592414"/>
            <a:chExt cx="4343400" cy="5182034"/>
          </a:xfrm>
        </p:grpSpPr>
        <p:graphicFrame>
          <p:nvGraphicFramePr>
            <p:cNvPr id="8" name="Chart 7">
              <a:extLst>
                <a:ext uri="{FF2B5EF4-FFF2-40B4-BE49-F238E27FC236}">
                  <a16:creationId xmlns:a16="http://schemas.microsoft.com/office/drawing/2014/main" id="{DF6E0496-8434-A5D9-547B-FB888140479B}"/>
                </a:ext>
              </a:extLst>
            </p:cNvPr>
            <p:cNvGraphicFramePr/>
            <p:nvPr>
              <p:extLst>
                <p:ext uri="{D42A27DB-BD31-4B8C-83A1-F6EECF244321}">
                  <p14:modId xmlns:p14="http://schemas.microsoft.com/office/powerpoint/2010/main" val="1384505636"/>
                </p:ext>
              </p:extLst>
            </p:nvPr>
          </p:nvGraphicFramePr>
          <p:xfrm>
            <a:off x="5219700" y="2004864"/>
            <a:ext cx="4343400" cy="4769584"/>
          </p:xfrm>
          <a:graphic>
            <a:graphicData uri="http://schemas.openxmlformats.org/drawingml/2006/chart">
              <c:chart xmlns:c="http://schemas.openxmlformats.org/drawingml/2006/chart" xmlns:r="http://schemas.openxmlformats.org/officeDocument/2006/relationships" r:id="rId2"/>
            </a:graphicData>
          </a:graphic>
        </p:graphicFrame>
        <p:sp>
          <p:nvSpPr>
            <p:cNvPr id="9" name="Line 4">
              <a:extLst>
                <a:ext uri="{FF2B5EF4-FFF2-40B4-BE49-F238E27FC236}">
                  <a16:creationId xmlns:a16="http://schemas.microsoft.com/office/drawing/2014/main" id="{2E86814B-D98E-B4AA-2F95-94D2B56ECA84}"/>
                </a:ext>
              </a:extLst>
            </p:cNvPr>
            <p:cNvSpPr>
              <a:spLocks noChangeShapeType="1"/>
            </p:cNvSpPr>
            <p:nvPr/>
          </p:nvSpPr>
          <p:spPr bwMode="auto">
            <a:xfrm flipH="1">
              <a:off x="5827183" y="5753916"/>
              <a:ext cx="2230967" cy="0"/>
            </a:xfrm>
            <a:prstGeom prst="line">
              <a:avLst/>
            </a:prstGeom>
            <a:noFill/>
            <a:ln w="9525">
              <a:solidFill>
                <a:schemeClr val="accent1"/>
              </a:solidFill>
              <a:prstDash val="dash"/>
              <a:round/>
              <a:headEnd/>
              <a:tailEnd/>
            </a:ln>
            <a:extLst>
              <a:ext uri="{909E8E84-426E-40DD-AFC4-6F175D3DCCD1}">
                <a14:hiddenFill xmlns:a14="http://schemas.microsoft.com/office/drawing/2010/main">
                  <a:noFill/>
                </a14:hiddenFill>
              </a:ext>
            </a:extLst>
          </p:spPr>
          <p:txBody>
            <a:bodyPr/>
            <a:lstStyle/>
            <a:p>
              <a:endParaRPr lang="en-US" sz="1235"/>
            </a:p>
          </p:txBody>
        </p:sp>
        <p:sp>
          <p:nvSpPr>
            <p:cNvPr id="10" name="Line 15">
              <a:extLst>
                <a:ext uri="{FF2B5EF4-FFF2-40B4-BE49-F238E27FC236}">
                  <a16:creationId xmlns:a16="http://schemas.microsoft.com/office/drawing/2014/main" id="{F0B7BA35-6985-2AEB-9CA3-EF73C23D8FE7}"/>
                </a:ext>
              </a:extLst>
            </p:cNvPr>
            <p:cNvSpPr>
              <a:spLocks noChangeShapeType="1"/>
            </p:cNvSpPr>
            <p:nvPr/>
          </p:nvSpPr>
          <p:spPr bwMode="auto">
            <a:xfrm>
              <a:off x="7181850" y="2889569"/>
              <a:ext cx="876299" cy="2850184"/>
            </a:xfrm>
            <a:prstGeom prst="line">
              <a:avLst/>
            </a:prstGeom>
            <a:noFill/>
            <a:ln w="19050">
              <a:solidFill>
                <a:schemeClr val="accent4"/>
              </a:solidFill>
              <a:round/>
              <a:headEnd/>
              <a:tailEnd type="triangle" w="lg" len="lg"/>
            </a:ln>
            <a:extLst>
              <a:ext uri="{909E8E84-426E-40DD-AFC4-6F175D3DCCD1}">
                <a14:hiddenFill xmlns:a14="http://schemas.microsoft.com/office/drawing/2010/main">
                  <a:noFill/>
                </a14:hiddenFill>
              </a:ext>
            </a:extLst>
          </p:spPr>
          <p:txBody>
            <a:bodyPr/>
            <a:lstStyle/>
            <a:p>
              <a:endParaRPr lang="en-US" sz="1235"/>
            </a:p>
          </p:txBody>
        </p:sp>
        <p:sp>
          <p:nvSpPr>
            <p:cNvPr id="11" name="Text Box 21">
              <a:extLst>
                <a:ext uri="{FF2B5EF4-FFF2-40B4-BE49-F238E27FC236}">
                  <a16:creationId xmlns:a16="http://schemas.microsoft.com/office/drawing/2014/main" id="{8F6E4A8C-F42F-BA97-E6E4-11AF8A477079}"/>
                </a:ext>
              </a:extLst>
            </p:cNvPr>
            <p:cNvSpPr txBox="1">
              <a:spLocks noChangeArrowheads="1"/>
            </p:cNvSpPr>
            <p:nvPr/>
          </p:nvSpPr>
          <p:spPr bwMode="auto">
            <a:xfrm>
              <a:off x="5360551" y="1592414"/>
              <a:ext cx="4061699" cy="366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a:solidFill>
                    <a:schemeClr val="tx1"/>
                  </a:solidFill>
                  <a:latin typeface="Franklin Gothic Book" panose="020B0503020102020204" pitchFamily="34" charset="0"/>
                </a:defRPr>
              </a:lvl1pPr>
              <a:lvl2pPr marL="742950" indent="-285750" eaLnBrk="0" hangingPunct="0">
                <a:defRPr sz="1000">
                  <a:solidFill>
                    <a:schemeClr val="tx1"/>
                  </a:solidFill>
                  <a:latin typeface="Franklin Gothic Book" panose="020B0503020102020204" pitchFamily="34" charset="0"/>
                </a:defRPr>
              </a:lvl2pPr>
              <a:lvl3pPr marL="1143000" indent="-228600" eaLnBrk="0" hangingPunct="0">
                <a:defRPr sz="1000">
                  <a:solidFill>
                    <a:schemeClr val="tx1"/>
                  </a:solidFill>
                  <a:latin typeface="Franklin Gothic Book" panose="020B0503020102020204" pitchFamily="34" charset="0"/>
                </a:defRPr>
              </a:lvl3pPr>
              <a:lvl4pPr marL="1600200" indent="-228600" eaLnBrk="0" hangingPunct="0">
                <a:defRPr sz="1000">
                  <a:solidFill>
                    <a:schemeClr val="tx1"/>
                  </a:solidFill>
                  <a:latin typeface="Franklin Gothic Book" panose="020B0503020102020204" pitchFamily="34" charset="0"/>
                </a:defRPr>
              </a:lvl4pPr>
              <a:lvl5pPr marL="2057400" indent="-228600" eaLnBrk="0" hangingPunct="0">
                <a:defRPr sz="1000">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sz="1000">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sz="1000">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sz="1000">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sz="1000">
                  <a:solidFill>
                    <a:schemeClr val="tx1"/>
                  </a:solidFill>
                  <a:latin typeface="Franklin Gothic Book" panose="020B0503020102020204" pitchFamily="34" charset="0"/>
                </a:defRPr>
              </a:lvl9pPr>
            </a:lstStyle>
            <a:p>
              <a:pPr algn="ctr" eaLnBrk="1" hangingPunct="1">
                <a:spcBef>
                  <a:spcPct val="50000"/>
                </a:spcBef>
              </a:pPr>
              <a:r>
                <a:rPr lang="en-US" altLang="en-US" sz="1400" b="1" dirty="0">
                  <a:solidFill>
                    <a:schemeClr val="accent4"/>
                  </a:solidFill>
                  <a:latin typeface="+mn-lt"/>
                </a:rPr>
                <a:t>Illustrative Asset Capitalization</a:t>
              </a:r>
            </a:p>
          </p:txBody>
        </p:sp>
      </p:grpSp>
    </p:spTree>
    <p:extLst>
      <p:ext uri="{BB962C8B-B14F-4D97-AF65-F5344CB8AC3E}">
        <p14:creationId xmlns:p14="http://schemas.microsoft.com/office/powerpoint/2010/main" val="13858820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5491" name="Rectangle 3">
            <a:extLst>
              <a:ext uri="{FF2B5EF4-FFF2-40B4-BE49-F238E27FC236}">
                <a16:creationId xmlns:a16="http://schemas.microsoft.com/office/drawing/2014/main" id="{E8B4B765-9946-42CA-8C5F-DAAC64646960}"/>
              </a:ext>
            </a:extLst>
          </p:cNvPr>
          <p:cNvSpPr>
            <a:spLocks noGrp="1" noChangeArrowheads="1"/>
          </p:cNvSpPr>
          <p:nvPr>
            <p:ph type="title"/>
          </p:nvPr>
        </p:nvSpPr>
        <p:spPr/>
        <p:txBody>
          <a:bodyPr/>
          <a:lstStyle/>
          <a:p>
            <a:r>
              <a:rPr lang="en-US" altLang="en-US" dirty="0"/>
              <a:t>Our business strategy</a:t>
            </a:r>
          </a:p>
        </p:txBody>
      </p:sp>
      <p:sp>
        <p:nvSpPr>
          <p:cNvPr id="18" name="Slide Number Placeholder 2">
            <a:extLst>
              <a:ext uri="{FF2B5EF4-FFF2-40B4-BE49-F238E27FC236}">
                <a16:creationId xmlns:a16="http://schemas.microsoft.com/office/drawing/2014/main" id="{C06107E1-7EA7-44C1-9082-0757F531DB53}"/>
              </a:ext>
            </a:extLst>
          </p:cNvPr>
          <p:cNvSpPr>
            <a:spLocks noGrp="1"/>
          </p:cNvSpPr>
          <p:nvPr>
            <p:ph type="sldNum" sz="quarter" idx="4294967295"/>
          </p:nvPr>
        </p:nvSpPr>
        <p:spPr>
          <a:xfrm>
            <a:off x="0" y="0"/>
            <a:ext cx="0" cy="0"/>
          </a:xfrm>
        </p:spPr>
        <p:txBody>
          <a:bodyPr/>
          <a:lstStyle/>
          <a:p>
            <a:fld id="{99BFB704-FFF4-49E3-89F1-9D753704C7DF}" type="slidenum">
              <a:rPr lang="en-US" altLang="en-US"/>
              <a:pPr/>
              <a:t>12</a:t>
            </a:fld>
            <a:endParaRPr lang="en-US" altLang="en-US"/>
          </a:p>
        </p:txBody>
      </p:sp>
      <p:graphicFrame>
        <p:nvGraphicFramePr>
          <p:cNvPr id="3" name="Table 3">
            <a:extLst>
              <a:ext uri="{FF2B5EF4-FFF2-40B4-BE49-F238E27FC236}">
                <a16:creationId xmlns:a16="http://schemas.microsoft.com/office/drawing/2014/main" id="{CC417803-C28A-3F6F-D8A2-838CF736E419}"/>
              </a:ext>
            </a:extLst>
          </p:cNvPr>
          <p:cNvGraphicFramePr>
            <a:graphicFrameLocks noGrp="1"/>
          </p:cNvGraphicFramePr>
          <p:nvPr>
            <p:extLst>
              <p:ext uri="{D42A27DB-BD31-4B8C-83A1-F6EECF244321}">
                <p14:modId xmlns:p14="http://schemas.microsoft.com/office/powerpoint/2010/main" val="1734302454"/>
              </p:ext>
            </p:extLst>
          </p:nvPr>
        </p:nvGraphicFramePr>
        <p:xfrm>
          <a:off x="381000" y="1371398"/>
          <a:ext cx="10356557" cy="4754139"/>
        </p:xfrm>
        <a:graphic>
          <a:graphicData uri="http://schemas.openxmlformats.org/drawingml/2006/table">
            <a:tbl>
              <a:tblPr bandRow="1">
                <a:tableStyleId>{5C22544A-7EE6-4342-B048-85BDC9FD1C3A}</a:tableStyleId>
              </a:tblPr>
              <a:tblGrid>
                <a:gridCol w="2858477">
                  <a:extLst>
                    <a:ext uri="{9D8B030D-6E8A-4147-A177-3AD203B41FA5}">
                      <a16:colId xmlns:a16="http://schemas.microsoft.com/office/drawing/2014/main" val="874127502"/>
                    </a:ext>
                  </a:extLst>
                </a:gridCol>
                <a:gridCol w="7498080">
                  <a:extLst>
                    <a:ext uri="{9D8B030D-6E8A-4147-A177-3AD203B41FA5}">
                      <a16:colId xmlns:a16="http://schemas.microsoft.com/office/drawing/2014/main" val="1659789789"/>
                    </a:ext>
                  </a:extLst>
                </a:gridCol>
              </a:tblGrid>
              <a:tr h="1232876">
                <a:tc>
                  <a:txBody>
                    <a:bodyPr/>
                    <a:lstStyle/>
                    <a:p>
                      <a:pPr algn="l"/>
                      <a:r>
                        <a:rPr lang="en-US" sz="1400" b="1" dirty="0">
                          <a:solidFill>
                            <a:schemeClr val="accent4"/>
                          </a:solidFill>
                        </a:rPr>
                        <a:t>Origination</a:t>
                      </a:r>
                    </a:p>
                    <a:p>
                      <a:pPr algn="l"/>
                      <a:r>
                        <a:rPr lang="en-US" sz="1400" b="1" dirty="0">
                          <a:solidFill>
                            <a:schemeClr val="accent4"/>
                          </a:solidFill>
                        </a:rPr>
                        <a:t>Sourcing</a:t>
                      </a:r>
                    </a:p>
                  </a:txBody>
                  <a:tcPr marL="228600" marR="182880" marT="164592" marB="164592"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227013" indent="-227013" algn="l">
                        <a:lnSpc>
                          <a:spcPct val="95000"/>
                        </a:lnSpc>
                        <a:spcBef>
                          <a:spcPts val="600"/>
                        </a:spcBef>
                        <a:buClr>
                          <a:schemeClr val="tx1">
                            <a:lumMod val="50000"/>
                            <a:lumOff val="50000"/>
                          </a:schemeClr>
                        </a:buClr>
                        <a:buFont typeface="Arial" panose="020B0604020202020204" pitchFamily="34" charset="0"/>
                        <a:buChar char="•"/>
                      </a:pPr>
                      <a:r>
                        <a:rPr lang="en-US" sz="1200" dirty="0">
                          <a:solidFill>
                            <a:schemeClr val="tx1"/>
                          </a:solidFill>
                        </a:rPr>
                        <a:t>Sed </a:t>
                      </a:r>
                      <a:r>
                        <a:rPr lang="en-US" sz="1200" dirty="0" err="1">
                          <a:solidFill>
                            <a:schemeClr val="tx1"/>
                          </a:solidFill>
                        </a:rPr>
                        <a:t>ut</a:t>
                      </a:r>
                      <a:r>
                        <a:rPr lang="en-US" sz="1200" dirty="0">
                          <a:solidFill>
                            <a:schemeClr val="tx1"/>
                          </a:solidFill>
                        </a:rPr>
                        <a:t> </a:t>
                      </a:r>
                      <a:r>
                        <a:rPr lang="en-US" sz="1200" dirty="0" err="1">
                          <a:solidFill>
                            <a:schemeClr val="tx1"/>
                          </a:solidFill>
                        </a:rPr>
                        <a:t>perspiciatis</a:t>
                      </a:r>
                      <a:r>
                        <a:rPr lang="en-US" sz="1200" dirty="0">
                          <a:solidFill>
                            <a:schemeClr val="tx1"/>
                          </a:solidFill>
                        </a:rPr>
                        <a:t> </a:t>
                      </a:r>
                      <a:r>
                        <a:rPr lang="en-US" sz="1200" dirty="0" err="1">
                          <a:solidFill>
                            <a:schemeClr val="tx1"/>
                          </a:solidFill>
                        </a:rPr>
                        <a:t>unde</a:t>
                      </a:r>
                      <a:r>
                        <a:rPr lang="en-US" sz="1200" dirty="0">
                          <a:solidFill>
                            <a:schemeClr val="tx1"/>
                          </a:solidFill>
                        </a:rPr>
                        <a:t> </a:t>
                      </a:r>
                      <a:r>
                        <a:rPr lang="en-US" sz="1200" dirty="0" err="1">
                          <a:solidFill>
                            <a:schemeClr val="tx1"/>
                          </a:solidFill>
                        </a:rPr>
                        <a:t>omnis</a:t>
                      </a:r>
                      <a:r>
                        <a:rPr lang="en-US" sz="1200" dirty="0">
                          <a:solidFill>
                            <a:schemeClr val="tx1"/>
                          </a:solidFill>
                        </a:rPr>
                        <a:t> </a:t>
                      </a:r>
                      <a:r>
                        <a:rPr lang="en-US" sz="1200" dirty="0" err="1">
                          <a:solidFill>
                            <a:schemeClr val="tx1"/>
                          </a:solidFill>
                        </a:rPr>
                        <a:t>iste</a:t>
                      </a:r>
                      <a:r>
                        <a:rPr lang="en-US" sz="1200" dirty="0">
                          <a:solidFill>
                            <a:schemeClr val="tx1"/>
                          </a:solidFill>
                        </a:rPr>
                        <a:t> </a:t>
                      </a:r>
                      <a:r>
                        <a:rPr lang="en-US" sz="1200" dirty="0" err="1">
                          <a:solidFill>
                            <a:schemeClr val="tx1"/>
                          </a:solidFill>
                        </a:rPr>
                        <a:t>natus</a:t>
                      </a:r>
                      <a:r>
                        <a:rPr lang="en-US" sz="1200" dirty="0">
                          <a:solidFill>
                            <a:schemeClr val="tx1"/>
                          </a:solidFill>
                        </a:rPr>
                        <a:t> error sit </a:t>
                      </a:r>
                      <a:r>
                        <a:rPr lang="en-US" sz="1200" dirty="0" err="1">
                          <a:solidFill>
                            <a:schemeClr val="tx1"/>
                          </a:solidFill>
                        </a:rPr>
                        <a:t>voluptatem</a:t>
                      </a:r>
                      <a:r>
                        <a:rPr lang="en-US" sz="1200" dirty="0">
                          <a:solidFill>
                            <a:schemeClr val="tx1"/>
                          </a:solidFill>
                        </a:rPr>
                        <a:t> </a:t>
                      </a:r>
                      <a:r>
                        <a:rPr lang="en-US" sz="1200" dirty="0" err="1">
                          <a:solidFill>
                            <a:schemeClr val="tx1"/>
                          </a:solidFill>
                        </a:rPr>
                        <a:t>accusantium</a:t>
                      </a:r>
                      <a:r>
                        <a:rPr lang="en-US" sz="1200" dirty="0">
                          <a:solidFill>
                            <a:schemeClr val="tx1"/>
                          </a:solidFill>
                        </a:rPr>
                        <a:t> </a:t>
                      </a:r>
                      <a:r>
                        <a:rPr lang="en-US" sz="1200" dirty="0" err="1">
                          <a:solidFill>
                            <a:schemeClr val="tx1"/>
                          </a:solidFill>
                        </a:rPr>
                        <a:t>doloremque</a:t>
                      </a:r>
                      <a:r>
                        <a:rPr lang="en-US" sz="1200" dirty="0">
                          <a:solidFill>
                            <a:schemeClr val="tx1"/>
                          </a:solidFill>
                        </a:rPr>
                        <a:t> </a:t>
                      </a:r>
                      <a:r>
                        <a:rPr lang="en-US" sz="1200" dirty="0" err="1">
                          <a:solidFill>
                            <a:schemeClr val="tx1"/>
                          </a:solidFill>
                        </a:rPr>
                        <a:t>laudantium</a:t>
                      </a:r>
                      <a:r>
                        <a:rPr lang="en-US" sz="1200" dirty="0">
                          <a:solidFill>
                            <a:schemeClr val="tx1"/>
                          </a:solidFill>
                        </a:rPr>
                        <a:t>, </a:t>
                      </a:r>
                      <a:r>
                        <a:rPr lang="en-US" sz="1200" dirty="0" err="1">
                          <a:solidFill>
                            <a:schemeClr val="tx1"/>
                          </a:solidFill>
                        </a:rPr>
                        <a:t>totam</a:t>
                      </a:r>
                      <a:r>
                        <a:rPr lang="en-US" sz="1200" dirty="0">
                          <a:solidFill>
                            <a:schemeClr val="tx1"/>
                          </a:solidFill>
                        </a:rPr>
                        <a:t> rem </a:t>
                      </a:r>
                      <a:r>
                        <a:rPr lang="en-US" sz="1200" dirty="0" err="1">
                          <a:solidFill>
                            <a:schemeClr val="tx1"/>
                          </a:solidFill>
                        </a:rPr>
                        <a:t>aperiam</a:t>
                      </a:r>
                      <a:r>
                        <a:rPr lang="en-US" sz="1200" dirty="0">
                          <a:solidFill>
                            <a:schemeClr val="tx1"/>
                          </a:solidFill>
                        </a:rPr>
                        <a:t>, </a:t>
                      </a:r>
                      <a:r>
                        <a:rPr lang="en-US" sz="1200" dirty="0" err="1">
                          <a:solidFill>
                            <a:schemeClr val="tx1"/>
                          </a:solidFill>
                        </a:rPr>
                        <a:t>eaque</a:t>
                      </a:r>
                      <a:r>
                        <a:rPr lang="en-US" sz="1200" dirty="0">
                          <a:solidFill>
                            <a:schemeClr val="tx1"/>
                          </a:solidFill>
                        </a:rPr>
                        <a:t> </a:t>
                      </a:r>
                      <a:r>
                        <a:rPr lang="en-US" sz="1200" dirty="0" err="1">
                          <a:solidFill>
                            <a:schemeClr val="tx1"/>
                          </a:solidFill>
                        </a:rPr>
                        <a:t>ipsa</a:t>
                      </a:r>
                      <a:r>
                        <a:rPr lang="en-US" sz="1200" dirty="0">
                          <a:solidFill>
                            <a:schemeClr val="tx1"/>
                          </a:solidFill>
                        </a:rPr>
                        <a:t> </a:t>
                      </a:r>
                      <a:r>
                        <a:rPr lang="en-US" sz="1200" dirty="0" err="1">
                          <a:solidFill>
                            <a:schemeClr val="tx1"/>
                          </a:solidFill>
                        </a:rPr>
                        <a:t>quae</a:t>
                      </a:r>
                      <a:r>
                        <a:rPr lang="en-US" sz="1200" dirty="0">
                          <a:solidFill>
                            <a:schemeClr val="tx1"/>
                          </a:solidFill>
                        </a:rPr>
                        <a:t> ab </a:t>
                      </a:r>
                      <a:r>
                        <a:rPr lang="en-US" sz="1200" dirty="0" err="1">
                          <a:solidFill>
                            <a:schemeClr val="tx1"/>
                          </a:solidFill>
                        </a:rPr>
                        <a:t>illo</a:t>
                      </a:r>
                      <a:r>
                        <a:rPr lang="en-US" sz="1200" dirty="0">
                          <a:solidFill>
                            <a:schemeClr val="tx1"/>
                          </a:solidFill>
                        </a:rPr>
                        <a:t> </a:t>
                      </a:r>
                      <a:r>
                        <a:rPr lang="en-US" sz="1200" dirty="0" err="1">
                          <a:solidFill>
                            <a:schemeClr val="tx1"/>
                          </a:solidFill>
                        </a:rPr>
                        <a:t>inventore</a:t>
                      </a:r>
                      <a:r>
                        <a:rPr lang="en-US" sz="1200" dirty="0">
                          <a:solidFill>
                            <a:schemeClr val="tx1"/>
                          </a:solidFill>
                        </a:rPr>
                        <a:t> </a:t>
                      </a:r>
                      <a:r>
                        <a:rPr lang="en-US" sz="1200" dirty="0" err="1">
                          <a:solidFill>
                            <a:schemeClr val="tx1"/>
                          </a:solidFill>
                        </a:rPr>
                        <a:t>veritatis</a:t>
                      </a:r>
                      <a:r>
                        <a:rPr lang="en-US" sz="1200" dirty="0">
                          <a:solidFill>
                            <a:schemeClr val="tx1"/>
                          </a:solidFill>
                        </a:rPr>
                        <a:t> et</a:t>
                      </a:r>
                    </a:p>
                    <a:p>
                      <a:pPr marL="227013" indent="-227013" algn="l">
                        <a:lnSpc>
                          <a:spcPct val="95000"/>
                        </a:lnSpc>
                        <a:spcBef>
                          <a:spcPts val="600"/>
                        </a:spcBef>
                        <a:buClr>
                          <a:schemeClr val="tx1">
                            <a:lumMod val="50000"/>
                            <a:lumOff val="50000"/>
                          </a:schemeClr>
                        </a:buClr>
                        <a:buFont typeface="Arial" panose="020B0604020202020204" pitchFamily="34" charset="0"/>
                        <a:buChar char="•"/>
                      </a:pPr>
                      <a:r>
                        <a:rPr lang="en-US" sz="1200" dirty="0">
                          <a:solidFill>
                            <a:schemeClr val="tx1"/>
                          </a:solidFill>
                        </a:rPr>
                        <a:t>Quasi </a:t>
                      </a:r>
                      <a:r>
                        <a:rPr lang="en-US" sz="1200" dirty="0" err="1">
                          <a:solidFill>
                            <a:schemeClr val="tx1"/>
                          </a:solidFill>
                        </a:rPr>
                        <a:t>architecto</a:t>
                      </a:r>
                      <a:r>
                        <a:rPr lang="en-US" sz="1200" dirty="0">
                          <a:solidFill>
                            <a:schemeClr val="tx1"/>
                          </a:solidFill>
                        </a:rPr>
                        <a:t> beatae vitae dicta sunt </a:t>
                      </a:r>
                      <a:r>
                        <a:rPr lang="en-US" sz="1200" dirty="0" err="1">
                          <a:solidFill>
                            <a:schemeClr val="tx1"/>
                          </a:solidFill>
                        </a:rPr>
                        <a:t>explicabo</a:t>
                      </a:r>
                      <a:r>
                        <a:rPr lang="en-US" sz="1200" dirty="0">
                          <a:solidFill>
                            <a:schemeClr val="tx1"/>
                          </a:solidFill>
                        </a:rPr>
                        <a:t>. </a:t>
                      </a:r>
                    </a:p>
                    <a:p>
                      <a:pPr marL="227013" indent="-227013" algn="l">
                        <a:lnSpc>
                          <a:spcPct val="95000"/>
                        </a:lnSpc>
                        <a:spcBef>
                          <a:spcPts val="600"/>
                        </a:spcBef>
                        <a:buClr>
                          <a:schemeClr val="tx1">
                            <a:lumMod val="50000"/>
                            <a:lumOff val="50000"/>
                          </a:schemeClr>
                        </a:buClr>
                        <a:buFont typeface="Arial" panose="020B0604020202020204" pitchFamily="34" charset="0"/>
                        <a:buChar char="•"/>
                      </a:pPr>
                      <a:r>
                        <a:rPr lang="en-US" sz="1200" dirty="0">
                          <a:solidFill>
                            <a:schemeClr val="tx1"/>
                          </a:solidFill>
                        </a:rPr>
                        <a:t>Nemo </a:t>
                      </a:r>
                      <a:r>
                        <a:rPr lang="en-US" sz="1200" dirty="0" err="1">
                          <a:solidFill>
                            <a:schemeClr val="tx1"/>
                          </a:solidFill>
                        </a:rPr>
                        <a:t>enim</a:t>
                      </a:r>
                      <a:r>
                        <a:rPr lang="en-US" sz="1200" dirty="0">
                          <a:solidFill>
                            <a:schemeClr val="tx1"/>
                          </a:solidFill>
                        </a:rPr>
                        <a:t> </a:t>
                      </a:r>
                      <a:r>
                        <a:rPr lang="en-US" sz="1200" dirty="0" err="1">
                          <a:solidFill>
                            <a:schemeClr val="tx1"/>
                          </a:solidFill>
                        </a:rPr>
                        <a:t>ipsam</a:t>
                      </a:r>
                      <a:r>
                        <a:rPr lang="en-US" sz="1200" dirty="0">
                          <a:solidFill>
                            <a:schemeClr val="tx1"/>
                          </a:solidFill>
                        </a:rPr>
                        <a:t> </a:t>
                      </a:r>
                      <a:r>
                        <a:rPr lang="en-US" sz="1200" dirty="0" err="1">
                          <a:solidFill>
                            <a:schemeClr val="tx1"/>
                          </a:solidFill>
                        </a:rPr>
                        <a:t>voluptatem</a:t>
                      </a:r>
                      <a:r>
                        <a:rPr lang="en-US" sz="1200" dirty="0">
                          <a:solidFill>
                            <a:schemeClr val="tx1"/>
                          </a:solidFill>
                        </a:rPr>
                        <a:t> </a:t>
                      </a:r>
                      <a:r>
                        <a:rPr lang="en-US" sz="1200" dirty="0" err="1">
                          <a:solidFill>
                            <a:schemeClr val="tx1"/>
                          </a:solidFill>
                        </a:rPr>
                        <a:t>quia</a:t>
                      </a:r>
                      <a:r>
                        <a:rPr lang="en-US" sz="1200" dirty="0">
                          <a:solidFill>
                            <a:schemeClr val="tx1"/>
                          </a:solidFill>
                        </a:rPr>
                        <a:t> </a:t>
                      </a:r>
                      <a:r>
                        <a:rPr lang="en-US" sz="1200" dirty="0" err="1">
                          <a:solidFill>
                            <a:schemeClr val="tx1"/>
                          </a:solidFill>
                        </a:rPr>
                        <a:t>voluptas</a:t>
                      </a:r>
                      <a:r>
                        <a:rPr lang="en-US" sz="1200" dirty="0">
                          <a:solidFill>
                            <a:schemeClr val="tx1"/>
                          </a:solidFill>
                        </a:rPr>
                        <a:t> sit </a:t>
                      </a:r>
                      <a:r>
                        <a:rPr lang="en-US" sz="1200" dirty="0" err="1">
                          <a:solidFill>
                            <a:schemeClr val="tx1"/>
                          </a:solidFill>
                        </a:rPr>
                        <a:t>aspernatur</a:t>
                      </a:r>
                      <a:r>
                        <a:rPr lang="en-US" sz="1200" dirty="0">
                          <a:solidFill>
                            <a:schemeClr val="tx1"/>
                          </a:solidFill>
                        </a:rPr>
                        <a:t> </a:t>
                      </a:r>
                      <a:r>
                        <a:rPr lang="en-US" sz="1200" dirty="0" err="1">
                          <a:solidFill>
                            <a:schemeClr val="tx1"/>
                          </a:solidFill>
                        </a:rPr>
                        <a:t>aut</a:t>
                      </a:r>
                      <a:r>
                        <a:rPr lang="en-US" sz="1200" dirty="0">
                          <a:solidFill>
                            <a:schemeClr val="tx1"/>
                          </a:solidFill>
                        </a:rPr>
                        <a:t> </a:t>
                      </a:r>
                      <a:r>
                        <a:rPr lang="en-US" sz="1200" dirty="0" err="1">
                          <a:solidFill>
                            <a:schemeClr val="tx1"/>
                          </a:solidFill>
                        </a:rPr>
                        <a:t>odit</a:t>
                      </a:r>
                      <a:r>
                        <a:rPr lang="en-US" sz="1200" dirty="0">
                          <a:solidFill>
                            <a:schemeClr val="tx1"/>
                          </a:solidFill>
                        </a:rPr>
                        <a:t> </a:t>
                      </a:r>
                      <a:r>
                        <a:rPr lang="en-US" sz="1200" dirty="0" err="1">
                          <a:solidFill>
                            <a:schemeClr val="tx1"/>
                          </a:solidFill>
                        </a:rPr>
                        <a:t>aut</a:t>
                      </a:r>
                      <a:r>
                        <a:rPr lang="en-US" sz="1200" dirty="0">
                          <a:solidFill>
                            <a:schemeClr val="tx1"/>
                          </a:solidFill>
                        </a:rPr>
                        <a:t> fugit, sed </a:t>
                      </a:r>
                      <a:r>
                        <a:rPr lang="en-US" sz="1200" dirty="0" err="1">
                          <a:solidFill>
                            <a:schemeClr val="tx1"/>
                          </a:solidFill>
                        </a:rPr>
                        <a:t>quia</a:t>
                      </a:r>
                      <a:r>
                        <a:rPr lang="en-US" sz="1200" dirty="0">
                          <a:solidFill>
                            <a:schemeClr val="tx1"/>
                          </a:solidFill>
                        </a:rPr>
                        <a:t> </a:t>
                      </a:r>
                      <a:r>
                        <a:rPr lang="en-US" sz="1200" dirty="0" err="1">
                          <a:solidFill>
                            <a:schemeClr val="tx1"/>
                          </a:solidFill>
                        </a:rPr>
                        <a:t>consequuntur</a:t>
                      </a:r>
                      <a:r>
                        <a:rPr lang="en-US" sz="1200" dirty="0">
                          <a:solidFill>
                            <a:schemeClr val="tx1"/>
                          </a:solidFill>
                        </a:rPr>
                        <a:t> </a:t>
                      </a:r>
                      <a:r>
                        <a:rPr lang="en-US" sz="1200" dirty="0" err="1">
                          <a:solidFill>
                            <a:schemeClr val="tx1"/>
                          </a:solidFill>
                        </a:rPr>
                        <a:t>magni</a:t>
                      </a:r>
                      <a:r>
                        <a:rPr lang="en-US" sz="1200" dirty="0">
                          <a:solidFill>
                            <a:schemeClr val="tx1"/>
                          </a:solidFill>
                        </a:rPr>
                        <a:t> </a:t>
                      </a:r>
                      <a:r>
                        <a:rPr lang="en-US" sz="1200" dirty="0" err="1">
                          <a:solidFill>
                            <a:schemeClr val="tx1"/>
                          </a:solidFill>
                        </a:rPr>
                        <a:t>dolores</a:t>
                      </a:r>
                      <a:r>
                        <a:rPr lang="en-US" sz="1200" dirty="0">
                          <a:solidFill>
                            <a:schemeClr val="tx1"/>
                          </a:solidFill>
                        </a:rPr>
                        <a:t> </a:t>
                      </a:r>
                      <a:r>
                        <a:rPr lang="en-US" sz="1200" dirty="0" err="1">
                          <a:solidFill>
                            <a:schemeClr val="tx1"/>
                          </a:solidFill>
                        </a:rPr>
                        <a:t>eos</a:t>
                      </a:r>
                      <a:endParaRPr lang="en-US" sz="1200" dirty="0">
                        <a:solidFill>
                          <a:schemeClr val="tx1"/>
                        </a:solidFill>
                      </a:endParaRPr>
                    </a:p>
                  </a:txBody>
                  <a:tcPr marL="228600" marR="274320" marT="164592" marB="164592"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52155751"/>
                  </a:ext>
                </a:extLst>
              </a:tr>
              <a:tr h="1312725">
                <a:tc>
                  <a:txBody>
                    <a:bodyPr/>
                    <a:lstStyle/>
                    <a:p>
                      <a:pPr algn="l"/>
                      <a:r>
                        <a:rPr lang="en-US" sz="1400" b="1" dirty="0">
                          <a:solidFill>
                            <a:schemeClr val="accent4"/>
                          </a:solidFill>
                        </a:rPr>
                        <a:t>Underwriting</a:t>
                      </a:r>
                    </a:p>
                  </a:txBody>
                  <a:tcPr marL="228600" marR="182880" marT="164592" marB="164592"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227013" indent="-227013" algn="l">
                        <a:lnSpc>
                          <a:spcPct val="95000"/>
                        </a:lnSpc>
                        <a:spcBef>
                          <a:spcPts val="600"/>
                        </a:spcBef>
                        <a:buClr>
                          <a:schemeClr val="tx1">
                            <a:lumMod val="50000"/>
                            <a:lumOff val="50000"/>
                          </a:schemeClr>
                        </a:buClr>
                        <a:buFont typeface="Arial" panose="020B0604020202020204" pitchFamily="34" charset="0"/>
                        <a:buChar char="•"/>
                      </a:pPr>
                      <a:r>
                        <a:rPr lang="en-US" sz="1200" dirty="0">
                          <a:solidFill>
                            <a:schemeClr val="tx1"/>
                          </a:solidFill>
                        </a:rPr>
                        <a:t>Sed </a:t>
                      </a:r>
                      <a:r>
                        <a:rPr lang="en-US" sz="1200" dirty="0" err="1">
                          <a:solidFill>
                            <a:schemeClr val="tx1"/>
                          </a:solidFill>
                        </a:rPr>
                        <a:t>ut</a:t>
                      </a:r>
                      <a:r>
                        <a:rPr lang="en-US" sz="1200" dirty="0">
                          <a:solidFill>
                            <a:schemeClr val="tx1"/>
                          </a:solidFill>
                        </a:rPr>
                        <a:t> </a:t>
                      </a:r>
                      <a:r>
                        <a:rPr lang="en-US" sz="1200" dirty="0" err="1">
                          <a:solidFill>
                            <a:schemeClr val="tx1"/>
                          </a:solidFill>
                        </a:rPr>
                        <a:t>perspiciatis</a:t>
                      </a:r>
                      <a:r>
                        <a:rPr lang="en-US" sz="1200" dirty="0">
                          <a:solidFill>
                            <a:schemeClr val="tx1"/>
                          </a:solidFill>
                        </a:rPr>
                        <a:t> </a:t>
                      </a:r>
                      <a:r>
                        <a:rPr lang="en-US" sz="1200" dirty="0" err="1">
                          <a:solidFill>
                            <a:schemeClr val="tx1"/>
                          </a:solidFill>
                        </a:rPr>
                        <a:t>unde</a:t>
                      </a:r>
                      <a:r>
                        <a:rPr lang="en-US" sz="1200" dirty="0">
                          <a:solidFill>
                            <a:schemeClr val="tx1"/>
                          </a:solidFill>
                        </a:rPr>
                        <a:t> </a:t>
                      </a:r>
                      <a:r>
                        <a:rPr lang="en-US" sz="1200" dirty="0" err="1">
                          <a:solidFill>
                            <a:schemeClr val="tx1"/>
                          </a:solidFill>
                        </a:rPr>
                        <a:t>omnis</a:t>
                      </a:r>
                      <a:r>
                        <a:rPr lang="en-US" sz="1200" dirty="0">
                          <a:solidFill>
                            <a:schemeClr val="tx1"/>
                          </a:solidFill>
                        </a:rPr>
                        <a:t> </a:t>
                      </a:r>
                      <a:r>
                        <a:rPr lang="en-US" sz="1200" dirty="0" err="1">
                          <a:solidFill>
                            <a:schemeClr val="tx1"/>
                          </a:solidFill>
                        </a:rPr>
                        <a:t>iste</a:t>
                      </a:r>
                      <a:r>
                        <a:rPr lang="en-US" sz="1200" dirty="0">
                          <a:solidFill>
                            <a:schemeClr val="tx1"/>
                          </a:solidFill>
                        </a:rPr>
                        <a:t> </a:t>
                      </a:r>
                      <a:r>
                        <a:rPr lang="en-US" sz="1200" dirty="0" err="1">
                          <a:solidFill>
                            <a:schemeClr val="tx1"/>
                          </a:solidFill>
                        </a:rPr>
                        <a:t>natus</a:t>
                      </a:r>
                      <a:r>
                        <a:rPr lang="en-US" sz="1200" dirty="0">
                          <a:solidFill>
                            <a:schemeClr val="tx1"/>
                          </a:solidFill>
                        </a:rPr>
                        <a:t> error sit </a:t>
                      </a:r>
                      <a:r>
                        <a:rPr lang="en-US" sz="1200" dirty="0" err="1">
                          <a:solidFill>
                            <a:schemeClr val="tx1"/>
                          </a:solidFill>
                        </a:rPr>
                        <a:t>voluptatem</a:t>
                      </a:r>
                      <a:r>
                        <a:rPr lang="en-US" sz="1200" dirty="0">
                          <a:solidFill>
                            <a:schemeClr val="tx1"/>
                          </a:solidFill>
                        </a:rPr>
                        <a:t> </a:t>
                      </a:r>
                      <a:r>
                        <a:rPr lang="en-US" sz="1200" dirty="0" err="1">
                          <a:solidFill>
                            <a:schemeClr val="tx1"/>
                          </a:solidFill>
                        </a:rPr>
                        <a:t>accusantium</a:t>
                      </a:r>
                      <a:r>
                        <a:rPr lang="en-US" sz="1200" dirty="0">
                          <a:solidFill>
                            <a:schemeClr val="tx1"/>
                          </a:solidFill>
                        </a:rPr>
                        <a:t> </a:t>
                      </a:r>
                      <a:r>
                        <a:rPr lang="en-US" sz="1200" dirty="0" err="1">
                          <a:solidFill>
                            <a:schemeClr val="tx1"/>
                          </a:solidFill>
                        </a:rPr>
                        <a:t>doloremque</a:t>
                      </a:r>
                      <a:r>
                        <a:rPr lang="en-US" sz="1200" dirty="0">
                          <a:solidFill>
                            <a:schemeClr val="tx1"/>
                          </a:solidFill>
                        </a:rPr>
                        <a:t> </a:t>
                      </a:r>
                      <a:r>
                        <a:rPr lang="en-US" sz="1200" dirty="0" err="1">
                          <a:solidFill>
                            <a:schemeClr val="tx1"/>
                          </a:solidFill>
                        </a:rPr>
                        <a:t>laudantium</a:t>
                      </a:r>
                      <a:r>
                        <a:rPr lang="en-US" sz="1200" dirty="0">
                          <a:solidFill>
                            <a:schemeClr val="tx1"/>
                          </a:solidFill>
                        </a:rPr>
                        <a:t>, </a:t>
                      </a:r>
                      <a:r>
                        <a:rPr lang="en-US" sz="1200" dirty="0" err="1">
                          <a:solidFill>
                            <a:schemeClr val="tx1"/>
                          </a:solidFill>
                        </a:rPr>
                        <a:t>totam</a:t>
                      </a:r>
                      <a:r>
                        <a:rPr lang="en-US" sz="1200" dirty="0">
                          <a:solidFill>
                            <a:schemeClr val="tx1"/>
                          </a:solidFill>
                        </a:rPr>
                        <a:t> rem </a:t>
                      </a:r>
                      <a:r>
                        <a:rPr lang="en-US" sz="1200" dirty="0" err="1">
                          <a:solidFill>
                            <a:schemeClr val="tx1"/>
                          </a:solidFill>
                        </a:rPr>
                        <a:t>aperiam</a:t>
                      </a:r>
                      <a:r>
                        <a:rPr lang="en-US" sz="1200" dirty="0">
                          <a:solidFill>
                            <a:schemeClr val="tx1"/>
                          </a:solidFill>
                        </a:rPr>
                        <a:t>, </a:t>
                      </a:r>
                      <a:r>
                        <a:rPr lang="en-US" sz="1200" dirty="0" err="1">
                          <a:solidFill>
                            <a:schemeClr val="tx1"/>
                          </a:solidFill>
                        </a:rPr>
                        <a:t>eaque</a:t>
                      </a:r>
                      <a:r>
                        <a:rPr lang="en-US" sz="1200" dirty="0">
                          <a:solidFill>
                            <a:schemeClr val="tx1"/>
                          </a:solidFill>
                        </a:rPr>
                        <a:t> </a:t>
                      </a:r>
                      <a:r>
                        <a:rPr lang="en-US" sz="1200" dirty="0" err="1">
                          <a:solidFill>
                            <a:schemeClr val="tx1"/>
                          </a:solidFill>
                        </a:rPr>
                        <a:t>ipsa</a:t>
                      </a:r>
                      <a:r>
                        <a:rPr lang="en-US" sz="1200" dirty="0">
                          <a:solidFill>
                            <a:schemeClr val="tx1"/>
                          </a:solidFill>
                        </a:rPr>
                        <a:t> </a:t>
                      </a:r>
                      <a:r>
                        <a:rPr lang="en-US" sz="1200" dirty="0" err="1">
                          <a:solidFill>
                            <a:schemeClr val="tx1"/>
                          </a:solidFill>
                        </a:rPr>
                        <a:t>quae</a:t>
                      </a:r>
                      <a:r>
                        <a:rPr lang="en-US" sz="1200" dirty="0">
                          <a:solidFill>
                            <a:schemeClr val="tx1"/>
                          </a:solidFill>
                        </a:rPr>
                        <a:t> ab </a:t>
                      </a:r>
                      <a:r>
                        <a:rPr lang="en-US" sz="1200" dirty="0" err="1">
                          <a:solidFill>
                            <a:schemeClr val="tx1"/>
                          </a:solidFill>
                        </a:rPr>
                        <a:t>illo</a:t>
                      </a:r>
                      <a:r>
                        <a:rPr lang="en-US" sz="1200" dirty="0">
                          <a:solidFill>
                            <a:schemeClr val="tx1"/>
                          </a:solidFill>
                        </a:rPr>
                        <a:t> </a:t>
                      </a:r>
                      <a:r>
                        <a:rPr lang="en-US" sz="1200" dirty="0" err="1">
                          <a:solidFill>
                            <a:schemeClr val="tx1"/>
                          </a:solidFill>
                        </a:rPr>
                        <a:t>inventore</a:t>
                      </a:r>
                      <a:r>
                        <a:rPr lang="en-US" sz="1200" dirty="0">
                          <a:solidFill>
                            <a:schemeClr val="tx1"/>
                          </a:solidFill>
                        </a:rPr>
                        <a:t> </a:t>
                      </a:r>
                      <a:r>
                        <a:rPr lang="en-US" sz="1200" dirty="0" err="1">
                          <a:solidFill>
                            <a:schemeClr val="tx1"/>
                          </a:solidFill>
                        </a:rPr>
                        <a:t>veritatis</a:t>
                      </a:r>
                      <a:r>
                        <a:rPr lang="en-US" sz="1200" dirty="0">
                          <a:solidFill>
                            <a:schemeClr val="tx1"/>
                          </a:solidFill>
                        </a:rPr>
                        <a:t> et</a:t>
                      </a:r>
                    </a:p>
                    <a:p>
                      <a:pPr marL="227013" indent="-227013" algn="l">
                        <a:lnSpc>
                          <a:spcPct val="95000"/>
                        </a:lnSpc>
                        <a:spcBef>
                          <a:spcPts val="600"/>
                        </a:spcBef>
                        <a:buClr>
                          <a:schemeClr val="tx1">
                            <a:lumMod val="50000"/>
                            <a:lumOff val="50000"/>
                          </a:schemeClr>
                        </a:buClr>
                        <a:buFont typeface="Arial" panose="020B0604020202020204" pitchFamily="34" charset="0"/>
                        <a:buChar char="•"/>
                      </a:pPr>
                      <a:r>
                        <a:rPr lang="en-US" sz="1200" dirty="0">
                          <a:solidFill>
                            <a:schemeClr val="tx1"/>
                          </a:solidFill>
                        </a:rPr>
                        <a:t>Quasi </a:t>
                      </a:r>
                      <a:r>
                        <a:rPr lang="en-US" sz="1200" dirty="0" err="1">
                          <a:solidFill>
                            <a:schemeClr val="tx1"/>
                          </a:solidFill>
                        </a:rPr>
                        <a:t>architecto</a:t>
                      </a:r>
                      <a:r>
                        <a:rPr lang="en-US" sz="1200" dirty="0">
                          <a:solidFill>
                            <a:schemeClr val="tx1"/>
                          </a:solidFill>
                        </a:rPr>
                        <a:t> beatae vitae dicta sunt </a:t>
                      </a:r>
                      <a:r>
                        <a:rPr lang="en-US" sz="1200" dirty="0" err="1">
                          <a:solidFill>
                            <a:schemeClr val="tx1"/>
                          </a:solidFill>
                        </a:rPr>
                        <a:t>explicabo</a:t>
                      </a:r>
                      <a:r>
                        <a:rPr lang="en-US" sz="1200" dirty="0">
                          <a:solidFill>
                            <a:schemeClr val="tx1"/>
                          </a:solidFill>
                        </a:rPr>
                        <a:t>. </a:t>
                      </a:r>
                    </a:p>
                    <a:p>
                      <a:pPr marL="227013" indent="-227013" algn="l">
                        <a:lnSpc>
                          <a:spcPct val="95000"/>
                        </a:lnSpc>
                        <a:spcBef>
                          <a:spcPts val="600"/>
                        </a:spcBef>
                        <a:buClr>
                          <a:schemeClr val="tx1">
                            <a:lumMod val="50000"/>
                            <a:lumOff val="50000"/>
                          </a:schemeClr>
                        </a:buClr>
                        <a:buFont typeface="Arial" panose="020B0604020202020204" pitchFamily="34" charset="0"/>
                        <a:buChar char="•"/>
                      </a:pPr>
                      <a:r>
                        <a:rPr lang="en-US" sz="1200" dirty="0">
                          <a:solidFill>
                            <a:schemeClr val="tx1"/>
                          </a:solidFill>
                        </a:rPr>
                        <a:t>Nemo </a:t>
                      </a:r>
                      <a:r>
                        <a:rPr lang="en-US" sz="1200" dirty="0" err="1">
                          <a:solidFill>
                            <a:schemeClr val="tx1"/>
                          </a:solidFill>
                        </a:rPr>
                        <a:t>enim</a:t>
                      </a:r>
                      <a:r>
                        <a:rPr lang="en-US" sz="1200" dirty="0">
                          <a:solidFill>
                            <a:schemeClr val="tx1"/>
                          </a:solidFill>
                        </a:rPr>
                        <a:t> </a:t>
                      </a:r>
                      <a:r>
                        <a:rPr lang="en-US" sz="1200" dirty="0" err="1">
                          <a:solidFill>
                            <a:schemeClr val="tx1"/>
                          </a:solidFill>
                        </a:rPr>
                        <a:t>ipsam</a:t>
                      </a:r>
                      <a:r>
                        <a:rPr lang="en-US" sz="1200" dirty="0">
                          <a:solidFill>
                            <a:schemeClr val="tx1"/>
                          </a:solidFill>
                        </a:rPr>
                        <a:t> </a:t>
                      </a:r>
                      <a:r>
                        <a:rPr lang="en-US" sz="1200" dirty="0" err="1">
                          <a:solidFill>
                            <a:schemeClr val="tx1"/>
                          </a:solidFill>
                        </a:rPr>
                        <a:t>voluptatem</a:t>
                      </a:r>
                      <a:r>
                        <a:rPr lang="en-US" sz="1200" dirty="0">
                          <a:solidFill>
                            <a:schemeClr val="tx1"/>
                          </a:solidFill>
                        </a:rPr>
                        <a:t> </a:t>
                      </a:r>
                      <a:r>
                        <a:rPr lang="en-US" sz="1200" dirty="0" err="1">
                          <a:solidFill>
                            <a:schemeClr val="tx1"/>
                          </a:solidFill>
                        </a:rPr>
                        <a:t>quia</a:t>
                      </a:r>
                      <a:r>
                        <a:rPr lang="en-US" sz="1200" dirty="0">
                          <a:solidFill>
                            <a:schemeClr val="tx1"/>
                          </a:solidFill>
                        </a:rPr>
                        <a:t> </a:t>
                      </a:r>
                      <a:r>
                        <a:rPr lang="en-US" sz="1200" dirty="0" err="1">
                          <a:solidFill>
                            <a:schemeClr val="tx1"/>
                          </a:solidFill>
                        </a:rPr>
                        <a:t>voluptas</a:t>
                      </a:r>
                      <a:r>
                        <a:rPr lang="en-US" sz="1200" dirty="0">
                          <a:solidFill>
                            <a:schemeClr val="tx1"/>
                          </a:solidFill>
                        </a:rPr>
                        <a:t> sit </a:t>
                      </a:r>
                      <a:r>
                        <a:rPr lang="en-US" sz="1200" dirty="0" err="1">
                          <a:solidFill>
                            <a:schemeClr val="tx1"/>
                          </a:solidFill>
                        </a:rPr>
                        <a:t>aspernatur</a:t>
                      </a:r>
                      <a:r>
                        <a:rPr lang="en-US" sz="1200" dirty="0">
                          <a:solidFill>
                            <a:schemeClr val="tx1"/>
                          </a:solidFill>
                        </a:rPr>
                        <a:t> </a:t>
                      </a:r>
                      <a:r>
                        <a:rPr lang="en-US" sz="1200" dirty="0" err="1">
                          <a:solidFill>
                            <a:schemeClr val="tx1"/>
                          </a:solidFill>
                        </a:rPr>
                        <a:t>aut</a:t>
                      </a:r>
                      <a:r>
                        <a:rPr lang="en-US" sz="1200" dirty="0">
                          <a:solidFill>
                            <a:schemeClr val="tx1"/>
                          </a:solidFill>
                        </a:rPr>
                        <a:t> </a:t>
                      </a:r>
                      <a:r>
                        <a:rPr lang="en-US" sz="1200" dirty="0" err="1">
                          <a:solidFill>
                            <a:schemeClr val="tx1"/>
                          </a:solidFill>
                        </a:rPr>
                        <a:t>odit</a:t>
                      </a:r>
                      <a:r>
                        <a:rPr lang="en-US" sz="1200" dirty="0">
                          <a:solidFill>
                            <a:schemeClr val="tx1"/>
                          </a:solidFill>
                        </a:rPr>
                        <a:t> </a:t>
                      </a:r>
                      <a:r>
                        <a:rPr lang="en-US" sz="1200" dirty="0" err="1">
                          <a:solidFill>
                            <a:schemeClr val="tx1"/>
                          </a:solidFill>
                        </a:rPr>
                        <a:t>aut</a:t>
                      </a:r>
                      <a:r>
                        <a:rPr lang="en-US" sz="1200" dirty="0">
                          <a:solidFill>
                            <a:schemeClr val="tx1"/>
                          </a:solidFill>
                        </a:rPr>
                        <a:t> fugit, sed </a:t>
                      </a:r>
                      <a:r>
                        <a:rPr lang="en-US" sz="1200" dirty="0" err="1">
                          <a:solidFill>
                            <a:schemeClr val="tx1"/>
                          </a:solidFill>
                        </a:rPr>
                        <a:t>quia</a:t>
                      </a:r>
                      <a:r>
                        <a:rPr lang="en-US" sz="1200" dirty="0">
                          <a:solidFill>
                            <a:schemeClr val="tx1"/>
                          </a:solidFill>
                        </a:rPr>
                        <a:t> </a:t>
                      </a:r>
                      <a:r>
                        <a:rPr lang="en-US" sz="1200" dirty="0" err="1">
                          <a:solidFill>
                            <a:schemeClr val="tx1"/>
                          </a:solidFill>
                        </a:rPr>
                        <a:t>consequuntur</a:t>
                      </a:r>
                      <a:r>
                        <a:rPr lang="en-US" sz="1200" dirty="0">
                          <a:solidFill>
                            <a:schemeClr val="tx1"/>
                          </a:solidFill>
                        </a:rPr>
                        <a:t> </a:t>
                      </a:r>
                      <a:r>
                        <a:rPr lang="en-US" sz="1200" dirty="0" err="1">
                          <a:solidFill>
                            <a:schemeClr val="tx1"/>
                          </a:solidFill>
                        </a:rPr>
                        <a:t>magni</a:t>
                      </a:r>
                      <a:r>
                        <a:rPr lang="en-US" sz="1200" dirty="0">
                          <a:solidFill>
                            <a:schemeClr val="tx1"/>
                          </a:solidFill>
                        </a:rPr>
                        <a:t> </a:t>
                      </a:r>
                      <a:r>
                        <a:rPr lang="en-US" sz="1200" dirty="0" err="1">
                          <a:solidFill>
                            <a:schemeClr val="tx1"/>
                          </a:solidFill>
                        </a:rPr>
                        <a:t>dolores</a:t>
                      </a:r>
                      <a:r>
                        <a:rPr lang="en-US" sz="1200" dirty="0">
                          <a:solidFill>
                            <a:schemeClr val="tx1"/>
                          </a:solidFill>
                        </a:rPr>
                        <a:t> </a:t>
                      </a:r>
                      <a:r>
                        <a:rPr lang="en-US" sz="1200" dirty="0" err="1">
                          <a:solidFill>
                            <a:schemeClr val="tx1"/>
                          </a:solidFill>
                        </a:rPr>
                        <a:t>eos</a:t>
                      </a:r>
                      <a:endParaRPr lang="en-US" sz="1200" dirty="0">
                        <a:solidFill>
                          <a:schemeClr val="tx1"/>
                        </a:solidFill>
                      </a:endParaRPr>
                    </a:p>
                  </a:txBody>
                  <a:tcPr marL="228600" marR="274320" marT="164592" marB="164592"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879513237"/>
                  </a:ext>
                </a:extLst>
              </a:tr>
              <a:tr h="1050819">
                <a:tc>
                  <a:txBody>
                    <a:bodyPr/>
                    <a:lstStyle/>
                    <a:p>
                      <a:pPr algn="l"/>
                      <a:r>
                        <a:rPr lang="en-US" sz="1400" b="1" dirty="0">
                          <a:solidFill>
                            <a:schemeClr val="accent4"/>
                          </a:solidFill>
                        </a:rPr>
                        <a:t>Financing – The right leverage and structure</a:t>
                      </a:r>
                    </a:p>
                  </a:txBody>
                  <a:tcPr marL="228600" marR="182880" marT="164592" marB="164592"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227013" indent="-227013" algn="l">
                        <a:lnSpc>
                          <a:spcPct val="95000"/>
                        </a:lnSpc>
                        <a:spcBef>
                          <a:spcPts val="600"/>
                        </a:spcBef>
                        <a:buClr>
                          <a:schemeClr val="tx1">
                            <a:lumMod val="50000"/>
                            <a:lumOff val="50000"/>
                          </a:schemeClr>
                        </a:buClr>
                        <a:buFont typeface="Arial" panose="020B0604020202020204" pitchFamily="34" charset="0"/>
                        <a:buChar char="•"/>
                      </a:pPr>
                      <a:r>
                        <a:rPr lang="en-US" sz="1200" dirty="0">
                          <a:solidFill>
                            <a:schemeClr val="tx1"/>
                          </a:solidFill>
                        </a:rPr>
                        <a:t>Sed </a:t>
                      </a:r>
                      <a:r>
                        <a:rPr lang="en-US" sz="1200" dirty="0" err="1">
                          <a:solidFill>
                            <a:schemeClr val="tx1"/>
                          </a:solidFill>
                        </a:rPr>
                        <a:t>ut</a:t>
                      </a:r>
                      <a:r>
                        <a:rPr lang="en-US" sz="1200" dirty="0">
                          <a:solidFill>
                            <a:schemeClr val="tx1"/>
                          </a:solidFill>
                        </a:rPr>
                        <a:t> </a:t>
                      </a:r>
                      <a:r>
                        <a:rPr lang="en-US" sz="1200" dirty="0" err="1">
                          <a:solidFill>
                            <a:schemeClr val="tx1"/>
                          </a:solidFill>
                        </a:rPr>
                        <a:t>perspiciatis</a:t>
                      </a:r>
                      <a:r>
                        <a:rPr lang="en-US" sz="1200" dirty="0">
                          <a:solidFill>
                            <a:schemeClr val="tx1"/>
                          </a:solidFill>
                        </a:rPr>
                        <a:t> </a:t>
                      </a:r>
                      <a:r>
                        <a:rPr lang="en-US" sz="1200" dirty="0" err="1">
                          <a:solidFill>
                            <a:schemeClr val="tx1"/>
                          </a:solidFill>
                        </a:rPr>
                        <a:t>unde</a:t>
                      </a:r>
                      <a:r>
                        <a:rPr lang="en-US" sz="1200" dirty="0">
                          <a:solidFill>
                            <a:schemeClr val="tx1"/>
                          </a:solidFill>
                        </a:rPr>
                        <a:t> </a:t>
                      </a:r>
                      <a:r>
                        <a:rPr lang="en-US" sz="1200" dirty="0" err="1">
                          <a:solidFill>
                            <a:schemeClr val="tx1"/>
                          </a:solidFill>
                        </a:rPr>
                        <a:t>omnis</a:t>
                      </a:r>
                      <a:r>
                        <a:rPr lang="en-US" sz="1200" dirty="0">
                          <a:solidFill>
                            <a:schemeClr val="tx1"/>
                          </a:solidFill>
                        </a:rPr>
                        <a:t> </a:t>
                      </a:r>
                      <a:r>
                        <a:rPr lang="en-US" sz="1200" dirty="0" err="1">
                          <a:solidFill>
                            <a:schemeClr val="tx1"/>
                          </a:solidFill>
                        </a:rPr>
                        <a:t>iste</a:t>
                      </a:r>
                      <a:r>
                        <a:rPr lang="en-US" sz="1200" dirty="0">
                          <a:solidFill>
                            <a:schemeClr val="tx1"/>
                          </a:solidFill>
                        </a:rPr>
                        <a:t> </a:t>
                      </a:r>
                      <a:r>
                        <a:rPr lang="en-US" sz="1200" dirty="0" err="1">
                          <a:solidFill>
                            <a:schemeClr val="tx1"/>
                          </a:solidFill>
                        </a:rPr>
                        <a:t>natus</a:t>
                      </a:r>
                      <a:r>
                        <a:rPr lang="en-US" sz="1200" dirty="0">
                          <a:solidFill>
                            <a:schemeClr val="tx1"/>
                          </a:solidFill>
                        </a:rPr>
                        <a:t> error sit </a:t>
                      </a:r>
                      <a:r>
                        <a:rPr lang="en-US" sz="1200" dirty="0" err="1">
                          <a:solidFill>
                            <a:schemeClr val="tx1"/>
                          </a:solidFill>
                        </a:rPr>
                        <a:t>voluptatem</a:t>
                      </a:r>
                      <a:r>
                        <a:rPr lang="en-US" sz="1200" dirty="0">
                          <a:solidFill>
                            <a:schemeClr val="tx1"/>
                          </a:solidFill>
                        </a:rPr>
                        <a:t> </a:t>
                      </a:r>
                      <a:r>
                        <a:rPr lang="en-US" sz="1200" dirty="0" err="1">
                          <a:solidFill>
                            <a:schemeClr val="tx1"/>
                          </a:solidFill>
                        </a:rPr>
                        <a:t>accusantium</a:t>
                      </a:r>
                      <a:r>
                        <a:rPr lang="en-US" sz="1200" dirty="0">
                          <a:solidFill>
                            <a:schemeClr val="tx1"/>
                          </a:solidFill>
                        </a:rPr>
                        <a:t> </a:t>
                      </a:r>
                      <a:r>
                        <a:rPr lang="en-US" sz="1200" dirty="0" err="1">
                          <a:solidFill>
                            <a:schemeClr val="tx1"/>
                          </a:solidFill>
                        </a:rPr>
                        <a:t>doloremque</a:t>
                      </a:r>
                      <a:endParaRPr lang="en-US" sz="1200" dirty="0">
                        <a:solidFill>
                          <a:schemeClr val="tx1"/>
                        </a:solidFill>
                      </a:endParaRPr>
                    </a:p>
                    <a:p>
                      <a:pPr marL="227013" indent="-227013" algn="l">
                        <a:lnSpc>
                          <a:spcPct val="95000"/>
                        </a:lnSpc>
                        <a:spcBef>
                          <a:spcPts val="600"/>
                        </a:spcBef>
                        <a:buClr>
                          <a:schemeClr val="tx1">
                            <a:lumMod val="50000"/>
                            <a:lumOff val="50000"/>
                          </a:schemeClr>
                        </a:buClr>
                        <a:buFont typeface="Arial" panose="020B0604020202020204" pitchFamily="34" charset="0"/>
                        <a:buChar char="•"/>
                      </a:pPr>
                      <a:r>
                        <a:rPr lang="en-US" sz="1200" dirty="0">
                          <a:solidFill>
                            <a:schemeClr val="tx1"/>
                          </a:solidFill>
                        </a:rPr>
                        <a:t>Quasi </a:t>
                      </a:r>
                      <a:r>
                        <a:rPr lang="en-US" sz="1200" dirty="0" err="1">
                          <a:solidFill>
                            <a:schemeClr val="tx1"/>
                          </a:solidFill>
                        </a:rPr>
                        <a:t>architecto</a:t>
                      </a:r>
                      <a:r>
                        <a:rPr lang="en-US" sz="1200" dirty="0">
                          <a:solidFill>
                            <a:schemeClr val="tx1"/>
                          </a:solidFill>
                        </a:rPr>
                        <a:t> beatae vitae dicta sunt </a:t>
                      </a:r>
                      <a:r>
                        <a:rPr lang="en-US" sz="1200" dirty="0" err="1">
                          <a:solidFill>
                            <a:schemeClr val="tx1"/>
                          </a:solidFill>
                        </a:rPr>
                        <a:t>explicabo</a:t>
                      </a:r>
                      <a:r>
                        <a:rPr lang="en-US" sz="1200" dirty="0">
                          <a:solidFill>
                            <a:schemeClr val="tx1"/>
                          </a:solidFill>
                        </a:rPr>
                        <a:t>. </a:t>
                      </a:r>
                    </a:p>
                    <a:p>
                      <a:pPr marL="227013" indent="-227013" algn="l">
                        <a:lnSpc>
                          <a:spcPct val="95000"/>
                        </a:lnSpc>
                        <a:spcBef>
                          <a:spcPts val="600"/>
                        </a:spcBef>
                        <a:buClr>
                          <a:schemeClr val="tx1">
                            <a:lumMod val="50000"/>
                            <a:lumOff val="50000"/>
                          </a:schemeClr>
                        </a:buClr>
                        <a:buFont typeface="Arial" panose="020B0604020202020204" pitchFamily="34" charset="0"/>
                        <a:buChar char="•"/>
                      </a:pPr>
                      <a:r>
                        <a:rPr lang="en-US" sz="1200" dirty="0">
                          <a:solidFill>
                            <a:schemeClr val="tx1"/>
                          </a:solidFill>
                        </a:rPr>
                        <a:t>Nemo </a:t>
                      </a:r>
                      <a:r>
                        <a:rPr lang="en-US" sz="1200" dirty="0" err="1">
                          <a:solidFill>
                            <a:schemeClr val="tx1"/>
                          </a:solidFill>
                        </a:rPr>
                        <a:t>enim</a:t>
                      </a:r>
                      <a:r>
                        <a:rPr lang="en-US" sz="1200" dirty="0">
                          <a:solidFill>
                            <a:schemeClr val="tx1"/>
                          </a:solidFill>
                        </a:rPr>
                        <a:t> </a:t>
                      </a:r>
                      <a:r>
                        <a:rPr lang="en-US" sz="1200" dirty="0" err="1">
                          <a:solidFill>
                            <a:schemeClr val="tx1"/>
                          </a:solidFill>
                        </a:rPr>
                        <a:t>ipsam</a:t>
                      </a:r>
                      <a:r>
                        <a:rPr lang="en-US" sz="1200" dirty="0">
                          <a:solidFill>
                            <a:schemeClr val="tx1"/>
                          </a:solidFill>
                        </a:rPr>
                        <a:t> </a:t>
                      </a:r>
                      <a:r>
                        <a:rPr lang="en-US" sz="1200" dirty="0" err="1">
                          <a:solidFill>
                            <a:schemeClr val="tx1"/>
                          </a:solidFill>
                        </a:rPr>
                        <a:t>voluptatem</a:t>
                      </a:r>
                      <a:r>
                        <a:rPr lang="en-US" sz="1200" dirty="0">
                          <a:solidFill>
                            <a:schemeClr val="tx1"/>
                          </a:solidFill>
                        </a:rPr>
                        <a:t> </a:t>
                      </a:r>
                      <a:r>
                        <a:rPr lang="en-US" sz="1200" dirty="0" err="1">
                          <a:solidFill>
                            <a:schemeClr val="tx1"/>
                          </a:solidFill>
                        </a:rPr>
                        <a:t>quia</a:t>
                      </a:r>
                      <a:r>
                        <a:rPr lang="en-US" sz="1200" dirty="0">
                          <a:solidFill>
                            <a:schemeClr val="tx1"/>
                          </a:solidFill>
                        </a:rPr>
                        <a:t> </a:t>
                      </a:r>
                      <a:r>
                        <a:rPr lang="en-US" sz="1200" dirty="0" err="1">
                          <a:solidFill>
                            <a:schemeClr val="tx1"/>
                          </a:solidFill>
                        </a:rPr>
                        <a:t>voluptas</a:t>
                      </a:r>
                      <a:r>
                        <a:rPr lang="en-US" sz="1200" dirty="0">
                          <a:solidFill>
                            <a:schemeClr val="tx1"/>
                          </a:solidFill>
                        </a:rPr>
                        <a:t> sit </a:t>
                      </a:r>
                      <a:r>
                        <a:rPr lang="en-US" sz="1200" dirty="0" err="1">
                          <a:solidFill>
                            <a:schemeClr val="tx1"/>
                          </a:solidFill>
                        </a:rPr>
                        <a:t>aspernatur</a:t>
                      </a:r>
                      <a:r>
                        <a:rPr lang="en-US" sz="1200" dirty="0">
                          <a:solidFill>
                            <a:schemeClr val="tx1"/>
                          </a:solidFill>
                        </a:rPr>
                        <a:t> </a:t>
                      </a:r>
                      <a:r>
                        <a:rPr lang="en-US" sz="1200" dirty="0" err="1">
                          <a:solidFill>
                            <a:schemeClr val="tx1"/>
                          </a:solidFill>
                        </a:rPr>
                        <a:t>aut</a:t>
                      </a:r>
                      <a:r>
                        <a:rPr lang="en-US" sz="1200" dirty="0">
                          <a:solidFill>
                            <a:schemeClr val="tx1"/>
                          </a:solidFill>
                        </a:rPr>
                        <a:t> </a:t>
                      </a:r>
                      <a:r>
                        <a:rPr lang="en-US" sz="1200" dirty="0" err="1">
                          <a:solidFill>
                            <a:schemeClr val="tx1"/>
                          </a:solidFill>
                        </a:rPr>
                        <a:t>odit</a:t>
                      </a:r>
                      <a:r>
                        <a:rPr lang="en-US" sz="1200" dirty="0">
                          <a:solidFill>
                            <a:schemeClr val="tx1"/>
                          </a:solidFill>
                        </a:rPr>
                        <a:t> </a:t>
                      </a:r>
                      <a:r>
                        <a:rPr lang="en-US" sz="1200" dirty="0" err="1">
                          <a:solidFill>
                            <a:schemeClr val="tx1"/>
                          </a:solidFill>
                        </a:rPr>
                        <a:t>aut</a:t>
                      </a:r>
                      <a:r>
                        <a:rPr lang="en-US" sz="1200" dirty="0">
                          <a:solidFill>
                            <a:schemeClr val="tx1"/>
                          </a:solidFill>
                        </a:rPr>
                        <a:t> fugit, sed </a:t>
                      </a:r>
                      <a:r>
                        <a:rPr lang="en-US" sz="1200" dirty="0" err="1">
                          <a:solidFill>
                            <a:schemeClr val="tx1"/>
                          </a:solidFill>
                        </a:rPr>
                        <a:t>quia</a:t>
                      </a:r>
                      <a:r>
                        <a:rPr lang="en-US" sz="1200" dirty="0">
                          <a:solidFill>
                            <a:schemeClr val="tx1"/>
                          </a:solidFill>
                        </a:rPr>
                        <a:t> </a:t>
                      </a:r>
                      <a:r>
                        <a:rPr lang="en-US" sz="1200" dirty="0" err="1">
                          <a:solidFill>
                            <a:schemeClr val="tx1"/>
                          </a:solidFill>
                        </a:rPr>
                        <a:t>consequuntur</a:t>
                      </a:r>
                      <a:r>
                        <a:rPr lang="en-US" sz="1200" dirty="0">
                          <a:solidFill>
                            <a:schemeClr val="tx1"/>
                          </a:solidFill>
                        </a:rPr>
                        <a:t> </a:t>
                      </a:r>
                    </a:p>
                  </a:txBody>
                  <a:tcPr marL="228600" marR="274320" marT="164592" marB="164592"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255657602"/>
                  </a:ext>
                </a:extLst>
              </a:tr>
              <a:tr h="970969">
                <a:tc>
                  <a:txBody>
                    <a:bodyPr/>
                    <a:lstStyle/>
                    <a:p>
                      <a:pPr algn="l"/>
                      <a:r>
                        <a:rPr lang="en-US" sz="1400" b="1" dirty="0">
                          <a:solidFill>
                            <a:schemeClr val="accent4"/>
                          </a:solidFill>
                        </a:rPr>
                        <a:t>Asset management</a:t>
                      </a:r>
                    </a:p>
                  </a:txBody>
                  <a:tcPr marL="228600" marR="182880" marT="164592" marB="164592"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227013" indent="-227013" algn="l">
                        <a:lnSpc>
                          <a:spcPct val="95000"/>
                        </a:lnSpc>
                        <a:spcBef>
                          <a:spcPts val="600"/>
                        </a:spcBef>
                        <a:buClr>
                          <a:schemeClr val="tx1">
                            <a:lumMod val="50000"/>
                            <a:lumOff val="50000"/>
                          </a:schemeClr>
                        </a:buClr>
                        <a:buFont typeface="Arial" panose="020B0604020202020204" pitchFamily="34" charset="0"/>
                        <a:buChar char="•"/>
                      </a:pPr>
                      <a:r>
                        <a:rPr lang="en-US" sz="1200" dirty="0">
                          <a:solidFill>
                            <a:schemeClr val="tx1"/>
                          </a:solidFill>
                        </a:rPr>
                        <a:t>Sed </a:t>
                      </a:r>
                      <a:r>
                        <a:rPr lang="en-US" sz="1200" dirty="0" err="1">
                          <a:solidFill>
                            <a:schemeClr val="tx1"/>
                          </a:solidFill>
                        </a:rPr>
                        <a:t>ut</a:t>
                      </a:r>
                      <a:r>
                        <a:rPr lang="en-US" sz="1200" dirty="0">
                          <a:solidFill>
                            <a:schemeClr val="tx1"/>
                          </a:solidFill>
                        </a:rPr>
                        <a:t> </a:t>
                      </a:r>
                      <a:r>
                        <a:rPr lang="en-US" sz="1200" dirty="0" err="1">
                          <a:solidFill>
                            <a:schemeClr val="tx1"/>
                          </a:solidFill>
                        </a:rPr>
                        <a:t>perspiciatis</a:t>
                      </a:r>
                      <a:r>
                        <a:rPr lang="en-US" sz="1200" dirty="0">
                          <a:solidFill>
                            <a:schemeClr val="tx1"/>
                          </a:solidFill>
                        </a:rPr>
                        <a:t> </a:t>
                      </a:r>
                      <a:r>
                        <a:rPr lang="en-US" sz="1200" dirty="0" err="1">
                          <a:solidFill>
                            <a:schemeClr val="tx1"/>
                          </a:solidFill>
                        </a:rPr>
                        <a:t>unde</a:t>
                      </a:r>
                      <a:r>
                        <a:rPr lang="en-US" sz="1200" dirty="0">
                          <a:solidFill>
                            <a:schemeClr val="tx1"/>
                          </a:solidFill>
                        </a:rPr>
                        <a:t> </a:t>
                      </a:r>
                      <a:r>
                        <a:rPr lang="en-US" sz="1200" dirty="0" err="1">
                          <a:solidFill>
                            <a:schemeClr val="tx1"/>
                          </a:solidFill>
                        </a:rPr>
                        <a:t>omnis</a:t>
                      </a:r>
                      <a:r>
                        <a:rPr lang="en-US" sz="1200" dirty="0">
                          <a:solidFill>
                            <a:schemeClr val="tx1"/>
                          </a:solidFill>
                        </a:rPr>
                        <a:t> </a:t>
                      </a:r>
                      <a:r>
                        <a:rPr lang="en-US" sz="1200" dirty="0" err="1">
                          <a:solidFill>
                            <a:schemeClr val="tx1"/>
                          </a:solidFill>
                        </a:rPr>
                        <a:t>iste</a:t>
                      </a:r>
                      <a:r>
                        <a:rPr lang="en-US" sz="1200" dirty="0">
                          <a:solidFill>
                            <a:schemeClr val="tx1"/>
                          </a:solidFill>
                        </a:rPr>
                        <a:t> </a:t>
                      </a:r>
                      <a:r>
                        <a:rPr lang="en-US" sz="1200" dirty="0" err="1">
                          <a:solidFill>
                            <a:schemeClr val="tx1"/>
                          </a:solidFill>
                        </a:rPr>
                        <a:t>natus</a:t>
                      </a:r>
                      <a:r>
                        <a:rPr lang="en-US" sz="1200" dirty="0">
                          <a:solidFill>
                            <a:schemeClr val="tx1"/>
                          </a:solidFill>
                        </a:rPr>
                        <a:t> error sit </a:t>
                      </a:r>
                      <a:r>
                        <a:rPr lang="en-US" sz="1200" dirty="0" err="1">
                          <a:solidFill>
                            <a:schemeClr val="tx1"/>
                          </a:solidFill>
                        </a:rPr>
                        <a:t>voluptatem</a:t>
                      </a:r>
                      <a:r>
                        <a:rPr lang="en-US" sz="1200" dirty="0">
                          <a:solidFill>
                            <a:schemeClr val="tx1"/>
                          </a:solidFill>
                        </a:rPr>
                        <a:t> </a:t>
                      </a:r>
                      <a:r>
                        <a:rPr lang="en-US" sz="1200" dirty="0" err="1">
                          <a:solidFill>
                            <a:schemeClr val="tx1"/>
                          </a:solidFill>
                        </a:rPr>
                        <a:t>accusantium</a:t>
                      </a:r>
                      <a:r>
                        <a:rPr lang="en-US" sz="1200" dirty="0">
                          <a:solidFill>
                            <a:schemeClr val="tx1"/>
                          </a:solidFill>
                        </a:rPr>
                        <a:t> </a:t>
                      </a:r>
                      <a:r>
                        <a:rPr lang="en-US" sz="1200" dirty="0" err="1">
                          <a:solidFill>
                            <a:schemeClr val="tx1"/>
                          </a:solidFill>
                        </a:rPr>
                        <a:t>doloremque</a:t>
                      </a:r>
                      <a:endParaRPr lang="en-US" sz="1200" dirty="0">
                        <a:solidFill>
                          <a:schemeClr val="tx1"/>
                        </a:solidFill>
                      </a:endParaRPr>
                    </a:p>
                    <a:p>
                      <a:pPr marL="227013" indent="-227013" algn="l">
                        <a:lnSpc>
                          <a:spcPct val="95000"/>
                        </a:lnSpc>
                        <a:spcBef>
                          <a:spcPts val="600"/>
                        </a:spcBef>
                        <a:buClr>
                          <a:schemeClr val="tx1">
                            <a:lumMod val="50000"/>
                            <a:lumOff val="50000"/>
                          </a:schemeClr>
                        </a:buClr>
                        <a:buFont typeface="Arial" panose="020B0604020202020204" pitchFamily="34" charset="0"/>
                        <a:buChar char="•"/>
                      </a:pPr>
                      <a:r>
                        <a:rPr lang="en-US" sz="1200" dirty="0">
                          <a:solidFill>
                            <a:schemeClr val="tx1"/>
                          </a:solidFill>
                        </a:rPr>
                        <a:t>Quasi </a:t>
                      </a:r>
                      <a:r>
                        <a:rPr lang="en-US" sz="1200" dirty="0" err="1">
                          <a:solidFill>
                            <a:schemeClr val="tx1"/>
                          </a:solidFill>
                        </a:rPr>
                        <a:t>architecto</a:t>
                      </a:r>
                      <a:r>
                        <a:rPr lang="en-US" sz="1200" dirty="0">
                          <a:solidFill>
                            <a:schemeClr val="tx1"/>
                          </a:solidFill>
                        </a:rPr>
                        <a:t> beatae vitae dicta sunt </a:t>
                      </a:r>
                      <a:r>
                        <a:rPr lang="en-US" sz="1200" dirty="0" err="1">
                          <a:solidFill>
                            <a:schemeClr val="tx1"/>
                          </a:solidFill>
                        </a:rPr>
                        <a:t>explicabo</a:t>
                      </a:r>
                      <a:r>
                        <a:rPr lang="en-US" sz="1200" dirty="0">
                          <a:solidFill>
                            <a:schemeClr val="tx1"/>
                          </a:solidFill>
                        </a:rPr>
                        <a:t>. </a:t>
                      </a:r>
                    </a:p>
                    <a:p>
                      <a:pPr marL="227013" indent="-227013" algn="l">
                        <a:lnSpc>
                          <a:spcPct val="95000"/>
                        </a:lnSpc>
                        <a:spcBef>
                          <a:spcPts val="600"/>
                        </a:spcBef>
                        <a:buClr>
                          <a:schemeClr val="tx1">
                            <a:lumMod val="50000"/>
                            <a:lumOff val="50000"/>
                          </a:schemeClr>
                        </a:buClr>
                        <a:buFont typeface="Arial" panose="020B0604020202020204" pitchFamily="34" charset="0"/>
                        <a:buChar char="•"/>
                      </a:pPr>
                      <a:r>
                        <a:rPr lang="en-US" sz="1200" dirty="0">
                          <a:solidFill>
                            <a:schemeClr val="tx1"/>
                          </a:solidFill>
                        </a:rPr>
                        <a:t>Nemo </a:t>
                      </a:r>
                      <a:r>
                        <a:rPr lang="en-US" sz="1200" dirty="0" err="1">
                          <a:solidFill>
                            <a:schemeClr val="tx1"/>
                          </a:solidFill>
                        </a:rPr>
                        <a:t>enim</a:t>
                      </a:r>
                      <a:r>
                        <a:rPr lang="en-US" sz="1200" dirty="0">
                          <a:solidFill>
                            <a:schemeClr val="tx1"/>
                          </a:solidFill>
                        </a:rPr>
                        <a:t> </a:t>
                      </a:r>
                      <a:r>
                        <a:rPr lang="en-US" sz="1200" dirty="0" err="1">
                          <a:solidFill>
                            <a:schemeClr val="tx1"/>
                          </a:solidFill>
                        </a:rPr>
                        <a:t>ipsam</a:t>
                      </a:r>
                      <a:r>
                        <a:rPr lang="en-US" sz="1200" dirty="0">
                          <a:solidFill>
                            <a:schemeClr val="tx1"/>
                          </a:solidFill>
                        </a:rPr>
                        <a:t> </a:t>
                      </a:r>
                      <a:r>
                        <a:rPr lang="en-US" sz="1200" dirty="0" err="1">
                          <a:solidFill>
                            <a:schemeClr val="tx1"/>
                          </a:solidFill>
                        </a:rPr>
                        <a:t>voluptatem</a:t>
                      </a:r>
                      <a:r>
                        <a:rPr lang="en-US" sz="1200" dirty="0">
                          <a:solidFill>
                            <a:schemeClr val="tx1"/>
                          </a:solidFill>
                        </a:rPr>
                        <a:t> </a:t>
                      </a:r>
                      <a:r>
                        <a:rPr lang="en-US" sz="1200" dirty="0" err="1">
                          <a:solidFill>
                            <a:schemeClr val="tx1"/>
                          </a:solidFill>
                        </a:rPr>
                        <a:t>quia</a:t>
                      </a:r>
                      <a:r>
                        <a:rPr lang="en-US" sz="1200" dirty="0">
                          <a:solidFill>
                            <a:schemeClr val="tx1"/>
                          </a:solidFill>
                        </a:rPr>
                        <a:t> </a:t>
                      </a:r>
                      <a:r>
                        <a:rPr lang="en-US" sz="1200" dirty="0" err="1">
                          <a:solidFill>
                            <a:schemeClr val="tx1"/>
                          </a:solidFill>
                        </a:rPr>
                        <a:t>voluptas</a:t>
                      </a:r>
                      <a:r>
                        <a:rPr lang="en-US" sz="1200" dirty="0">
                          <a:solidFill>
                            <a:schemeClr val="tx1"/>
                          </a:solidFill>
                        </a:rPr>
                        <a:t> sit </a:t>
                      </a:r>
                      <a:r>
                        <a:rPr lang="en-US" sz="1200" dirty="0" err="1">
                          <a:solidFill>
                            <a:schemeClr val="tx1"/>
                          </a:solidFill>
                        </a:rPr>
                        <a:t>aspernatur</a:t>
                      </a:r>
                      <a:r>
                        <a:rPr lang="en-US" sz="1200" dirty="0">
                          <a:solidFill>
                            <a:schemeClr val="tx1"/>
                          </a:solidFill>
                        </a:rPr>
                        <a:t> </a:t>
                      </a:r>
                      <a:r>
                        <a:rPr lang="en-US" sz="1200" dirty="0" err="1">
                          <a:solidFill>
                            <a:schemeClr val="tx1"/>
                          </a:solidFill>
                        </a:rPr>
                        <a:t>aut</a:t>
                      </a:r>
                      <a:r>
                        <a:rPr lang="en-US" sz="1200" dirty="0">
                          <a:solidFill>
                            <a:schemeClr val="tx1"/>
                          </a:solidFill>
                        </a:rPr>
                        <a:t> </a:t>
                      </a:r>
                      <a:r>
                        <a:rPr lang="en-US" sz="1200" dirty="0" err="1">
                          <a:solidFill>
                            <a:schemeClr val="tx1"/>
                          </a:solidFill>
                        </a:rPr>
                        <a:t>odit</a:t>
                      </a:r>
                      <a:r>
                        <a:rPr lang="en-US" sz="1200" dirty="0">
                          <a:solidFill>
                            <a:schemeClr val="tx1"/>
                          </a:solidFill>
                        </a:rPr>
                        <a:t> </a:t>
                      </a:r>
                      <a:r>
                        <a:rPr lang="en-US" sz="1200" dirty="0" err="1">
                          <a:solidFill>
                            <a:schemeClr val="tx1"/>
                          </a:solidFill>
                        </a:rPr>
                        <a:t>aut</a:t>
                      </a:r>
                      <a:r>
                        <a:rPr lang="en-US" sz="1200" dirty="0">
                          <a:solidFill>
                            <a:schemeClr val="tx1"/>
                          </a:solidFill>
                        </a:rPr>
                        <a:t> fugit, sed </a:t>
                      </a:r>
                      <a:r>
                        <a:rPr lang="en-US" sz="1200" dirty="0" err="1">
                          <a:solidFill>
                            <a:schemeClr val="tx1"/>
                          </a:solidFill>
                        </a:rPr>
                        <a:t>quia</a:t>
                      </a:r>
                      <a:r>
                        <a:rPr lang="en-US" sz="1200" dirty="0">
                          <a:solidFill>
                            <a:schemeClr val="tx1"/>
                          </a:solidFill>
                        </a:rPr>
                        <a:t> </a:t>
                      </a:r>
                      <a:r>
                        <a:rPr lang="en-US" sz="1200" dirty="0" err="1">
                          <a:solidFill>
                            <a:schemeClr val="tx1"/>
                          </a:solidFill>
                        </a:rPr>
                        <a:t>consequuntur</a:t>
                      </a:r>
                      <a:r>
                        <a:rPr lang="en-US" sz="1200" dirty="0">
                          <a:solidFill>
                            <a:schemeClr val="tx1"/>
                          </a:solidFill>
                        </a:rPr>
                        <a:t> </a:t>
                      </a:r>
                    </a:p>
                  </a:txBody>
                  <a:tcPr marL="228600" marR="274320" marT="164592" marB="164592" anchor="ct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61284379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3444" name="Rectangle 4">
            <a:extLst>
              <a:ext uri="{FF2B5EF4-FFF2-40B4-BE49-F238E27FC236}">
                <a16:creationId xmlns:a16="http://schemas.microsoft.com/office/drawing/2014/main" id="{A0F3305E-22E5-4773-AE7F-980B240F7BBC}"/>
              </a:ext>
            </a:extLst>
          </p:cNvPr>
          <p:cNvSpPr>
            <a:spLocks noGrp="1" noChangeArrowheads="1"/>
          </p:cNvSpPr>
          <p:nvPr>
            <p:ph type="title"/>
          </p:nvPr>
        </p:nvSpPr>
        <p:spPr>
          <a:xfrm>
            <a:off x="381000" y="2"/>
            <a:ext cx="11430000" cy="1005838"/>
          </a:xfrm>
        </p:spPr>
        <p:txBody>
          <a:bodyPr/>
          <a:lstStyle/>
          <a:p>
            <a:r>
              <a:rPr lang="en-US" altLang="en-US"/>
              <a:t>Illustrative business model</a:t>
            </a:r>
            <a:endParaRPr lang="en-US" altLang="en-US" dirty="0"/>
          </a:p>
        </p:txBody>
      </p:sp>
      <p:sp>
        <p:nvSpPr>
          <p:cNvPr id="3" name="Text Placeholder 2">
            <a:extLst>
              <a:ext uri="{FF2B5EF4-FFF2-40B4-BE49-F238E27FC236}">
                <a16:creationId xmlns:a16="http://schemas.microsoft.com/office/drawing/2014/main" id="{BBF64D68-1DB2-46A3-C4A8-B5A1642A46A6}"/>
              </a:ext>
            </a:extLst>
          </p:cNvPr>
          <p:cNvSpPr>
            <a:spLocks noGrp="1"/>
          </p:cNvSpPr>
          <p:nvPr>
            <p:ph type="body" sz="quarter" idx="10"/>
          </p:nvPr>
        </p:nvSpPr>
        <p:spPr>
          <a:xfrm>
            <a:off x="381000" y="1079024"/>
            <a:ext cx="11125200" cy="451901"/>
          </a:xfrm>
        </p:spPr>
        <p:txBody>
          <a:bodyPr/>
          <a:lstStyle/>
          <a:p>
            <a:r>
              <a:rPr lang="en-US"/>
              <a:t>Attractive risk adjusted returns</a:t>
            </a:r>
            <a:endParaRPr lang="en-US" dirty="0"/>
          </a:p>
        </p:txBody>
      </p:sp>
      <p:sp>
        <p:nvSpPr>
          <p:cNvPr id="12" name="Text Placeholder 11">
            <a:extLst>
              <a:ext uri="{FF2B5EF4-FFF2-40B4-BE49-F238E27FC236}">
                <a16:creationId xmlns:a16="http://schemas.microsoft.com/office/drawing/2014/main" id="{45424EBC-AA8D-5D32-11FD-305A2E18ABB5}"/>
              </a:ext>
            </a:extLst>
          </p:cNvPr>
          <p:cNvSpPr>
            <a:spLocks noGrp="1"/>
          </p:cNvSpPr>
          <p:nvPr>
            <p:ph type="body" sz="quarter" idx="12"/>
          </p:nvPr>
        </p:nvSpPr>
        <p:spPr>
          <a:xfrm>
            <a:off x="381000" y="5715000"/>
            <a:ext cx="11125200" cy="470343"/>
          </a:xfrm>
        </p:spPr>
        <p:txBody>
          <a:bodyPr/>
          <a:lstStyle/>
          <a:p>
            <a:r>
              <a:rPr lang="en-US"/>
              <a:t>This information is provided for illustrative purposes only to indicate how the Company intends to generate returns. This information is hypothetical and does not constitute management’s estimates or projections and actual performance may vary materially. The Company has no assets or contracts to acquire assets, and its business model is subject to significant risks which are described in the prospectus.</a:t>
            </a:r>
            <a:endParaRPr lang="en-US" dirty="0"/>
          </a:p>
        </p:txBody>
      </p:sp>
      <p:sp>
        <p:nvSpPr>
          <p:cNvPr id="6" name="Slide Number Placeholder 3">
            <a:extLst>
              <a:ext uri="{FF2B5EF4-FFF2-40B4-BE49-F238E27FC236}">
                <a16:creationId xmlns:a16="http://schemas.microsoft.com/office/drawing/2014/main" id="{A97F47CD-B509-4853-8686-A5A84209F145}"/>
              </a:ext>
            </a:extLst>
          </p:cNvPr>
          <p:cNvSpPr>
            <a:spLocks noGrp="1"/>
          </p:cNvSpPr>
          <p:nvPr>
            <p:ph type="sldNum" sz="quarter" idx="4294967295"/>
          </p:nvPr>
        </p:nvSpPr>
        <p:spPr>
          <a:xfrm>
            <a:off x="0" y="0"/>
            <a:ext cx="0" cy="0"/>
          </a:xfrm>
        </p:spPr>
        <p:txBody>
          <a:bodyPr/>
          <a:lstStyle/>
          <a:p>
            <a:fld id="{EEBE713F-70D8-4509-B4C6-BA5C3A422E83}" type="slidenum">
              <a:rPr lang="en-US" altLang="en-US"/>
              <a:pPr/>
              <a:t>13</a:t>
            </a:fld>
            <a:endParaRPr lang="en-US" altLang="en-US"/>
          </a:p>
        </p:txBody>
      </p:sp>
      <p:sp>
        <p:nvSpPr>
          <p:cNvPr id="1213445" name="Line 5">
            <a:extLst>
              <a:ext uri="{FF2B5EF4-FFF2-40B4-BE49-F238E27FC236}">
                <a16:creationId xmlns:a16="http://schemas.microsoft.com/office/drawing/2014/main" id="{4DFFBAF7-6BE1-4CE7-8AE5-0A28C8D600AE}"/>
              </a:ext>
            </a:extLst>
          </p:cNvPr>
          <p:cNvSpPr>
            <a:spLocks noChangeShapeType="1"/>
          </p:cNvSpPr>
          <p:nvPr/>
        </p:nvSpPr>
        <p:spPr bwMode="auto">
          <a:xfrm>
            <a:off x="4696666" y="427225"/>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1235"/>
          </a:p>
        </p:txBody>
      </p:sp>
      <p:graphicFrame>
        <p:nvGraphicFramePr>
          <p:cNvPr id="4" name="Chart 3">
            <a:extLst>
              <a:ext uri="{FF2B5EF4-FFF2-40B4-BE49-F238E27FC236}">
                <a16:creationId xmlns:a16="http://schemas.microsoft.com/office/drawing/2014/main" id="{DE19927F-8797-5BDA-D105-2B7224686E9F}"/>
              </a:ext>
            </a:extLst>
          </p:cNvPr>
          <p:cNvGraphicFramePr/>
          <p:nvPr>
            <p:extLst>
              <p:ext uri="{D42A27DB-BD31-4B8C-83A1-F6EECF244321}">
                <p14:modId xmlns:p14="http://schemas.microsoft.com/office/powerpoint/2010/main" val="2701905435"/>
              </p:ext>
            </p:extLst>
          </p:nvPr>
        </p:nvGraphicFramePr>
        <p:xfrm>
          <a:off x="646279" y="1526739"/>
          <a:ext cx="4309245" cy="414471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Table 13">
            <a:extLst>
              <a:ext uri="{FF2B5EF4-FFF2-40B4-BE49-F238E27FC236}">
                <a16:creationId xmlns:a16="http://schemas.microsoft.com/office/drawing/2014/main" id="{3688B4CC-EC2E-EE7F-9ABD-F27E4BC286EC}"/>
              </a:ext>
            </a:extLst>
          </p:cNvPr>
          <p:cNvGraphicFramePr>
            <a:graphicFrameLocks noGrp="1"/>
          </p:cNvGraphicFramePr>
          <p:nvPr>
            <p:extLst>
              <p:ext uri="{D42A27DB-BD31-4B8C-83A1-F6EECF244321}">
                <p14:modId xmlns:p14="http://schemas.microsoft.com/office/powerpoint/2010/main" val="2769654041"/>
              </p:ext>
            </p:extLst>
          </p:nvPr>
        </p:nvGraphicFramePr>
        <p:xfrm>
          <a:off x="6096000" y="1518746"/>
          <a:ext cx="4376286" cy="4080375"/>
        </p:xfrm>
        <a:graphic>
          <a:graphicData uri="http://schemas.openxmlformats.org/drawingml/2006/table">
            <a:tbl>
              <a:tblPr firstRow="1">
                <a:tableStyleId>{5C22544A-7EE6-4342-B048-85BDC9FD1C3A}</a:tableStyleId>
              </a:tblPr>
              <a:tblGrid>
                <a:gridCol w="3381676">
                  <a:extLst>
                    <a:ext uri="{9D8B030D-6E8A-4147-A177-3AD203B41FA5}">
                      <a16:colId xmlns:a16="http://schemas.microsoft.com/office/drawing/2014/main" val="2561752779"/>
                    </a:ext>
                  </a:extLst>
                </a:gridCol>
                <a:gridCol w="994610">
                  <a:extLst>
                    <a:ext uri="{9D8B030D-6E8A-4147-A177-3AD203B41FA5}">
                      <a16:colId xmlns:a16="http://schemas.microsoft.com/office/drawing/2014/main" val="1916758356"/>
                    </a:ext>
                  </a:extLst>
                </a:gridCol>
              </a:tblGrid>
              <a:tr h="313875">
                <a:tc gridSpan="2">
                  <a:txBody>
                    <a:bodyPr/>
                    <a:lstStyle/>
                    <a:p>
                      <a:pPr algn="ctr"/>
                      <a:r>
                        <a:rPr lang="en-US" sz="1200" b="1" dirty="0">
                          <a:solidFill>
                            <a:schemeClr val="accent4"/>
                          </a:solidFill>
                        </a:rPr>
                        <a:t>Illustrative example (fully invested</a:t>
                      </a:r>
                    </a:p>
                  </a:txBody>
                  <a:tcPr marL="80682" marR="80682" marT="40341" marB="40341" anchor="ctr">
                    <a:lnB w="9525" cap="flat" cmpd="sng" algn="ctr">
                      <a:solidFill>
                        <a:schemeClr val="accent4"/>
                      </a:solidFill>
                      <a:prstDash val="solid"/>
                      <a:round/>
                      <a:headEnd type="none" w="med" len="med"/>
                      <a:tailEnd type="none" w="med" len="med"/>
                    </a:lnB>
                    <a:noFill/>
                  </a:tcPr>
                </a:tc>
                <a:tc hMerge="1">
                  <a:txBody>
                    <a:bodyPr/>
                    <a:lstStyle/>
                    <a:p>
                      <a:endParaRPr lang="en-US" sz="1400" dirty="0"/>
                    </a:p>
                  </a:txBody>
                  <a:tcPr anchor="ctr"/>
                </a:tc>
                <a:extLst>
                  <a:ext uri="{0D108BD9-81ED-4DB2-BD59-A6C34878D82A}">
                    <a16:rowId xmlns:a16="http://schemas.microsoft.com/office/drawing/2014/main" val="3507104018"/>
                  </a:ext>
                </a:extLst>
              </a:tr>
              <a:tr h="313875">
                <a:tc>
                  <a:txBody>
                    <a:bodyPr/>
                    <a:lstStyle/>
                    <a:p>
                      <a:pPr algn="l"/>
                      <a:r>
                        <a:rPr lang="en-US" sz="1200" dirty="0"/>
                        <a:t>Weighted average unlevered yield</a:t>
                      </a:r>
                    </a:p>
                  </a:txBody>
                  <a:tcPr marL="80682" marR="80682" marT="40341" marB="40341" anchor="ctr">
                    <a:lnT w="9525"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200" dirty="0"/>
                        <a:t>00.0%</a:t>
                      </a:r>
                    </a:p>
                  </a:txBody>
                  <a:tcPr anchor="ctr">
                    <a:lnT w="9525"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661265049"/>
                  </a:ext>
                </a:extLst>
              </a:tr>
              <a:tr h="313875">
                <a:tc>
                  <a:txBody>
                    <a:bodyPr/>
                    <a:lstStyle/>
                    <a:p>
                      <a:pPr algn="l"/>
                      <a:r>
                        <a:rPr lang="en-US" sz="1200" dirty="0"/>
                        <a:t>Weighted average cost of debt</a:t>
                      </a:r>
                    </a:p>
                  </a:txBody>
                  <a:tcPr marL="80682" marR="80682" marT="40341" marB="40341" anchor="ctr">
                    <a:lnT w="12700" cap="flat" cmpd="sng" algn="ctr">
                      <a:no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r>
                        <a:rPr lang="en-US" sz="1200" dirty="0"/>
                        <a:t>00.0%</a:t>
                      </a:r>
                    </a:p>
                  </a:txBody>
                  <a:tcPr anchor="ctr">
                    <a:lnT w="12700" cap="flat" cmpd="sng" algn="ctr">
                      <a:no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278819670"/>
                  </a:ext>
                </a:extLst>
              </a:tr>
              <a:tr h="313875">
                <a:tc>
                  <a:txBody>
                    <a:bodyPr/>
                    <a:lstStyle/>
                    <a:p>
                      <a:pPr algn="l"/>
                      <a:r>
                        <a:rPr lang="en-US" sz="1200" dirty="0"/>
                        <a:t>Spread</a:t>
                      </a:r>
                    </a:p>
                  </a:txBody>
                  <a:tcPr marL="80682" marR="80682" marT="40341" marB="40341" anchor="ctr">
                    <a:lnT w="9525"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200" dirty="0"/>
                        <a:t>00.0%</a:t>
                      </a:r>
                    </a:p>
                  </a:txBody>
                  <a:tcPr anchor="ctr">
                    <a:lnT w="9525"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280861746"/>
                  </a:ext>
                </a:extLst>
              </a:tr>
              <a:tr h="313875">
                <a:tc>
                  <a:txBody>
                    <a:bodyPr/>
                    <a:lstStyle/>
                    <a:p>
                      <a:pPr algn="l"/>
                      <a:r>
                        <a:rPr lang="en-US" sz="1200" dirty="0"/>
                        <a:t>Leverage (debt / equity)</a:t>
                      </a:r>
                    </a:p>
                  </a:txBody>
                  <a:tcPr marL="80682" marR="80682" marT="40341" marB="40341" anchor="ctr">
                    <a:lnT w="12700" cap="flat" cmpd="sng" algn="ctr">
                      <a:no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r>
                        <a:rPr lang="en-US" sz="1200"/>
                        <a:t>0.5 X</a:t>
                      </a:r>
                    </a:p>
                  </a:txBody>
                  <a:tcPr anchor="ctr">
                    <a:lnT w="12700" cap="flat" cmpd="sng" algn="ctr">
                      <a:no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128658537"/>
                  </a:ext>
                </a:extLst>
              </a:tr>
              <a:tr h="313875">
                <a:tc>
                  <a:txBody>
                    <a:bodyPr/>
                    <a:lstStyle/>
                    <a:p>
                      <a:pPr algn="l"/>
                      <a:r>
                        <a:rPr lang="en-US" sz="1200" b="1" dirty="0"/>
                        <a:t>Return on leveraged portion</a:t>
                      </a:r>
                    </a:p>
                  </a:txBody>
                  <a:tcPr marL="80682" marR="80682" marT="40341" marB="40341" anchor="ctr">
                    <a:lnT w="9525"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200" b="1" dirty="0"/>
                        <a:t>00.0%</a:t>
                      </a:r>
                    </a:p>
                  </a:txBody>
                  <a:tcPr anchor="ctr">
                    <a:lnT w="9525"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4159335409"/>
                  </a:ext>
                </a:extLst>
              </a:tr>
              <a:tr h="313875">
                <a:tc>
                  <a:txBody>
                    <a:bodyPr/>
                    <a:lstStyle/>
                    <a:p>
                      <a:pPr algn="l"/>
                      <a:r>
                        <a:rPr lang="en-US" sz="1200" dirty="0"/>
                        <a:t>Unlevered yield</a:t>
                      </a:r>
                    </a:p>
                  </a:txBody>
                  <a:tcPr marL="80682" marR="80682" marT="40341" marB="40341" anchor="ctr">
                    <a:lnT w="12700" cap="flat" cmpd="sng" algn="ctr">
                      <a:no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r>
                        <a:rPr lang="en-US" sz="1200" dirty="0"/>
                        <a:t>00.0%</a:t>
                      </a:r>
                    </a:p>
                  </a:txBody>
                  <a:tcPr anchor="ctr">
                    <a:lnT w="12700" cap="flat" cmpd="sng" algn="ctr">
                      <a:no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01285633"/>
                  </a:ext>
                </a:extLst>
              </a:tr>
              <a:tr h="313875">
                <a:tc>
                  <a:txBody>
                    <a:bodyPr/>
                    <a:lstStyle/>
                    <a:p>
                      <a:pPr algn="l"/>
                      <a:r>
                        <a:rPr lang="en-US" sz="1200" b="1" dirty="0"/>
                        <a:t>ROE before overhead</a:t>
                      </a:r>
                    </a:p>
                  </a:txBody>
                  <a:tcPr marL="80682" marR="80682" marT="40341" marB="40341" anchor="ctr">
                    <a:lnT w="9525"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200" b="1" dirty="0"/>
                        <a:t>00.0%</a:t>
                      </a:r>
                    </a:p>
                  </a:txBody>
                  <a:tcPr anchor="ctr">
                    <a:lnT w="9525"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217673240"/>
                  </a:ext>
                </a:extLst>
              </a:tr>
              <a:tr h="313875">
                <a:tc>
                  <a:txBody>
                    <a:bodyPr/>
                    <a:lstStyle/>
                    <a:p>
                      <a:pPr algn="l"/>
                      <a:r>
                        <a:rPr lang="en-US" sz="1200" b="0" dirty="0"/>
                        <a:t>G&amp;A expense</a:t>
                      </a:r>
                    </a:p>
                  </a:txBody>
                  <a:tcPr marL="80682" marR="80682" marT="40341" marB="40341"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200" dirty="0"/>
                        <a:t>00.0%</a:t>
                      </a: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4071109163"/>
                  </a:ext>
                </a:extLst>
              </a:tr>
              <a:tr h="313875">
                <a:tc>
                  <a:txBody>
                    <a:bodyPr/>
                    <a:lstStyle/>
                    <a:p>
                      <a:pPr algn="l"/>
                      <a:r>
                        <a:rPr lang="en-US" sz="1200" b="0" dirty="0"/>
                        <a:t>Base management fee</a:t>
                      </a:r>
                    </a:p>
                  </a:txBody>
                  <a:tcPr marL="80682" marR="80682" marT="40341" marB="40341"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200" dirty="0"/>
                        <a:t>00.0%</a:t>
                      </a:r>
                      <a:endParaRPr lang="en-US" sz="1200" b="0" dirty="0"/>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637705661"/>
                  </a:ext>
                </a:extLst>
              </a:tr>
              <a:tr h="313875">
                <a:tc>
                  <a:txBody>
                    <a:bodyPr/>
                    <a:lstStyle/>
                    <a:p>
                      <a:pPr algn="l"/>
                      <a:r>
                        <a:rPr lang="en-US" sz="1200" b="0" dirty="0"/>
                        <a:t>Incentive fee</a:t>
                      </a:r>
                    </a:p>
                  </a:txBody>
                  <a:tcPr marL="80682" marR="80682" marT="40341" marB="40341" anchor="ctr">
                    <a:lnT w="12700" cap="flat" cmpd="sng" algn="ctr">
                      <a:noFill/>
                      <a:prstDash val="solid"/>
                      <a:round/>
                      <a:headEnd type="none" w="med" len="med"/>
                      <a:tailEnd type="none" w="med" len="med"/>
                    </a:lnT>
                    <a:lnB w="9525" cap="flat" cmpd="sng" algn="ctr">
                      <a:solidFill>
                        <a:schemeClr val="accent4"/>
                      </a:solidFill>
                      <a:prstDash val="solid"/>
                      <a:round/>
                      <a:headEnd type="none" w="med" len="med"/>
                      <a:tailEnd type="none" w="med" len="med"/>
                    </a:lnB>
                    <a:noFill/>
                  </a:tcPr>
                </a:tc>
                <a:tc>
                  <a:txBody>
                    <a:bodyPr/>
                    <a:lstStyle/>
                    <a:p>
                      <a:r>
                        <a:rPr lang="en-US" sz="1200" dirty="0"/>
                        <a:t>00.0%</a:t>
                      </a:r>
                      <a:endParaRPr lang="en-US" sz="1200" b="0" dirty="0"/>
                    </a:p>
                  </a:txBody>
                  <a:tcPr anchor="ctr">
                    <a:lnT w="12700" cap="flat" cmpd="sng" algn="ctr">
                      <a:noFill/>
                      <a:prstDash val="solid"/>
                      <a:round/>
                      <a:headEnd type="none" w="med" len="med"/>
                      <a:tailEnd type="none" w="med" len="med"/>
                    </a:lnT>
                    <a:lnB w="9525"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726194419"/>
                  </a:ext>
                </a:extLst>
              </a:tr>
              <a:tr h="313875">
                <a:tc>
                  <a:txBody>
                    <a:bodyPr/>
                    <a:lstStyle/>
                    <a:p>
                      <a:pPr algn="l"/>
                      <a:r>
                        <a:rPr lang="en-US" sz="1200" b="1" dirty="0"/>
                        <a:t>Return on equity (ROE)</a:t>
                      </a:r>
                    </a:p>
                  </a:txBody>
                  <a:tcPr marL="80682" marR="80682" marT="40341" marB="40341" anchor="ctr">
                    <a:lnL w="9525" cap="flat" cmpd="sng" algn="ctr">
                      <a:solidFill>
                        <a:schemeClr val="accent4"/>
                      </a:solidFill>
                      <a:prstDash val="solid"/>
                      <a:round/>
                      <a:headEnd type="none" w="med" len="med"/>
                      <a:tailEnd type="none" w="med" len="med"/>
                    </a:lnL>
                    <a:lnT w="9525" cap="flat" cmpd="sng" algn="ctr">
                      <a:solidFill>
                        <a:schemeClr val="accent4"/>
                      </a:solidFill>
                      <a:prstDash val="solid"/>
                      <a:round/>
                      <a:headEnd type="none" w="med" len="med"/>
                      <a:tailEnd type="none" w="med" len="med"/>
                    </a:lnT>
                    <a:lnB w="9525" cap="flat" cmpd="sng" algn="ctr">
                      <a:solidFill>
                        <a:schemeClr val="accent4"/>
                      </a:solidFill>
                      <a:prstDash val="solid"/>
                      <a:round/>
                      <a:headEnd type="none" w="med" len="med"/>
                      <a:tailEnd type="none" w="med" len="med"/>
                    </a:lnB>
                    <a:noFill/>
                  </a:tcPr>
                </a:tc>
                <a:tc>
                  <a:txBody>
                    <a:bodyPr/>
                    <a:lstStyle/>
                    <a:p>
                      <a:r>
                        <a:rPr lang="en-US" sz="1200" b="1" dirty="0"/>
                        <a:t>00.0%</a:t>
                      </a:r>
                    </a:p>
                  </a:txBody>
                  <a:tcPr anchor="ctr">
                    <a:lnR w="9525" cap="flat" cmpd="sng" algn="ctr">
                      <a:solidFill>
                        <a:schemeClr val="accent4"/>
                      </a:solidFill>
                      <a:prstDash val="solid"/>
                      <a:round/>
                      <a:headEnd type="none" w="med" len="med"/>
                      <a:tailEnd type="none" w="med" len="med"/>
                    </a:lnR>
                    <a:lnT w="9525" cap="flat" cmpd="sng" algn="ctr">
                      <a:solidFill>
                        <a:schemeClr val="accent4"/>
                      </a:solidFill>
                      <a:prstDash val="solid"/>
                      <a:round/>
                      <a:headEnd type="none" w="med" len="med"/>
                      <a:tailEnd type="none" w="med" len="med"/>
                    </a:lnT>
                    <a:lnB w="9525"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260608435"/>
                  </a:ext>
                </a:extLst>
              </a:tr>
              <a:tr h="313875">
                <a:tc>
                  <a:txBody>
                    <a:bodyPr/>
                    <a:lstStyle/>
                    <a:p>
                      <a:pPr algn="l"/>
                      <a:r>
                        <a:rPr lang="en-US" sz="1200" b="0" dirty="0"/>
                        <a:t>+ Returns from warrant positions</a:t>
                      </a:r>
                    </a:p>
                  </a:txBody>
                  <a:tcPr marL="80682" marR="80682" marT="40341" marB="40341" anchor="ctr">
                    <a:lnL w="12700" cap="flat" cmpd="sng" algn="ctr">
                      <a:noFill/>
                      <a:prstDash val="solid"/>
                      <a:round/>
                      <a:headEnd type="none" w="med" len="med"/>
                      <a:tailEnd type="none" w="med" len="med"/>
                    </a:lnL>
                    <a:lnT w="9525"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200" b="0" dirty="0"/>
                        <a:t>TBD</a:t>
                      </a:r>
                    </a:p>
                  </a:txBody>
                  <a:tcPr marL="80682" marR="80682" marT="40341" marB="40341" anchor="ctr">
                    <a:lnR w="12700" cap="flat" cmpd="sng" algn="ctr">
                      <a:noFill/>
                      <a:prstDash val="solid"/>
                      <a:round/>
                      <a:headEnd type="none" w="med" len="med"/>
                      <a:tailEnd type="none" w="med" len="med"/>
                    </a:lnR>
                    <a:lnT w="9525"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870669713"/>
                  </a:ext>
                </a:extLst>
              </a:tr>
            </a:tbl>
          </a:graphicData>
        </a:graphic>
      </p:graphicFrame>
    </p:spTree>
    <p:extLst>
      <p:ext uri="{BB962C8B-B14F-4D97-AF65-F5344CB8AC3E}">
        <p14:creationId xmlns:p14="http://schemas.microsoft.com/office/powerpoint/2010/main" val="36166136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506" name="Rectangle 2">
            <a:extLst>
              <a:ext uri="{FF2B5EF4-FFF2-40B4-BE49-F238E27FC236}">
                <a16:creationId xmlns:a16="http://schemas.microsoft.com/office/drawing/2014/main" id="{3F61DECA-A67F-4AAA-B0A8-1541BA909827}"/>
              </a:ext>
            </a:extLst>
          </p:cNvPr>
          <p:cNvSpPr>
            <a:spLocks noGrp="1" noChangeArrowheads="1"/>
          </p:cNvSpPr>
          <p:nvPr>
            <p:ph type="title"/>
          </p:nvPr>
        </p:nvSpPr>
        <p:spPr/>
        <p:txBody>
          <a:bodyPr/>
          <a:lstStyle/>
          <a:p>
            <a:r>
              <a:rPr lang="en-US" altLang="en-US" dirty="0"/>
              <a:t>Illustrative deal pipeline case studies</a:t>
            </a:r>
          </a:p>
        </p:txBody>
      </p:sp>
      <p:sp>
        <p:nvSpPr>
          <p:cNvPr id="10" name="Slide Number Placeholder 3">
            <a:extLst>
              <a:ext uri="{FF2B5EF4-FFF2-40B4-BE49-F238E27FC236}">
                <a16:creationId xmlns:a16="http://schemas.microsoft.com/office/drawing/2014/main" id="{2712578F-FA87-40DB-A728-EA2BA2ADC37B}"/>
              </a:ext>
            </a:extLst>
          </p:cNvPr>
          <p:cNvSpPr>
            <a:spLocks noGrp="1"/>
          </p:cNvSpPr>
          <p:nvPr>
            <p:ph type="sldNum" sz="quarter" idx="4294967295"/>
          </p:nvPr>
        </p:nvSpPr>
        <p:spPr>
          <a:xfrm>
            <a:off x="0" y="0"/>
            <a:ext cx="0" cy="0"/>
          </a:xfrm>
        </p:spPr>
        <p:txBody>
          <a:bodyPr/>
          <a:lstStyle/>
          <a:p>
            <a:fld id="{249A704D-8788-4C1B-924B-AFB49307A309}" type="slidenum">
              <a:rPr lang="en-US" altLang="en-US"/>
              <a:pPr/>
              <a:t>14</a:t>
            </a:fld>
            <a:endParaRPr lang="en-US" altLang="en-US"/>
          </a:p>
        </p:txBody>
      </p:sp>
      <p:grpSp>
        <p:nvGrpSpPr>
          <p:cNvPr id="8" name="Group 7">
            <a:extLst>
              <a:ext uri="{FF2B5EF4-FFF2-40B4-BE49-F238E27FC236}">
                <a16:creationId xmlns:a16="http://schemas.microsoft.com/office/drawing/2014/main" id="{C4CBBEAA-A3CE-5123-94FB-B8ED2ACEF68F}"/>
              </a:ext>
            </a:extLst>
          </p:cNvPr>
          <p:cNvGrpSpPr/>
          <p:nvPr/>
        </p:nvGrpSpPr>
        <p:grpSpPr>
          <a:xfrm>
            <a:off x="6400202" y="1383539"/>
            <a:ext cx="4230586" cy="4706686"/>
            <a:chOff x="6400202" y="1383539"/>
            <a:chExt cx="4230586" cy="4706686"/>
          </a:xfrm>
        </p:grpSpPr>
        <p:sp>
          <p:nvSpPr>
            <p:cNvPr id="9" name="Rectangle 8">
              <a:extLst>
                <a:ext uri="{FF2B5EF4-FFF2-40B4-BE49-F238E27FC236}">
                  <a16:creationId xmlns:a16="http://schemas.microsoft.com/office/drawing/2014/main" id="{34DB14B1-AF18-5243-257A-B035DD286A50}"/>
                </a:ext>
              </a:extLst>
            </p:cNvPr>
            <p:cNvSpPr/>
            <p:nvPr/>
          </p:nvSpPr>
          <p:spPr>
            <a:xfrm>
              <a:off x="6558840" y="2204025"/>
              <a:ext cx="4071948" cy="3886200"/>
            </a:xfrm>
            <a:prstGeom prst="rect">
              <a:avLst/>
            </a:prstGeom>
            <a:solidFill>
              <a:schemeClr val="bg1">
                <a:lumMod val="95000"/>
              </a:schemeClr>
            </a:solidFill>
            <a:ln w="25400" cap="flat">
              <a:noFill/>
              <a:prstDash val="solid"/>
              <a:round/>
            </a:ln>
            <a:effectLst>
              <a:outerShdw dist="50800" dir="16200000" rotWithShape="0">
                <a:schemeClr val="accent3"/>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61365" tIns="1280160" rIns="161365" bIns="80682" numCol="1" spcCol="38100" rtlCol="0" anchor="t" anchorCtr="0">
              <a:noAutofit/>
            </a:bodyPr>
            <a:lstStyle/>
            <a:p>
              <a:pPr marL="151287" lvl="1" indent="-151287" defTabSz="470672" hangingPunct="1">
                <a:spcBef>
                  <a:spcPts val="600"/>
                </a:spcBef>
                <a:buClr>
                  <a:srgbClr val="A5A5AA"/>
                </a:buClr>
                <a:buSzPct val="100000"/>
                <a:buFont typeface="Arial" panose="020B0604020202020204" pitchFamily="34" charset="0"/>
                <a:buChar char="•"/>
                <a:defRPr/>
              </a:pPr>
              <a:r>
                <a:rPr lang="en-US" altLang="en-US" sz="1059" kern="1200" dirty="0">
                  <a:latin typeface="Arial" panose="020B0604020202020204" pitchFamily="34" charset="0"/>
                  <a:ea typeface="+mn-ea"/>
                  <a:cs typeface="+mn-cs"/>
                </a:rPr>
                <a:t>Lorem ipsum dolor sit </a:t>
              </a:r>
              <a:r>
                <a:rPr lang="en-US" altLang="en-US" sz="1059" kern="1200" dirty="0" err="1">
                  <a:latin typeface="Arial" panose="020B0604020202020204" pitchFamily="34" charset="0"/>
                  <a:ea typeface="+mn-ea"/>
                  <a:cs typeface="+mn-cs"/>
                </a:rPr>
                <a:t>amet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consectetur</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adipiscing</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elit</a:t>
              </a:r>
              <a:r>
                <a:rPr lang="en-US" altLang="en-US" sz="1059" kern="1200" dirty="0">
                  <a:latin typeface="Arial" panose="020B0604020202020204" pitchFamily="34" charset="0"/>
                  <a:ea typeface="+mn-ea"/>
                  <a:cs typeface="+mn-cs"/>
                </a:rPr>
                <a:t>, sed do </a:t>
              </a:r>
              <a:r>
                <a:rPr lang="en-US" altLang="en-US" sz="1059" kern="1200" dirty="0" err="1">
                  <a:latin typeface="Arial" panose="020B0604020202020204" pitchFamily="34" charset="0"/>
                  <a:ea typeface="+mn-ea"/>
                  <a:cs typeface="+mn-cs"/>
                </a:rPr>
                <a:t>eiusmod</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tempor</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incididunt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ut</a:t>
              </a:r>
              <a:r>
                <a:rPr lang="en-US" altLang="en-US" sz="1059" kern="1200" dirty="0">
                  <a:latin typeface="Arial" panose="020B0604020202020204" pitchFamily="34" charset="0"/>
                  <a:ea typeface="+mn-ea"/>
                  <a:cs typeface="+mn-cs"/>
                </a:rPr>
                <a:t> labore et dolore magna</a:t>
              </a:r>
            </a:p>
            <a:p>
              <a:pPr marL="151287" lvl="1" indent="-151287" defTabSz="470672" hangingPunct="1">
                <a:spcBef>
                  <a:spcPts val="600"/>
                </a:spcBef>
                <a:buClr>
                  <a:srgbClr val="A5A5AA"/>
                </a:buClr>
                <a:buSzPct val="100000"/>
                <a:buFont typeface="Arial" panose="020B0604020202020204" pitchFamily="34" charset="0"/>
                <a:buChar char="•"/>
                <a:defRPr/>
              </a:pPr>
              <a:r>
                <a:rPr lang="en-US" altLang="en-US" sz="1059" kern="1200" dirty="0">
                  <a:latin typeface="Arial" panose="020B0604020202020204" pitchFamily="34" charset="0"/>
                  <a:ea typeface="+mn-ea"/>
                  <a:cs typeface="+mn-cs"/>
                </a:rPr>
                <a:t>Ut </a:t>
              </a:r>
              <a:r>
                <a:rPr lang="en-US" altLang="en-US" sz="1059" kern="1200" dirty="0" err="1">
                  <a:latin typeface="Arial" panose="020B0604020202020204" pitchFamily="34" charset="0"/>
                  <a:ea typeface="+mn-ea"/>
                  <a:cs typeface="+mn-cs"/>
                </a:rPr>
                <a:t>enim</a:t>
              </a:r>
              <a:r>
                <a:rPr lang="en-US" altLang="en-US" sz="1059" kern="1200" dirty="0">
                  <a:latin typeface="Arial" panose="020B0604020202020204" pitchFamily="34" charset="0"/>
                  <a:ea typeface="+mn-ea"/>
                  <a:cs typeface="+mn-cs"/>
                </a:rPr>
                <a:t> ad minim </a:t>
              </a:r>
              <a:r>
                <a:rPr lang="en-US" altLang="en-US" sz="1059" kern="1200" dirty="0" err="1">
                  <a:latin typeface="Arial" panose="020B0604020202020204" pitchFamily="34" charset="0"/>
                  <a:ea typeface="+mn-ea"/>
                  <a:cs typeface="+mn-cs"/>
                </a:rPr>
                <a:t>veniam</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quis</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nostrud</a:t>
              </a:r>
              <a:r>
                <a:rPr lang="en-US" altLang="en-US" sz="1059" kern="1200" dirty="0">
                  <a:latin typeface="Arial" panose="020B0604020202020204" pitchFamily="34" charset="0"/>
                  <a:ea typeface="+mn-ea"/>
                  <a:cs typeface="+mn-cs"/>
                </a:rPr>
                <a:t> exercitation </a:t>
              </a:r>
              <a:r>
                <a:rPr lang="en-US" altLang="en-US" sz="1059" kern="1200" dirty="0" err="1">
                  <a:latin typeface="Arial" panose="020B0604020202020204" pitchFamily="34" charset="0"/>
                  <a:ea typeface="+mn-ea"/>
                  <a:cs typeface="+mn-cs"/>
                </a:rPr>
                <a:t>ullamco</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laboris</a:t>
              </a:r>
              <a:r>
                <a:rPr lang="en-US" altLang="en-US" sz="1059" kern="1200" dirty="0">
                  <a:latin typeface="Arial" panose="020B0604020202020204" pitchFamily="34" charset="0"/>
                  <a:ea typeface="+mn-ea"/>
                  <a:cs typeface="+mn-cs"/>
                </a:rPr>
                <a:t> nisi </a:t>
              </a:r>
              <a:r>
                <a:rPr lang="en-US" altLang="en-US" sz="1059" kern="1200" dirty="0" err="1">
                  <a:latin typeface="Arial" panose="020B0604020202020204" pitchFamily="34" charset="0"/>
                  <a:ea typeface="+mn-ea"/>
                  <a:cs typeface="+mn-cs"/>
                </a:rPr>
                <a:t>ut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aliquip</a:t>
              </a:r>
              <a:r>
                <a:rPr lang="en-US" altLang="en-US" sz="1059" kern="1200" dirty="0">
                  <a:latin typeface="Arial" panose="020B0604020202020204" pitchFamily="34" charset="0"/>
                  <a:ea typeface="+mn-ea"/>
                  <a:cs typeface="+mn-cs"/>
                </a:rPr>
                <a:t> ex </a:t>
              </a:r>
              <a:r>
                <a:rPr lang="en-US" altLang="en-US" sz="1059" kern="1200" dirty="0" err="1">
                  <a:latin typeface="Arial" panose="020B0604020202020204" pitchFamily="34" charset="0"/>
                  <a:ea typeface="+mn-ea"/>
                  <a:cs typeface="+mn-cs"/>
                </a:rPr>
                <a:t>ea</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commodo</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consequat</a:t>
              </a:r>
              <a:r>
                <a:rPr lang="en-US" altLang="en-US" sz="1059" kern="1200" dirty="0">
                  <a:latin typeface="Arial" panose="020B0604020202020204" pitchFamily="34" charset="0"/>
                  <a:ea typeface="+mn-ea"/>
                  <a:cs typeface="+mn-cs"/>
                </a:rPr>
                <a:t>. </a:t>
              </a:r>
            </a:p>
            <a:p>
              <a:pPr marL="151287" lvl="1" indent="-151287" defTabSz="470672" hangingPunct="1">
                <a:spcBef>
                  <a:spcPts val="600"/>
                </a:spcBef>
                <a:buClr>
                  <a:srgbClr val="A5A5AA"/>
                </a:buClr>
                <a:buSzPct val="100000"/>
                <a:buFont typeface="Arial" panose="020B0604020202020204" pitchFamily="34" charset="0"/>
                <a:buChar char="•"/>
                <a:defRPr/>
              </a:pPr>
              <a:r>
                <a:rPr lang="en-US" altLang="en-US" sz="1059" kern="1200" dirty="0">
                  <a:latin typeface="Arial" panose="020B0604020202020204" pitchFamily="34" charset="0"/>
                  <a:ea typeface="+mn-ea"/>
                  <a:cs typeface="+mn-cs"/>
                </a:rPr>
                <a:t>Duis </a:t>
              </a:r>
              <a:r>
                <a:rPr lang="en-US" altLang="en-US" sz="1059" kern="1200" dirty="0" err="1">
                  <a:latin typeface="Arial" panose="020B0604020202020204" pitchFamily="34" charset="0"/>
                  <a:ea typeface="+mn-ea"/>
                  <a:cs typeface="+mn-cs"/>
                </a:rPr>
                <a:t>aute</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irure</a:t>
              </a:r>
              <a:r>
                <a:rPr lang="en-US" altLang="en-US" sz="1059" kern="1200" dirty="0">
                  <a:latin typeface="Arial" panose="020B0604020202020204" pitchFamily="34" charset="0"/>
                  <a:ea typeface="+mn-ea"/>
                  <a:cs typeface="+mn-cs"/>
                </a:rPr>
                <a:t> dolor in </a:t>
              </a:r>
              <a:r>
                <a:rPr lang="en-US" altLang="en-US" sz="1059" kern="1200" dirty="0" err="1">
                  <a:latin typeface="Arial" panose="020B0604020202020204" pitchFamily="34" charset="0"/>
                  <a:ea typeface="+mn-ea"/>
                  <a:cs typeface="+mn-cs"/>
                </a:rPr>
                <a:t>reprehenderit</a:t>
              </a:r>
              <a:r>
                <a:rPr lang="en-US" altLang="en-US" sz="1059" kern="1200" dirty="0">
                  <a:latin typeface="Arial" panose="020B0604020202020204" pitchFamily="34" charset="0"/>
                  <a:ea typeface="+mn-ea"/>
                  <a:cs typeface="+mn-cs"/>
                </a:rPr>
                <a:t> in </a:t>
              </a:r>
              <a:r>
                <a:rPr lang="en-US" altLang="en-US" sz="1059" kern="1200" dirty="0" err="1">
                  <a:latin typeface="Arial" panose="020B0604020202020204" pitchFamily="34" charset="0"/>
                  <a:ea typeface="+mn-ea"/>
                  <a:cs typeface="+mn-cs"/>
                </a:rPr>
                <a:t>voluptate</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velit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esse</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cillum</a:t>
              </a:r>
              <a:r>
                <a:rPr lang="en-US" altLang="en-US" sz="1059" kern="1200" dirty="0">
                  <a:latin typeface="Arial" panose="020B0604020202020204" pitchFamily="34" charset="0"/>
                  <a:ea typeface="+mn-ea"/>
                  <a:cs typeface="+mn-cs"/>
                </a:rPr>
                <a:t> dolore </a:t>
              </a:r>
              <a:r>
                <a:rPr lang="en-US" altLang="en-US" sz="1059" kern="1200" dirty="0" err="1">
                  <a:latin typeface="Arial" panose="020B0604020202020204" pitchFamily="34" charset="0"/>
                  <a:ea typeface="+mn-ea"/>
                  <a:cs typeface="+mn-cs"/>
                </a:rPr>
                <a:t>eu</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fugiat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nulla</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pariatur</a:t>
              </a:r>
              <a:r>
                <a:rPr lang="en-US" altLang="en-US" sz="1059" kern="1200" dirty="0">
                  <a:latin typeface="Arial" panose="020B0604020202020204" pitchFamily="34" charset="0"/>
                  <a:ea typeface="+mn-ea"/>
                  <a:cs typeface="+mn-cs"/>
                </a:rPr>
                <a:t>. </a:t>
              </a:r>
            </a:p>
            <a:p>
              <a:pPr marL="151287" lvl="1" indent="-151287" defTabSz="470672" hangingPunct="1">
                <a:spcBef>
                  <a:spcPts val="600"/>
                </a:spcBef>
                <a:buClr>
                  <a:srgbClr val="A5A5AA"/>
                </a:buClr>
                <a:buSzPct val="100000"/>
                <a:buFont typeface="Arial" panose="020B0604020202020204" pitchFamily="34" charset="0"/>
                <a:buChar char="•"/>
                <a:defRPr/>
              </a:pPr>
              <a:r>
                <a:rPr lang="en-US" altLang="en-US" sz="1059" kern="1200" dirty="0" err="1">
                  <a:latin typeface="Arial" panose="020B0604020202020204" pitchFamily="34" charset="0"/>
                  <a:ea typeface="+mn-ea"/>
                  <a:cs typeface="+mn-cs"/>
                </a:rPr>
                <a:t>Excepteur</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sint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occaecat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cupidatat</a:t>
              </a:r>
              <a:r>
                <a:rPr lang="en-US" altLang="en-US" sz="1059" kern="1200" dirty="0">
                  <a:latin typeface="Arial" panose="020B0604020202020204" pitchFamily="34" charset="0"/>
                  <a:ea typeface="+mn-ea"/>
                  <a:cs typeface="+mn-cs"/>
                </a:rPr>
                <a:t> non </a:t>
              </a:r>
              <a:r>
                <a:rPr lang="en-US" altLang="en-US" sz="1059" kern="1200" dirty="0" err="1">
                  <a:latin typeface="Arial" panose="020B0604020202020204" pitchFamily="34" charset="0"/>
                  <a:ea typeface="+mn-ea"/>
                  <a:cs typeface="+mn-cs"/>
                </a:rPr>
                <a:t>proident</a:t>
              </a:r>
              <a:r>
                <a:rPr lang="en-US" altLang="en-US" sz="1059" kern="1200" dirty="0">
                  <a:latin typeface="Arial" panose="020B0604020202020204" pitchFamily="34" charset="0"/>
                  <a:ea typeface="+mn-ea"/>
                  <a:cs typeface="+mn-cs"/>
                </a:rPr>
                <a:t>, sunt in culpa qui </a:t>
              </a:r>
              <a:r>
                <a:rPr lang="en-US" altLang="en-US" sz="1059" kern="1200" dirty="0" err="1">
                  <a:latin typeface="Arial" panose="020B0604020202020204" pitchFamily="34" charset="0"/>
                  <a:ea typeface="+mn-ea"/>
                  <a:cs typeface="+mn-cs"/>
                </a:rPr>
                <a:t>officia</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deserunt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mollit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anim</a:t>
              </a:r>
              <a:r>
                <a:rPr lang="en-US" altLang="en-US" sz="1059" kern="1200" dirty="0">
                  <a:latin typeface="Arial" panose="020B0604020202020204" pitchFamily="34" charset="0"/>
                  <a:ea typeface="+mn-ea"/>
                  <a:cs typeface="+mn-cs"/>
                </a:rPr>
                <a:t> id </a:t>
              </a:r>
              <a:r>
                <a:rPr lang="en-US" altLang="en-US" sz="1059" kern="1200" dirty="0" err="1">
                  <a:latin typeface="Arial" panose="020B0604020202020204" pitchFamily="34" charset="0"/>
                  <a:ea typeface="+mn-ea"/>
                  <a:cs typeface="+mn-cs"/>
                </a:rPr>
                <a:t>est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laborum</a:t>
              </a:r>
              <a:endParaRPr lang="en-US" altLang="en-US" sz="1059" kern="1200" dirty="0">
                <a:latin typeface="Arial" panose="020B0604020202020204" pitchFamily="34" charset="0"/>
                <a:ea typeface="+mn-ea"/>
                <a:cs typeface="+mn-cs"/>
              </a:endParaRPr>
            </a:p>
            <a:p>
              <a:pPr marL="151287" lvl="1" indent="-151287" defTabSz="470672" hangingPunct="1">
                <a:spcBef>
                  <a:spcPts val="600"/>
                </a:spcBef>
                <a:buClr>
                  <a:srgbClr val="A5A5AA"/>
                </a:buClr>
                <a:buSzPct val="100000"/>
                <a:buFont typeface="Arial" panose="020B0604020202020204" pitchFamily="34" charset="0"/>
                <a:buChar char="•"/>
                <a:defRPr/>
              </a:pPr>
              <a:r>
                <a:rPr lang="en-US" altLang="en-US" sz="1059" kern="1200" dirty="0">
                  <a:latin typeface="Arial" panose="020B0604020202020204" pitchFamily="34" charset="0"/>
                  <a:ea typeface="+mn-ea"/>
                  <a:cs typeface="+mn-cs"/>
                </a:rPr>
                <a:t>Sed </a:t>
              </a:r>
              <a:r>
                <a:rPr lang="en-US" altLang="en-US" sz="1059" kern="1200" dirty="0" err="1">
                  <a:latin typeface="Arial" panose="020B0604020202020204" pitchFamily="34" charset="0"/>
                  <a:ea typeface="+mn-ea"/>
                  <a:cs typeface="+mn-cs"/>
                </a:rPr>
                <a:t>ut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perspiciatis</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unde</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omnis</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iste</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natus</a:t>
              </a:r>
              <a:r>
                <a:rPr lang="en-US" altLang="en-US" sz="1059" kern="1200" dirty="0">
                  <a:latin typeface="Arial" panose="020B0604020202020204" pitchFamily="34" charset="0"/>
                  <a:ea typeface="+mn-ea"/>
                  <a:cs typeface="+mn-cs"/>
                </a:rPr>
                <a:t> error sit </a:t>
              </a:r>
              <a:r>
                <a:rPr lang="en-US" altLang="en-US" sz="1059" kern="1200" dirty="0" err="1">
                  <a:latin typeface="Arial" panose="020B0604020202020204" pitchFamily="34" charset="0"/>
                  <a:ea typeface="+mn-ea"/>
                  <a:cs typeface="+mn-cs"/>
                </a:rPr>
                <a:t>voluptatem</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accusantium</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doloremque</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laudantium</a:t>
              </a:r>
              <a:endParaRPr lang="en-US" altLang="en-US" sz="1059" kern="1200" dirty="0">
                <a:latin typeface="Arial" panose="020B0604020202020204" pitchFamily="34" charset="0"/>
                <a:ea typeface="+mn-ea"/>
                <a:cs typeface="+mn-cs"/>
              </a:endParaRPr>
            </a:p>
          </p:txBody>
        </p:sp>
        <p:grpSp>
          <p:nvGrpSpPr>
            <p:cNvPr id="11" name="Group 10">
              <a:extLst>
                <a:ext uri="{FF2B5EF4-FFF2-40B4-BE49-F238E27FC236}">
                  <a16:creationId xmlns:a16="http://schemas.microsoft.com/office/drawing/2014/main" id="{A5BACA13-FDB1-6B75-EBF4-42C8CBDBE68F}"/>
                </a:ext>
              </a:extLst>
            </p:cNvPr>
            <p:cNvGrpSpPr/>
            <p:nvPr/>
          </p:nvGrpSpPr>
          <p:grpSpPr>
            <a:xfrm>
              <a:off x="6400202" y="1383539"/>
              <a:ext cx="4230586" cy="675583"/>
              <a:chOff x="576072" y="1489482"/>
              <a:chExt cx="4206240" cy="765661"/>
            </a:xfrm>
          </p:grpSpPr>
          <p:sp>
            <p:nvSpPr>
              <p:cNvPr id="18" name="Rectangle: Diagonal Corners Snipped 17">
                <a:extLst>
                  <a:ext uri="{FF2B5EF4-FFF2-40B4-BE49-F238E27FC236}">
                    <a16:creationId xmlns:a16="http://schemas.microsoft.com/office/drawing/2014/main" id="{B3DA2129-4023-81B6-7054-ED4FAE2E9E52}"/>
                  </a:ext>
                </a:extLst>
              </p:cNvPr>
              <p:cNvSpPr/>
              <p:nvPr/>
            </p:nvSpPr>
            <p:spPr>
              <a:xfrm>
                <a:off x="576072" y="1489482"/>
                <a:ext cx="4206240" cy="765661"/>
              </a:xfrm>
              <a:prstGeom prst="snip2DiagRect">
                <a:avLst>
                  <a:gd name="adj1" fmla="val 0"/>
                  <a:gd name="adj2" fmla="val 24131"/>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0" name="Rectangle 4">
                <a:extLst>
                  <a:ext uri="{FF2B5EF4-FFF2-40B4-BE49-F238E27FC236}">
                    <a16:creationId xmlns:a16="http://schemas.microsoft.com/office/drawing/2014/main" id="{ECA419B7-DB63-CCF4-EA7A-45E1D34F53AE}"/>
                  </a:ext>
                </a:extLst>
              </p:cNvPr>
              <p:cNvSpPr>
                <a:spLocks noChangeArrowheads="1"/>
              </p:cNvSpPr>
              <p:nvPr/>
            </p:nvSpPr>
            <p:spPr bwMode="gray">
              <a:xfrm>
                <a:off x="733797" y="1578610"/>
                <a:ext cx="3854928" cy="547687"/>
              </a:xfrm>
              <a:prstGeom prst="rect">
                <a:avLst/>
              </a:prstGeom>
              <a:noFill/>
              <a:ln w="12700">
                <a:noFill/>
                <a:miter lim="800000"/>
                <a:headEnd type="none" w="sm" len="sm"/>
                <a:tailEnd type="none" w="sm" len="sm"/>
              </a:ln>
              <a:effectLst/>
            </p:spPr>
            <p:txBody>
              <a:bodyPr wrap="none" lIns="80673" tIns="40337" rIns="80673" bIns="40337" anchor="ctr"/>
              <a:lstStyle>
                <a:lvl1pPr eaLnBrk="0" hangingPunct="0">
                  <a:spcBef>
                    <a:spcPct val="0"/>
                  </a:spcBef>
                  <a:defRPr sz="2400">
                    <a:solidFill>
                      <a:schemeClr val="tx1"/>
                    </a:solidFill>
                    <a:latin typeface="Arial" panose="020B0604020202020204" pitchFamily="34" charset="0"/>
                  </a:defRPr>
                </a:lvl1pPr>
                <a:lvl2pPr marL="455613" eaLnBrk="0" hangingPunct="0">
                  <a:spcBef>
                    <a:spcPct val="0"/>
                  </a:spcBef>
                  <a:defRPr sz="2400">
                    <a:solidFill>
                      <a:schemeClr val="tx1"/>
                    </a:solidFill>
                    <a:latin typeface="Arial" panose="020B0604020202020204" pitchFamily="34" charset="0"/>
                  </a:defRPr>
                </a:lvl2pPr>
                <a:lvl3pPr eaLnBrk="0" hangingPunct="0">
                  <a:spcBef>
                    <a:spcPct val="0"/>
                  </a:spcBef>
                  <a:defRPr sz="2400">
                    <a:solidFill>
                      <a:schemeClr val="tx1"/>
                    </a:solidFill>
                    <a:latin typeface="Arial" panose="020B0604020202020204" pitchFamily="34" charset="0"/>
                  </a:defRPr>
                </a:lvl3pPr>
                <a:lvl4pPr eaLnBrk="0" hangingPunct="0">
                  <a:spcBef>
                    <a:spcPct val="0"/>
                  </a:spcBef>
                  <a:defRPr sz="2400">
                    <a:solidFill>
                      <a:schemeClr val="tx1"/>
                    </a:solidFill>
                    <a:latin typeface="Arial" panose="020B0604020202020204" pitchFamily="34" charset="0"/>
                  </a:defRPr>
                </a:lvl4pPr>
                <a:lvl5pPr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400" dirty="0">
                    <a:solidFill>
                      <a:schemeClr val="bg2"/>
                    </a:solidFill>
                  </a:rPr>
                  <a:t>120 MW DATA CENTER</a:t>
                </a:r>
                <a:br>
                  <a:rPr lang="en-US" altLang="en-US" sz="1400" dirty="0">
                    <a:solidFill>
                      <a:schemeClr val="bg2"/>
                    </a:solidFill>
                  </a:rPr>
                </a:br>
                <a:r>
                  <a:rPr lang="en-US" altLang="en-US" sz="1400" dirty="0">
                    <a:solidFill>
                      <a:schemeClr val="bg2"/>
                    </a:solidFill>
                  </a:rPr>
                  <a:t>Texas </a:t>
                </a:r>
              </a:p>
            </p:txBody>
          </p:sp>
        </p:grpSp>
        <p:sp>
          <p:nvSpPr>
            <p:cNvPr id="13" name="TextBox 30">
              <a:extLst>
                <a:ext uri="{FF2B5EF4-FFF2-40B4-BE49-F238E27FC236}">
                  <a16:creationId xmlns:a16="http://schemas.microsoft.com/office/drawing/2014/main" id="{C33C53A5-6EDC-5607-83E0-53A2323798A8}"/>
                </a:ext>
              </a:extLst>
            </p:cNvPr>
            <p:cNvSpPr txBox="1">
              <a:spLocks noChangeArrowheads="1"/>
            </p:cNvSpPr>
            <p:nvPr/>
          </p:nvSpPr>
          <p:spPr bwMode="auto">
            <a:xfrm>
              <a:off x="8749107" y="2347912"/>
              <a:ext cx="1515781" cy="32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0" tIns="0" rIns="0" bIns="0">
              <a:spAutoFit/>
            </a:bodyPr>
            <a:lstStyle>
              <a:lvl1pPr defTabSz="527050" eaLnBrk="0" hangingPunct="0">
                <a:tabLst>
                  <a:tab pos="2062163" algn="l"/>
                </a:tabLst>
                <a:defRPr sz="1000">
                  <a:solidFill>
                    <a:schemeClr val="tx1"/>
                  </a:solidFill>
                  <a:latin typeface="Franklin Gothic Book" panose="020B0503020102020204" pitchFamily="34" charset="0"/>
                </a:defRPr>
              </a:lvl1pPr>
              <a:lvl2pPr marL="742950" indent="-285750" defTabSz="527050" eaLnBrk="0" hangingPunct="0">
                <a:tabLst>
                  <a:tab pos="2062163" algn="l"/>
                </a:tabLst>
                <a:defRPr sz="1000">
                  <a:solidFill>
                    <a:schemeClr val="tx1"/>
                  </a:solidFill>
                  <a:latin typeface="Franklin Gothic Book" panose="020B0503020102020204" pitchFamily="34" charset="0"/>
                </a:defRPr>
              </a:lvl2pPr>
              <a:lvl3pPr marL="1143000" indent="-228600" defTabSz="527050" eaLnBrk="0" hangingPunct="0">
                <a:tabLst>
                  <a:tab pos="2062163" algn="l"/>
                </a:tabLst>
                <a:defRPr sz="1000">
                  <a:solidFill>
                    <a:schemeClr val="tx1"/>
                  </a:solidFill>
                  <a:latin typeface="Franklin Gothic Book" panose="020B0503020102020204" pitchFamily="34" charset="0"/>
                </a:defRPr>
              </a:lvl3pPr>
              <a:lvl4pPr marL="1600200" indent="-228600" defTabSz="527050" eaLnBrk="0" hangingPunct="0">
                <a:tabLst>
                  <a:tab pos="2062163" algn="l"/>
                </a:tabLst>
                <a:defRPr sz="1000">
                  <a:solidFill>
                    <a:schemeClr val="tx1"/>
                  </a:solidFill>
                  <a:latin typeface="Franklin Gothic Book" panose="020B0503020102020204" pitchFamily="34" charset="0"/>
                </a:defRPr>
              </a:lvl4pPr>
              <a:lvl5pPr marL="2057400" indent="-228600" defTabSz="527050" eaLnBrk="0" hangingPunct="0">
                <a:tabLst>
                  <a:tab pos="2062163" algn="l"/>
                </a:tabLst>
                <a:defRPr sz="1000">
                  <a:solidFill>
                    <a:schemeClr val="tx1"/>
                  </a:solidFill>
                  <a:latin typeface="Franklin Gothic Book" panose="020B0503020102020204" pitchFamily="34" charset="0"/>
                </a:defRPr>
              </a:lvl5pPr>
              <a:lvl6pPr marL="2514600" indent="-228600" defTabSz="527050" eaLnBrk="0" fontAlgn="base" hangingPunct="0">
                <a:spcBef>
                  <a:spcPct val="0"/>
                </a:spcBef>
                <a:spcAft>
                  <a:spcPct val="0"/>
                </a:spcAft>
                <a:tabLst>
                  <a:tab pos="2062163" algn="l"/>
                </a:tabLst>
                <a:defRPr sz="1000">
                  <a:solidFill>
                    <a:schemeClr val="tx1"/>
                  </a:solidFill>
                  <a:latin typeface="Franklin Gothic Book" panose="020B0503020102020204" pitchFamily="34" charset="0"/>
                </a:defRPr>
              </a:lvl6pPr>
              <a:lvl7pPr marL="2971800" indent="-228600" defTabSz="527050" eaLnBrk="0" fontAlgn="base" hangingPunct="0">
                <a:spcBef>
                  <a:spcPct val="0"/>
                </a:spcBef>
                <a:spcAft>
                  <a:spcPct val="0"/>
                </a:spcAft>
                <a:tabLst>
                  <a:tab pos="2062163" algn="l"/>
                </a:tabLst>
                <a:defRPr sz="1000">
                  <a:solidFill>
                    <a:schemeClr val="tx1"/>
                  </a:solidFill>
                  <a:latin typeface="Franklin Gothic Book" panose="020B0503020102020204" pitchFamily="34" charset="0"/>
                </a:defRPr>
              </a:lvl7pPr>
              <a:lvl8pPr marL="3429000" indent="-228600" defTabSz="527050" eaLnBrk="0" fontAlgn="base" hangingPunct="0">
                <a:spcBef>
                  <a:spcPct val="0"/>
                </a:spcBef>
                <a:spcAft>
                  <a:spcPct val="0"/>
                </a:spcAft>
                <a:tabLst>
                  <a:tab pos="2062163" algn="l"/>
                </a:tabLst>
                <a:defRPr sz="1000">
                  <a:solidFill>
                    <a:schemeClr val="tx1"/>
                  </a:solidFill>
                  <a:latin typeface="Franklin Gothic Book" panose="020B0503020102020204" pitchFamily="34" charset="0"/>
                </a:defRPr>
              </a:lvl8pPr>
              <a:lvl9pPr marL="3886200" indent="-228600" defTabSz="527050" eaLnBrk="0" fontAlgn="base" hangingPunct="0">
                <a:spcBef>
                  <a:spcPct val="0"/>
                </a:spcBef>
                <a:spcAft>
                  <a:spcPct val="0"/>
                </a:spcAft>
                <a:tabLst>
                  <a:tab pos="2062163" algn="l"/>
                </a:tabLst>
                <a:defRPr sz="1000">
                  <a:solidFill>
                    <a:schemeClr val="tx1"/>
                  </a:solidFill>
                  <a:latin typeface="Franklin Gothic Book" panose="020B0503020102020204" pitchFamily="34" charset="0"/>
                </a:defRPr>
              </a:lvl9pPr>
            </a:lstStyle>
            <a:p>
              <a:r>
                <a:rPr lang="en-US" altLang="en-US" sz="1059" b="1" dirty="0">
                  <a:latin typeface="Arial" panose="020B0604020202020204" pitchFamily="34" charset="0"/>
                  <a:ea typeface="MS PGothic" panose="020B0600070205080204" pitchFamily="34" charset="-128"/>
                </a:rPr>
                <a:t>Asset Type: </a:t>
              </a:r>
              <a:br>
                <a:rPr lang="en-US" altLang="en-US" sz="1059" b="1" dirty="0">
                  <a:latin typeface="Arial" panose="020B0604020202020204" pitchFamily="34" charset="0"/>
                  <a:ea typeface="MS PGothic" panose="020B0600070205080204" pitchFamily="34" charset="-128"/>
                </a:rPr>
              </a:br>
              <a:r>
                <a:rPr lang="en-US" altLang="en-US" sz="1059" b="1" dirty="0">
                  <a:latin typeface="Arial" panose="020B0604020202020204" pitchFamily="34" charset="0"/>
                  <a:ea typeface="MS PGothic" panose="020B0600070205080204" pitchFamily="34" charset="-128"/>
                </a:rPr>
                <a:t>Lorem Ipsum</a:t>
              </a:r>
            </a:p>
          </p:txBody>
        </p:sp>
        <p:pic>
          <p:nvPicPr>
            <p:cNvPr id="17" name="Picture 8" descr="West Texas Substation Upgrade - Irby Construction Co.">
              <a:extLst>
                <a:ext uri="{FF2B5EF4-FFF2-40B4-BE49-F238E27FC236}">
                  <a16:creationId xmlns:a16="http://schemas.microsoft.com/office/drawing/2014/main" id="{A48F4019-7E90-1349-D6F5-9F16B493FCC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7174"/>
            <a:stretch/>
          </p:blipFill>
          <p:spPr bwMode="auto">
            <a:xfrm>
              <a:off x="6720743" y="2318970"/>
              <a:ext cx="1874071" cy="115975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21">
            <a:extLst>
              <a:ext uri="{FF2B5EF4-FFF2-40B4-BE49-F238E27FC236}">
                <a16:creationId xmlns:a16="http://schemas.microsoft.com/office/drawing/2014/main" id="{32FD7212-1427-3687-1471-FC833982463D}"/>
              </a:ext>
            </a:extLst>
          </p:cNvPr>
          <p:cNvGrpSpPr/>
          <p:nvPr/>
        </p:nvGrpSpPr>
        <p:grpSpPr>
          <a:xfrm>
            <a:off x="1300588" y="1383539"/>
            <a:ext cx="4233672" cy="4706688"/>
            <a:chOff x="1300588" y="1383539"/>
            <a:chExt cx="4233672" cy="4706688"/>
          </a:xfrm>
        </p:grpSpPr>
        <p:sp>
          <p:nvSpPr>
            <p:cNvPr id="24" name="Rectangle 23">
              <a:extLst>
                <a:ext uri="{FF2B5EF4-FFF2-40B4-BE49-F238E27FC236}">
                  <a16:creationId xmlns:a16="http://schemas.microsoft.com/office/drawing/2014/main" id="{498B0A01-80B2-51C7-62DD-7A53DA36B816}"/>
                </a:ext>
              </a:extLst>
            </p:cNvPr>
            <p:cNvSpPr/>
            <p:nvPr/>
          </p:nvSpPr>
          <p:spPr>
            <a:xfrm>
              <a:off x="1465180" y="2204027"/>
              <a:ext cx="4069080" cy="3886200"/>
            </a:xfrm>
            <a:prstGeom prst="rect">
              <a:avLst/>
            </a:prstGeom>
            <a:solidFill>
              <a:schemeClr val="bg1">
                <a:lumMod val="95000"/>
              </a:schemeClr>
            </a:solidFill>
            <a:ln w="25400" cap="flat">
              <a:noFill/>
              <a:prstDash val="solid"/>
              <a:round/>
            </a:ln>
            <a:effectLst>
              <a:outerShdw dist="50800" dir="16200000" rotWithShape="0">
                <a:schemeClr val="accent4"/>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61365" tIns="1280160" rIns="161365" bIns="80682" numCol="1" spcCol="38100" rtlCol="0" anchor="t" anchorCtr="0">
              <a:noAutofit/>
            </a:bodyPr>
            <a:lstStyle/>
            <a:p>
              <a:pPr marL="151287" lvl="1" indent="-151287" defTabSz="470672" hangingPunct="1">
                <a:spcBef>
                  <a:spcPts val="600"/>
                </a:spcBef>
                <a:buClr>
                  <a:srgbClr val="A5A5AA"/>
                </a:buClr>
                <a:buSzPct val="100000"/>
                <a:buFont typeface="Arial" panose="020B0604020202020204" pitchFamily="34" charset="0"/>
                <a:buChar char="•"/>
                <a:defRPr/>
              </a:pPr>
              <a:r>
                <a:rPr lang="en-US" altLang="en-US" sz="1059" kern="1200" dirty="0">
                  <a:latin typeface="Arial" panose="020B0604020202020204" pitchFamily="34" charset="0"/>
                  <a:ea typeface="+mn-ea"/>
                  <a:cs typeface="+mn-cs"/>
                </a:rPr>
                <a:t>Lorem ipsum dolor sit </a:t>
              </a:r>
              <a:r>
                <a:rPr lang="en-US" altLang="en-US" sz="1059" kern="1200" dirty="0" err="1">
                  <a:latin typeface="Arial" panose="020B0604020202020204" pitchFamily="34" charset="0"/>
                  <a:ea typeface="+mn-ea"/>
                  <a:cs typeface="+mn-cs"/>
                </a:rPr>
                <a:t>amet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consectetur</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adipiscing</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elit</a:t>
              </a:r>
              <a:r>
                <a:rPr lang="en-US" altLang="en-US" sz="1059" kern="1200" dirty="0">
                  <a:latin typeface="Arial" panose="020B0604020202020204" pitchFamily="34" charset="0"/>
                  <a:ea typeface="+mn-ea"/>
                  <a:cs typeface="+mn-cs"/>
                </a:rPr>
                <a:t>, sed do </a:t>
              </a:r>
              <a:r>
                <a:rPr lang="en-US" altLang="en-US" sz="1059" kern="1200" dirty="0" err="1">
                  <a:latin typeface="Arial" panose="020B0604020202020204" pitchFamily="34" charset="0"/>
                  <a:ea typeface="+mn-ea"/>
                  <a:cs typeface="+mn-cs"/>
                </a:rPr>
                <a:t>eiusmod</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tempor</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incididunt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ut</a:t>
              </a:r>
              <a:r>
                <a:rPr lang="en-US" altLang="en-US" sz="1059" kern="1200" dirty="0">
                  <a:latin typeface="Arial" panose="020B0604020202020204" pitchFamily="34" charset="0"/>
                  <a:ea typeface="+mn-ea"/>
                  <a:cs typeface="+mn-cs"/>
                </a:rPr>
                <a:t> labore et dolore magna</a:t>
              </a:r>
            </a:p>
            <a:p>
              <a:pPr marL="151287" lvl="1" indent="-151287" defTabSz="470672" hangingPunct="1">
                <a:spcBef>
                  <a:spcPts val="600"/>
                </a:spcBef>
                <a:buClr>
                  <a:srgbClr val="A5A5AA"/>
                </a:buClr>
                <a:buSzPct val="100000"/>
                <a:buFont typeface="Arial" panose="020B0604020202020204" pitchFamily="34" charset="0"/>
                <a:buChar char="•"/>
                <a:defRPr/>
              </a:pPr>
              <a:r>
                <a:rPr lang="en-US" altLang="en-US" sz="1059" kern="1200" dirty="0">
                  <a:latin typeface="Arial" panose="020B0604020202020204" pitchFamily="34" charset="0"/>
                  <a:ea typeface="+mn-ea"/>
                  <a:cs typeface="+mn-cs"/>
                </a:rPr>
                <a:t>Ut </a:t>
              </a:r>
              <a:r>
                <a:rPr lang="en-US" altLang="en-US" sz="1059" kern="1200" dirty="0" err="1">
                  <a:latin typeface="Arial" panose="020B0604020202020204" pitchFamily="34" charset="0"/>
                  <a:ea typeface="+mn-ea"/>
                  <a:cs typeface="+mn-cs"/>
                </a:rPr>
                <a:t>enim</a:t>
              </a:r>
              <a:r>
                <a:rPr lang="en-US" altLang="en-US" sz="1059" kern="1200" dirty="0">
                  <a:latin typeface="Arial" panose="020B0604020202020204" pitchFamily="34" charset="0"/>
                  <a:ea typeface="+mn-ea"/>
                  <a:cs typeface="+mn-cs"/>
                </a:rPr>
                <a:t> ad minim </a:t>
              </a:r>
              <a:r>
                <a:rPr lang="en-US" altLang="en-US" sz="1059" kern="1200" dirty="0" err="1">
                  <a:latin typeface="Arial" panose="020B0604020202020204" pitchFamily="34" charset="0"/>
                  <a:ea typeface="+mn-ea"/>
                  <a:cs typeface="+mn-cs"/>
                </a:rPr>
                <a:t>veniam</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quis</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nostrud</a:t>
              </a:r>
              <a:r>
                <a:rPr lang="en-US" altLang="en-US" sz="1059" kern="1200" dirty="0">
                  <a:latin typeface="Arial" panose="020B0604020202020204" pitchFamily="34" charset="0"/>
                  <a:ea typeface="+mn-ea"/>
                  <a:cs typeface="+mn-cs"/>
                </a:rPr>
                <a:t> exercitation </a:t>
              </a:r>
              <a:r>
                <a:rPr lang="en-US" altLang="en-US" sz="1059" kern="1200" dirty="0" err="1">
                  <a:latin typeface="Arial" panose="020B0604020202020204" pitchFamily="34" charset="0"/>
                  <a:ea typeface="+mn-ea"/>
                  <a:cs typeface="+mn-cs"/>
                </a:rPr>
                <a:t>ullamco</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laboris</a:t>
              </a:r>
              <a:r>
                <a:rPr lang="en-US" altLang="en-US" sz="1059" kern="1200" dirty="0">
                  <a:latin typeface="Arial" panose="020B0604020202020204" pitchFamily="34" charset="0"/>
                  <a:ea typeface="+mn-ea"/>
                  <a:cs typeface="+mn-cs"/>
                </a:rPr>
                <a:t> nisi </a:t>
              </a:r>
              <a:r>
                <a:rPr lang="en-US" altLang="en-US" sz="1059" kern="1200" dirty="0" err="1">
                  <a:latin typeface="Arial" panose="020B0604020202020204" pitchFamily="34" charset="0"/>
                  <a:ea typeface="+mn-ea"/>
                  <a:cs typeface="+mn-cs"/>
                </a:rPr>
                <a:t>ut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aliquip</a:t>
              </a:r>
              <a:r>
                <a:rPr lang="en-US" altLang="en-US" sz="1059" kern="1200" dirty="0">
                  <a:latin typeface="Arial" panose="020B0604020202020204" pitchFamily="34" charset="0"/>
                  <a:ea typeface="+mn-ea"/>
                  <a:cs typeface="+mn-cs"/>
                </a:rPr>
                <a:t> ex </a:t>
              </a:r>
              <a:r>
                <a:rPr lang="en-US" altLang="en-US" sz="1059" kern="1200" dirty="0" err="1">
                  <a:latin typeface="Arial" panose="020B0604020202020204" pitchFamily="34" charset="0"/>
                  <a:ea typeface="+mn-ea"/>
                  <a:cs typeface="+mn-cs"/>
                </a:rPr>
                <a:t>ea</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commodo</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consequat</a:t>
              </a:r>
              <a:r>
                <a:rPr lang="en-US" altLang="en-US" sz="1059" kern="1200" dirty="0">
                  <a:latin typeface="Arial" panose="020B0604020202020204" pitchFamily="34" charset="0"/>
                  <a:ea typeface="+mn-ea"/>
                  <a:cs typeface="+mn-cs"/>
                </a:rPr>
                <a:t>. </a:t>
              </a:r>
            </a:p>
            <a:p>
              <a:pPr marL="151287" lvl="1" indent="-151287" defTabSz="470672" hangingPunct="1">
                <a:spcBef>
                  <a:spcPts val="600"/>
                </a:spcBef>
                <a:buClr>
                  <a:srgbClr val="A5A5AA"/>
                </a:buClr>
                <a:buSzPct val="100000"/>
                <a:buFont typeface="Arial" panose="020B0604020202020204" pitchFamily="34" charset="0"/>
                <a:buChar char="•"/>
                <a:defRPr/>
              </a:pPr>
              <a:r>
                <a:rPr lang="en-US" altLang="en-US" sz="1059" kern="1200" dirty="0">
                  <a:latin typeface="Arial" panose="020B0604020202020204" pitchFamily="34" charset="0"/>
                  <a:ea typeface="+mn-ea"/>
                  <a:cs typeface="+mn-cs"/>
                </a:rPr>
                <a:t>Duis </a:t>
              </a:r>
              <a:r>
                <a:rPr lang="en-US" altLang="en-US" sz="1059" kern="1200" dirty="0" err="1">
                  <a:latin typeface="Arial" panose="020B0604020202020204" pitchFamily="34" charset="0"/>
                  <a:ea typeface="+mn-ea"/>
                  <a:cs typeface="+mn-cs"/>
                </a:rPr>
                <a:t>aute</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irure</a:t>
              </a:r>
              <a:r>
                <a:rPr lang="en-US" altLang="en-US" sz="1059" kern="1200" dirty="0">
                  <a:latin typeface="Arial" panose="020B0604020202020204" pitchFamily="34" charset="0"/>
                  <a:ea typeface="+mn-ea"/>
                  <a:cs typeface="+mn-cs"/>
                </a:rPr>
                <a:t> dolor in </a:t>
              </a:r>
              <a:r>
                <a:rPr lang="en-US" altLang="en-US" sz="1059" kern="1200" dirty="0" err="1">
                  <a:latin typeface="Arial" panose="020B0604020202020204" pitchFamily="34" charset="0"/>
                  <a:ea typeface="+mn-ea"/>
                  <a:cs typeface="+mn-cs"/>
                </a:rPr>
                <a:t>reprehenderit</a:t>
              </a:r>
              <a:r>
                <a:rPr lang="en-US" altLang="en-US" sz="1059" kern="1200" dirty="0">
                  <a:latin typeface="Arial" panose="020B0604020202020204" pitchFamily="34" charset="0"/>
                  <a:ea typeface="+mn-ea"/>
                  <a:cs typeface="+mn-cs"/>
                </a:rPr>
                <a:t> in </a:t>
              </a:r>
              <a:r>
                <a:rPr lang="en-US" altLang="en-US" sz="1059" kern="1200" dirty="0" err="1">
                  <a:latin typeface="Arial" panose="020B0604020202020204" pitchFamily="34" charset="0"/>
                  <a:ea typeface="+mn-ea"/>
                  <a:cs typeface="+mn-cs"/>
                </a:rPr>
                <a:t>voluptate</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velit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esse</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cillum</a:t>
              </a:r>
              <a:r>
                <a:rPr lang="en-US" altLang="en-US" sz="1059" kern="1200" dirty="0">
                  <a:latin typeface="Arial" panose="020B0604020202020204" pitchFamily="34" charset="0"/>
                  <a:ea typeface="+mn-ea"/>
                  <a:cs typeface="+mn-cs"/>
                </a:rPr>
                <a:t> dolore </a:t>
              </a:r>
              <a:r>
                <a:rPr lang="en-US" altLang="en-US" sz="1059" kern="1200" dirty="0" err="1">
                  <a:latin typeface="Arial" panose="020B0604020202020204" pitchFamily="34" charset="0"/>
                  <a:ea typeface="+mn-ea"/>
                  <a:cs typeface="+mn-cs"/>
                </a:rPr>
                <a:t>eu</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fugiat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nulla</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pariatur</a:t>
              </a:r>
              <a:r>
                <a:rPr lang="en-US" altLang="en-US" sz="1059" kern="1200" dirty="0">
                  <a:latin typeface="Arial" panose="020B0604020202020204" pitchFamily="34" charset="0"/>
                  <a:ea typeface="+mn-ea"/>
                  <a:cs typeface="+mn-cs"/>
                </a:rPr>
                <a:t>. </a:t>
              </a:r>
            </a:p>
            <a:p>
              <a:pPr marL="151287" lvl="1" indent="-151287" defTabSz="470672" hangingPunct="1">
                <a:spcBef>
                  <a:spcPts val="600"/>
                </a:spcBef>
                <a:buClr>
                  <a:srgbClr val="A5A5AA"/>
                </a:buClr>
                <a:buSzPct val="100000"/>
                <a:buFont typeface="Arial" panose="020B0604020202020204" pitchFamily="34" charset="0"/>
                <a:buChar char="•"/>
                <a:defRPr/>
              </a:pPr>
              <a:r>
                <a:rPr lang="en-US" altLang="en-US" sz="1059" kern="1200" dirty="0" err="1">
                  <a:latin typeface="Arial" panose="020B0604020202020204" pitchFamily="34" charset="0"/>
                  <a:ea typeface="+mn-ea"/>
                  <a:cs typeface="+mn-cs"/>
                </a:rPr>
                <a:t>Excepteur</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sint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occaecat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cupidatat</a:t>
              </a:r>
              <a:r>
                <a:rPr lang="en-US" altLang="en-US" sz="1059" kern="1200" dirty="0">
                  <a:latin typeface="Arial" panose="020B0604020202020204" pitchFamily="34" charset="0"/>
                  <a:ea typeface="+mn-ea"/>
                  <a:cs typeface="+mn-cs"/>
                </a:rPr>
                <a:t> non </a:t>
              </a:r>
              <a:r>
                <a:rPr lang="en-US" altLang="en-US" sz="1059" kern="1200" dirty="0" err="1">
                  <a:latin typeface="Arial" panose="020B0604020202020204" pitchFamily="34" charset="0"/>
                  <a:ea typeface="+mn-ea"/>
                  <a:cs typeface="+mn-cs"/>
                </a:rPr>
                <a:t>proident</a:t>
              </a:r>
              <a:r>
                <a:rPr lang="en-US" altLang="en-US" sz="1059" kern="1200" dirty="0">
                  <a:latin typeface="Arial" panose="020B0604020202020204" pitchFamily="34" charset="0"/>
                  <a:ea typeface="+mn-ea"/>
                  <a:cs typeface="+mn-cs"/>
                </a:rPr>
                <a:t>, sunt in culpa qui </a:t>
              </a:r>
              <a:r>
                <a:rPr lang="en-US" altLang="en-US" sz="1059" kern="1200" dirty="0" err="1">
                  <a:latin typeface="Arial" panose="020B0604020202020204" pitchFamily="34" charset="0"/>
                  <a:ea typeface="+mn-ea"/>
                  <a:cs typeface="+mn-cs"/>
                </a:rPr>
                <a:t>officia</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deserunt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mollit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anim</a:t>
              </a:r>
              <a:r>
                <a:rPr lang="en-US" altLang="en-US" sz="1059" kern="1200" dirty="0">
                  <a:latin typeface="Arial" panose="020B0604020202020204" pitchFamily="34" charset="0"/>
                  <a:ea typeface="+mn-ea"/>
                  <a:cs typeface="+mn-cs"/>
                </a:rPr>
                <a:t> id </a:t>
              </a:r>
              <a:r>
                <a:rPr lang="en-US" altLang="en-US" sz="1059" kern="1200" dirty="0" err="1">
                  <a:latin typeface="Arial" panose="020B0604020202020204" pitchFamily="34" charset="0"/>
                  <a:ea typeface="+mn-ea"/>
                  <a:cs typeface="+mn-cs"/>
                </a:rPr>
                <a:t>est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laborum</a:t>
              </a:r>
              <a:endParaRPr lang="en-US" altLang="en-US" sz="1059" kern="1200" dirty="0">
                <a:latin typeface="Arial" panose="020B0604020202020204" pitchFamily="34" charset="0"/>
                <a:ea typeface="+mn-ea"/>
                <a:cs typeface="+mn-cs"/>
              </a:endParaRPr>
            </a:p>
            <a:p>
              <a:pPr marL="151287" lvl="1" indent="-151287" defTabSz="470672" hangingPunct="1">
                <a:spcBef>
                  <a:spcPts val="600"/>
                </a:spcBef>
                <a:buClr>
                  <a:srgbClr val="A5A5AA"/>
                </a:buClr>
                <a:buSzPct val="100000"/>
                <a:buFont typeface="Arial" panose="020B0604020202020204" pitchFamily="34" charset="0"/>
                <a:buChar char="•"/>
                <a:defRPr/>
              </a:pPr>
              <a:r>
                <a:rPr lang="en-US" altLang="en-US" sz="1059" kern="1200" dirty="0">
                  <a:latin typeface="Arial" panose="020B0604020202020204" pitchFamily="34" charset="0"/>
                  <a:ea typeface="+mn-ea"/>
                  <a:cs typeface="+mn-cs"/>
                </a:rPr>
                <a:t>Sed </a:t>
              </a:r>
              <a:r>
                <a:rPr lang="en-US" altLang="en-US" sz="1059" kern="1200" dirty="0" err="1">
                  <a:latin typeface="Arial" panose="020B0604020202020204" pitchFamily="34" charset="0"/>
                  <a:ea typeface="+mn-ea"/>
                  <a:cs typeface="+mn-cs"/>
                </a:rPr>
                <a:t>ut</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perspiciatis</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unde</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omnis</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iste</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natus</a:t>
              </a:r>
              <a:r>
                <a:rPr lang="en-US" altLang="en-US" sz="1059" kern="1200" dirty="0">
                  <a:latin typeface="Arial" panose="020B0604020202020204" pitchFamily="34" charset="0"/>
                  <a:ea typeface="+mn-ea"/>
                  <a:cs typeface="+mn-cs"/>
                </a:rPr>
                <a:t> error sit </a:t>
              </a:r>
              <a:r>
                <a:rPr lang="en-US" altLang="en-US" sz="1059" kern="1200" dirty="0" err="1">
                  <a:latin typeface="Arial" panose="020B0604020202020204" pitchFamily="34" charset="0"/>
                  <a:ea typeface="+mn-ea"/>
                  <a:cs typeface="+mn-cs"/>
                </a:rPr>
                <a:t>voluptatem</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accusantium</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doloremque</a:t>
              </a:r>
              <a:r>
                <a:rPr lang="en-US" altLang="en-US" sz="1059" kern="1200" dirty="0">
                  <a:latin typeface="Arial" panose="020B0604020202020204" pitchFamily="34" charset="0"/>
                  <a:ea typeface="+mn-ea"/>
                  <a:cs typeface="+mn-cs"/>
                </a:rPr>
                <a:t> </a:t>
              </a:r>
              <a:r>
                <a:rPr lang="en-US" altLang="en-US" sz="1059" kern="1200" dirty="0" err="1">
                  <a:latin typeface="Arial" panose="020B0604020202020204" pitchFamily="34" charset="0"/>
                  <a:ea typeface="+mn-ea"/>
                  <a:cs typeface="+mn-cs"/>
                </a:rPr>
                <a:t>laudantium</a:t>
              </a:r>
              <a:endParaRPr lang="en-US" altLang="en-US" sz="1059" kern="1200" dirty="0">
                <a:latin typeface="Arial" panose="020B0604020202020204" pitchFamily="34" charset="0"/>
                <a:ea typeface="+mn-ea"/>
                <a:cs typeface="+mn-cs"/>
              </a:endParaRPr>
            </a:p>
          </p:txBody>
        </p:sp>
        <p:grpSp>
          <p:nvGrpSpPr>
            <p:cNvPr id="29" name="Group 28">
              <a:extLst>
                <a:ext uri="{FF2B5EF4-FFF2-40B4-BE49-F238E27FC236}">
                  <a16:creationId xmlns:a16="http://schemas.microsoft.com/office/drawing/2014/main" id="{7F252EB3-6916-ABCC-E2EC-800874A7FF0F}"/>
                </a:ext>
              </a:extLst>
            </p:cNvPr>
            <p:cNvGrpSpPr/>
            <p:nvPr/>
          </p:nvGrpSpPr>
          <p:grpSpPr>
            <a:xfrm>
              <a:off x="1300588" y="1383539"/>
              <a:ext cx="4233672" cy="675583"/>
              <a:chOff x="576072" y="1489482"/>
              <a:chExt cx="4798162" cy="765661"/>
            </a:xfrm>
          </p:grpSpPr>
          <p:sp>
            <p:nvSpPr>
              <p:cNvPr id="35" name="Rectangle: Diagonal Corners Snipped 34">
                <a:extLst>
                  <a:ext uri="{FF2B5EF4-FFF2-40B4-BE49-F238E27FC236}">
                    <a16:creationId xmlns:a16="http://schemas.microsoft.com/office/drawing/2014/main" id="{285500C8-F9BD-D476-847E-9744DFB12B05}"/>
                  </a:ext>
                </a:extLst>
              </p:cNvPr>
              <p:cNvSpPr/>
              <p:nvPr/>
            </p:nvSpPr>
            <p:spPr>
              <a:xfrm>
                <a:off x="576072" y="1489482"/>
                <a:ext cx="4798162" cy="765661"/>
              </a:xfrm>
              <a:prstGeom prst="snip2DiagRect">
                <a:avLst>
                  <a:gd name="adj1" fmla="val 0"/>
                  <a:gd name="adj2" fmla="val 24131"/>
                </a:avLst>
              </a:pr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6" name="Rectangle 4">
                <a:extLst>
                  <a:ext uri="{FF2B5EF4-FFF2-40B4-BE49-F238E27FC236}">
                    <a16:creationId xmlns:a16="http://schemas.microsoft.com/office/drawing/2014/main" id="{948218C9-722E-1AE5-9499-D4048C9A2764}"/>
                  </a:ext>
                </a:extLst>
              </p:cNvPr>
              <p:cNvSpPr>
                <a:spLocks noChangeArrowheads="1"/>
              </p:cNvSpPr>
              <p:nvPr/>
            </p:nvSpPr>
            <p:spPr bwMode="gray">
              <a:xfrm>
                <a:off x="809875" y="1578610"/>
                <a:ext cx="4393997" cy="547687"/>
              </a:xfrm>
              <a:prstGeom prst="rect">
                <a:avLst/>
              </a:prstGeom>
              <a:noFill/>
              <a:ln w="12700">
                <a:noFill/>
                <a:miter lim="800000"/>
                <a:headEnd type="none" w="sm" len="sm"/>
                <a:tailEnd type="none" w="sm" len="sm"/>
              </a:ln>
              <a:effectLst/>
            </p:spPr>
            <p:txBody>
              <a:bodyPr wrap="none" lIns="80673" tIns="40337" rIns="80673" bIns="40337" anchor="ctr"/>
              <a:lstStyle>
                <a:lvl1pPr eaLnBrk="0" hangingPunct="0">
                  <a:spcBef>
                    <a:spcPct val="0"/>
                  </a:spcBef>
                  <a:defRPr sz="2400">
                    <a:solidFill>
                      <a:schemeClr val="tx1"/>
                    </a:solidFill>
                    <a:latin typeface="Arial" panose="020B0604020202020204" pitchFamily="34" charset="0"/>
                  </a:defRPr>
                </a:lvl1pPr>
                <a:lvl2pPr marL="455613" eaLnBrk="0" hangingPunct="0">
                  <a:spcBef>
                    <a:spcPct val="0"/>
                  </a:spcBef>
                  <a:defRPr sz="2400">
                    <a:solidFill>
                      <a:schemeClr val="tx1"/>
                    </a:solidFill>
                    <a:latin typeface="Arial" panose="020B0604020202020204" pitchFamily="34" charset="0"/>
                  </a:defRPr>
                </a:lvl2pPr>
                <a:lvl3pPr eaLnBrk="0" hangingPunct="0">
                  <a:spcBef>
                    <a:spcPct val="0"/>
                  </a:spcBef>
                  <a:defRPr sz="2400">
                    <a:solidFill>
                      <a:schemeClr val="tx1"/>
                    </a:solidFill>
                    <a:latin typeface="Arial" panose="020B0604020202020204" pitchFamily="34" charset="0"/>
                  </a:defRPr>
                </a:lvl3pPr>
                <a:lvl4pPr eaLnBrk="0" hangingPunct="0">
                  <a:spcBef>
                    <a:spcPct val="0"/>
                  </a:spcBef>
                  <a:defRPr sz="2400">
                    <a:solidFill>
                      <a:schemeClr val="tx1"/>
                    </a:solidFill>
                    <a:latin typeface="Arial" panose="020B0604020202020204" pitchFamily="34" charset="0"/>
                  </a:defRPr>
                </a:lvl4pPr>
                <a:lvl5pPr eaLnBrk="0" hangingPunct="0">
                  <a:spcBef>
                    <a:spcPct val="0"/>
                  </a:spcBef>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400" dirty="0">
                    <a:solidFill>
                      <a:schemeClr val="bg2"/>
                    </a:solidFill>
                  </a:rPr>
                  <a:t>50 MW DATA CENTER</a:t>
                </a:r>
                <a:br>
                  <a:rPr lang="en-US" altLang="en-US" sz="1400" dirty="0">
                    <a:solidFill>
                      <a:schemeClr val="bg2"/>
                    </a:solidFill>
                  </a:rPr>
                </a:br>
                <a:r>
                  <a:rPr lang="en-US" altLang="en-US" sz="1400" dirty="0">
                    <a:solidFill>
                      <a:schemeClr val="bg2"/>
                    </a:solidFill>
                  </a:rPr>
                  <a:t>Texas</a:t>
                </a:r>
              </a:p>
            </p:txBody>
          </p:sp>
        </p:grpSp>
        <p:pic>
          <p:nvPicPr>
            <p:cNvPr id="33" name="Picture 4" descr="Renewable Energy Plants Stock Photo - Download Image Now ...">
              <a:extLst>
                <a:ext uri="{FF2B5EF4-FFF2-40B4-BE49-F238E27FC236}">
                  <a16:creationId xmlns:a16="http://schemas.microsoft.com/office/drawing/2014/main" id="{22D37C31-D3AA-18D0-F635-9AD8821BDC0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576" b="5882"/>
            <a:stretch/>
          </p:blipFill>
          <p:spPr bwMode="auto">
            <a:xfrm>
              <a:off x="1656670" y="2318970"/>
              <a:ext cx="1873380" cy="1159757"/>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0">
              <a:extLst>
                <a:ext uri="{FF2B5EF4-FFF2-40B4-BE49-F238E27FC236}">
                  <a16:creationId xmlns:a16="http://schemas.microsoft.com/office/drawing/2014/main" id="{4E42B678-0346-D96E-5C43-11141E7AE24B}"/>
                </a:ext>
              </a:extLst>
            </p:cNvPr>
            <p:cNvSpPr txBox="1">
              <a:spLocks noChangeArrowheads="1"/>
            </p:cNvSpPr>
            <p:nvPr/>
          </p:nvSpPr>
          <p:spPr bwMode="auto">
            <a:xfrm>
              <a:off x="3701261" y="2347912"/>
              <a:ext cx="1515781" cy="32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0" tIns="0" rIns="0" bIns="0">
              <a:spAutoFit/>
            </a:bodyPr>
            <a:lstStyle>
              <a:lvl1pPr defTabSz="527050" eaLnBrk="0" hangingPunct="0">
                <a:tabLst>
                  <a:tab pos="2062163" algn="l"/>
                </a:tabLst>
                <a:defRPr sz="1000">
                  <a:solidFill>
                    <a:schemeClr val="tx1"/>
                  </a:solidFill>
                  <a:latin typeface="Franklin Gothic Book" panose="020B0503020102020204" pitchFamily="34" charset="0"/>
                </a:defRPr>
              </a:lvl1pPr>
              <a:lvl2pPr marL="742950" indent="-285750" defTabSz="527050" eaLnBrk="0" hangingPunct="0">
                <a:tabLst>
                  <a:tab pos="2062163" algn="l"/>
                </a:tabLst>
                <a:defRPr sz="1000">
                  <a:solidFill>
                    <a:schemeClr val="tx1"/>
                  </a:solidFill>
                  <a:latin typeface="Franklin Gothic Book" panose="020B0503020102020204" pitchFamily="34" charset="0"/>
                </a:defRPr>
              </a:lvl2pPr>
              <a:lvl3pPr marL="1143000" indent="-228600" defTabSz="527050" eaLnBrk="0" hangingPunct="0">
                <a:tabLst>
                  <a:tab pos="2062163" algn="l"/>
                </a:tabLst>
                <a:defRPr sz="1000">
                  <a:solidFill>
                    <a:schemeClr val="tx1"/>
                  </a:solidFill>
                  <a:latin typeface="Franklin Gothic Book" panose="020B0503020102020204" pitchFamily="34" charset="0"/>
                </a:defRPr>
              </a:lvl3pPr>
              <a:lvl4pPr marL="1600200" indent="-228600" defTabSz="527050" eaLnBrk="0" hangingPunct="0">
                <a:tabLst>
                  <a:tab pos="2062163" algn="l"/>
                </a:tabLst>
                <a:defRPr sz="1000">
                  <a:solidFill>
                    <a:schemeClr val="tx1"/>
                  </a:solidFill>
                  <a:latin typeface="Franklin Gothic Book" panose="020B0503020102020204" pitchFamily="34" charset="0"/>
                </a:defRPr>
              </a:lvl4pPr>
              <a:lvl5pPr marL="2057400" indent="-228600" defTabSz="527050" eaLnBrk="0" hangingPunct="0">
                <a:tabLst>
                  <a:tab pos="2062163" algn="l"/>
                </a:tabLst>
                <a:defRPr sz="1000">
                  <a:solidFill>
                    <a:schemeClr val="tx1"/>
                  </a:solidFill>
                  <a:latin typeface="Franklin Gothic Book" panose="020B0503020102020204" pitchFamily="34" charset="0"/>
                </a:defRPr>
              </a:lvl5pPr>
              <a:lvl6pPr marL="2514600" indent="-228600" defTabSz="527050" eaLnBrk="0" fontAlgn="base" hangingPunct="0">
                <a:spcBef>
                  <a:spcPct val="0"/>
                </a:spcBef>
                <a:spcAft>
                  <a:spcPct val="0"/>
                </a:spcAft>
                <a:tabLst>
                  <a:tab pos="2062163" algn="l"/>
                </a:tabLst>
                <a:defRPr sz="1000">
                  <a:solidFill>
                    <a:schemeClr val="tx1"/>
                  </a:solidFill>
                  <a:latin typeface="Franklin Gothic Book" panose="020B0503020102020204" pitchFamily="34" charset="0"/>
                </a:defRPr>
              </a:lvl6pPr>
              <a:lvl7pPr marL="2971800" indent="-228600" defTabSz="527050" eaLnBrk="0" fontAlgn="base" hangingPunct="0">
                <a:spcBef>
                  <a:spcPct val="0"/>
                </a:spcBef>
                <a:spcAft>
                  <a:spcPct val="0"/>
                </a:spcAft>
                <a:tabLst>
                  <a:tab pos="2062163" algn="l"/>
                </a:tabLst>
                <a:defRPr sz="1000">
                  <a:solidFill>
                    <a:schemeClr val="tx1"/>
                  </a:solidFill>
                  <a:latin typeface="Franklin Gothic Book" panose="020B0503020102020204" pitchFamily="34" charset="0"/>
                </a:defRPr>
              </a:lvl7pPr>
              <a:lvl8pPr marL="3429000" indent="-228600" defTabSz="527050" eaLnBrk="0" fontAlgn="base" hangingPunct="0">
                <a:spcBef>
                  <a:spcPct val="0"/>
                </a:spcBef>
                <a:spcAft>
                  <a:spcPct val="0"/>
                </a:spcAft>
                <a:tabLst>
                  <a:tab pos="2062163" algn="l"/>
                </a:tabLst>
                <a:defRPr sz="1000">
                  <a:solidFill>
                    <a:schemeClr val="tx1"/>
                  </a:solidFill>
                  <a:latin typeface="Franklin Gothic Book" panose="020B0503020102020204" pitchFamily="34" charset="0"/>
                </a:defRPr>
              </a:lvl8pPr>
              <a:lvl9pPr marL="3886200" indent="-228600" defTabSz="527050" eaLnBrk="0" fontAlgn="base" hangingPunct="0">
                <a:spcBef>
                  <a:spcPct val="0"/>
                </a:spcBef>
                <a:spcAft>
                  <a:spcPct val="0"/>
                </a:spcAft>
                <a:tabLst>
                  <a:tab pos="2062163" algn="l"/>
                </a:tabLst>
                <a:defRPr sz="1000">
                  <a:solidFill>
                    <a:schemeClr val="tx1"/>
                  </a:solidFill>
                  <a:latin typeface="Franklin Gothic Book" panose="020B0503020102020204" pitchFamily="34" charset="0"/>
                </a:defRPr>
              </a:lvl9pPr>
            </a:lstStyle>
            <a:p>
              <a:r>
                <a:rPr lang="en-US" altLang="en-US" sz="1059" b="1" dirty="0">
                  <a:latin typeface="Arial" panose="020B0604020202020204" pitchFamily="34" charset="0"/>
                  <a:ea typeface="MS PGothic" panose="020B0600070205080204" pitchFamily="34" charset="-128"/>
                </a:rPr>
                <a:t>Asset Type: </a:t>
              </a:r>
              <a:br>
                <a:rPr lang="en-US" altLang="en-US" sz="1059" b="1" dirty="0">
                  <a:latin typeface="Arial" panose="020B0604020202020204" pitchFamily="34" charset="0"/>
                  <a:ea typeface="MS PGothic" panose="020B0600070205080204" pitchFamily="34" charset="-128"/>
                </a:rPr>
              </a:br>
              <a:r>
                <a:rPr lang="en-US" altLang="en-US" sz="1059" b="1" dirty="0">
                  <a:latin typeface="Arial" panose="020B0604020202020204" pitchFamily="34" charset="0"/>
                  <a:ea typeface="MS PGothic" panose="020B0600070205080204" pitchFamily="34" charset="-128"/>
                </a:rPr>
                <a:t>Lorem Ipsum</a:t>
              </a:r>
            </a:p>
          </p:txBody>
        </p:sp>
      </p:gr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4467" name="Rectangle 3">
            <a:extLst>
              <a:ext uri="{FF2B5EF4-FFF2-40B4-BE49-F238E27FC236}">
                <a16:creationId xmlns:a16="http://schemas.microsoft.com/office/drawing/2014/main" id="{1627565B-918B-4352-A1A0-40A7FE7B86FC}"/>
              </a:ext>
            </a:extLst>
          </p:cNvPr>
          <p:cNvSpPr>
            <a:spLocks noGrp="1" noChangeArrowheads="1"/>
          </p:cNvSpPr>
          <p:nvPr>
            <p:ph type="title"/>
          </p:nvPr>
        </p:nvSpPr>
        <p:spPr/>
        <p:txBody>
          <a:bodyPr/>
          <a:lstStyle/>
          <a:p>
            <a:r>
              <a:rPr lang="en-US" altLang="en-US" dirty="0"/>
              <a:t>Summary of principal terms</a:t>
            </a:r>
          </a:p>
        </p:txBody>
      </p:sp>
      <p:sp>
        <p:nvSpPr>
          <p:cNvPr id="5" name="Slide Number Placeholder 2">
            <a:extLst>
              <a:ext uri="{FF2B5EF4-FFF2-40B4-BE49-F238E27FC236}">
                <a16:creationId xmlns:a16="http://schemas.microsoft.com/office/drawing/2014/main" id="{035CCF33-83CF-41CB-ACB7-8E826E8AEBCC}"/>
              </a:ext>
            </a:extLst>
          </p:cNvPr>
          <p:cNvSpPr>
            <a:spLocks noGrp="1"/>
          </p:cNvSpPr>
          <p:nvPr>
            <p:ph type="sldNum" sz="quarter" idx="4294967295"/>
          </p:nvPr>
        </p:nvSpPr>
        <p:spPr>
          <a:xfrm>
            <a:off x="0" y="0"/>
            <a:ext cx="0" cy="0"/>
          </a:xfrm>
        </p:spPr>
        <p:txBody>
          <a:bodyPr/>
          <a:lstStyle/>
          <a:p>
            <a:fld id="{EF1DA017-FF7B-4EA5-A4E6-0E095A121C0F}" type="slidenum">
              <a:rPr lang="en-US" altLang="en-US"/>
              <a:pPr/>
              <a:t>15</a:t>
            </a:fld>
            <a:endParaRPr lang="en-US" altLang="en-US"/>
          </a:p>
        </p:txBody>
      </p:sp>
      <p:graphicFrame>
        <p:nvGraphicFramePr>
          <p:cNvPr id="2" name="Table 1">
            <a:extLst>
              <a:ext uri="{FF2B5EF4-FFF2-40B4-BE49-F238E27FC236}">
                <a16:creationId xmlns:a16="http://schemas.microsoft.com/office/drawing/2014/main" id="{F5452F3B-13C4-24D5-0391-25A576F2E7A6}"/>
              </a:ext>
            </a:extLst>
          </p:cNvPr>
          <p:cNvGraphicFramePr>
            <a:graphicFrameLocks noGrp="1"/>
          </p:cNvGraphicFramePr>
          <p:nvPr>
            <p:extLst>
              <p:ext uri="{D42A27DB-BD31-4B8C-83A1-F6EECF244321}">
                <p14:modId xmlns:p14="http://schemas.microsoft.com/office/powerpoint/2010/main" val="3484503152"/>
              </p:ext>
            </p:extLst>
          </p:nvPr>
        </p:nvGraphicFramePr>
        <p:xfrm>
          <a:off x="1219200" y="1520217"/>
          <a:ext cx="9753599" cy="4206240"/>
        </p:xfrm>
        <a:graphic>
          <a:graphicData uri="http://schemas.openxmlformats.org/drawingml/2006/table">
            <a:tbl>
              <a:tblPr/>
              <a:tblGrid>
                <a:gridCol w="2147247">
                  <a:extLst>
                    <a:ext uri="{9D8B030D-6E8A-4147-A177-3AD203B41FA5}">
                      <a16:colId xmlns:a16="http://schemas.microsoft.com/office/drawing/2014/main" val="4245138411"/>
                    </a:ext>
                  </a:extLst>
                </a:gridCol>
                <a:gridCol w="7606352">
                  <a:extLst>
                    <a:ext uri="{9D8B030D-6E8A-4147-A177-3AD203B41FA5}">
                      <a16:colId xmlns:a16="http://schemas.microsoft.com/office/drawing/2014/main" val="1333950371"/>
                    </a:ext>
                  </a:extLst>
                </a:gridCol>
              </a:tblGrid>
              <a:tr h="322729">
                <a:tc>
                  <a:txBody>
                    <a:bodyPr/>
                    <a:lstStyle/>
                    <a:p>
                      <a:pPr marR="0" algn="l">
                        <a:spcBef>
                          <a:spcPts val="100"/>
                        </a:spcBef>
                        <a:spcAft>
                          <a:spcPts val="100"/>
                        </a:spcAft>
                      </a:pPr>
                      <a:r>
                        <a:rPr lang="en-US" sz="1200" b="1" dirty="0">
                          <a:solidFill>
                            <a:schemeClr val="accent4"/>
                          </a:solidFill>
                          <a:effectLst/>
                          <a:latin typeface="+mn-lt"/>
                          <a:cs typeface="Times New Roman" panose="02020603050405020304" pitchFamily="18" charset="0"/>
                        </a:rPr>
                        <a:t>Fund Name</a:t>
                      </a:r>
                    </a:p>
                  </a:txBody>
                  <a:tcPr marT="91440" marB="91440">
                    <a:lnL>
                      <a:noFill/>
                    </a:lnL>
                    <a:lnR>
                      <a:noFill/>
                    </a:lnR>
                    <a:lnT>
                      <a:noFill/>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spcBef>
                          <a:spcPts val="0"/>
                        </a:spcBef>
                        <a:spcAft>
                          <a:spcPts val="0"/>
                        </a:spcAft>
                      </a:pPr>
                      <a:r>
                        <a:rPr lang="en-US" sz="1200" dirty="0">
                          <a:effectLst/>
                          <a:latin typeface="+mn-lt"/>
                          <a:ea typeface="Times New Roman" panose="02020603050405020304" pitchFamily="18" charset="0"/>
                          <a:cs typeface="Times New Roman" panose="02020603050405020304" pitchFamily="18" charset="0"/>
                        </a:rPr>
                        <a:t>Machine Investment Management, LLC</a:t>
                      </a:r>
                    </a:p>
                  </a:txBody>
                  <a:tcPr marR="274320" marT="91440" marB="91440">
                    <a:lnL>
                      <a:noFill/>
                    </a:lnL>
                    <a:lnR>
                      <a:noFill/>
                    </a:lnR>
                    <a:lnT>
                      <a:noFill/>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4340353"/>
                  </a:ext>
                </a:extLst>
              </a:tr>
              <a:tr h="457200">
                <a:tc>
                  <a:txBody>
                    <a:bodyPr/>
                    <a:lstStyle/>
                    <a:p>
                      <a:pPr marR="0" algn="l">
                        <a:spcBef>
                          <a:spcPts val="100"/>
                        </a:spcBef>
                        <a:spcAft>
                          <a:spcPts val="100"/>
                        </a:spcAft>
                      </a:pPr>
                      <a:r>
                        <a:rPr lang="en-US" sz="1200" b="1" dirty="0">
                          <a:solidFill>
                            <a:schemeClr val="accent4"/>
                          </a:solidFill>
                          <a:effectLst/>
                          <a:latin typeface="+mn-lt"/>
                          <a:cs typeface="Times New Roman" panose="02020603050405020304" pitchFamily="18" charset="0"/>
                        </a:rPr>
                        <a:t>Fund Strategy</a:t>
                      </a:r>
                    </a:p>
                  </a:txBody>
                  <a:tcPr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spcBef>
                          <a:spcPts val="0"/>
                        </a:spcBef>
                        <a:spcAft>
                          <a:spcPts val="0"/>
                        </a:spcAft>
                      </a:pPr>
                      <a:r>
                        <a:rPr lang="en-US" sz="1200" dirty="0">
                          <a:effectLst/>
                          <a:latin typeface="+mn-lt"/>
                          <a:ea typeface="Times New Roman" panose="02020603050405020304" pitchFamily="18" charset="0"/>
                          <a:cs typeface="Times New Roman" panose="02020603050405020304" pitchFamily="18" charset="0"/>
                        </a:rPr>
                        <a:t>The Fund will seek to generate primarily current income with some potential for capital appreciation by investing in a portfolio of investments which will primarily consist of senior secured debt, second lien debt, or subordinated debt, or other interests senior to common equity, as well as equity securities (or rights to acquire equity securities) acquired in connection with debt financing transactions. </a:t>
                      </a:r>
                    </a:p>
                  </a:txBody>
                  <a:tcPr marR="274320"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3172160"/>
                  </a:ext>
                </a:extLst>
              </a:tr>
              <a:tr h="322729">
                <a:tc>
                  <a:txBody>
                    <a:bodyPr/>
                    <a:lstStyle/>
                    <a:p>
                      <a:pPr marL="0" marR="0" algn="l">
                        <a:spcBef>
                          <a:spcPts val="100"/>
                        </a:spcBef>
                        <a:spcAft>
                          <a:spcPts val="100"/>
                        </a:spcAft>
                      </a:pPr>
                      <a:r>
                        <a:rPr lang="en-US" sz="1200" b="1" dirty="0">
                          <a:solidFill>
                            <a:schemeClr val="accent4"/>
                          </a:solidFill>
                          <a:effectLst/>
                          <a:latin typeface="+mn-lt"/>
                          <a:cs typeface="Times New Roman" panose="02020603050405020304" pitchFamily="18" charset="0"/>
                        </a:rPr>
                        <a:t>Targeted Fund Size</a:t>
                      </a:r>
                    </a:p>
                  </a:txBody>
                  <a:tcPr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spcBef>
                          <a:spcPts val="100"/>
                        </a:spcBef>
                        <a:spcAft>
                          <a:spcPts val="100"/>
                        </a:spcAft>
                      </a:pPr>
                      <a:r>
                        <a:rPr lang="en-US" sz="1200" dirty="0">
                          <a:effectLst/>
                          <a:latin typeface="+mn-lt"/>
                          <a:ea typeface="Times New Roman" panose="02020603050405020304" pitchFamily="18" charset="0"/>
                          <a:cs typeface="Times New Roman" panose="02020603050405020304" pitchFamily="18" charset="0"/>
                        </a:rPr>
                        <a:t>$000 million</a:t>
                      </a:r>
                    </a:p>
                  </a:txBody>
                  <a:tcPr marR="274320"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8104341"/>
                  </a:ext>
                </a:extLst>
              </a:tr>
              <a:tr h="322729">
                <a:tc>
                  <a:txBody>
                    <a:bodyPr/>
                    <a:lstStyle/>
                    <a:p>
                      <a:pPr marL="0" marR="0" algn="l">
                        <a:spcBef>
                          <a:spcPts val="100"/>
                        </a:spcBef>
                        <a:spcAft>
                          <a:spcPts val="100"/>
                        </a:spcAft>
                      </a:pPr>
                      <a:r>
                        <a:rPr lang="en-US" sz="1200" b="1" dirty="0">
                          <a:solidFill>
                            <a:schemeClr val="accent4"/>
                          </a:solidFill>
                          <a:effectLst/>
                          <a:latin typeface="+mn-lt"/>
                          <a:ea typeface="Times New Roman" panose="02020603050405020304" pitchFamily="18" charset="0"/>
                          <a:cs typeface="Times New Roman" panose="02020603050405020304" pitchFamily="18" charset="0"/>
                        </a:rPr>
                        <a:t>Fund Structure</a:t>
                      </a:r>
                    </a:p>
                  </a:txBody>
                  <a:tcPr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spcBef>
                          <a:spcPts val="100"/>
                        </a:spcBef>
                        <a:spcAft>
                          <a:spcPts val="100"/>
                        </a:spcAft>
                      </a:pPr>
                      <a:r>
                        <a:rPr lang="en-US" sz="1200" dirty="0">
                          <a:effectLst/>
                          <a:latin typeface="+mn-lt"/>
                          <a:ea typeface="Times New Roman" panose="02020603050405020304" pitchFamily="18" charset="0"/>
                          <a:cs typeface="Times New Roman" panose="02020603050405020304" pitchFamily="18" charset="0"/>
                        </a:rPr>
                        <a:t>Lorem ipsum</a:t>
                      </a:r>
                    </a:p>
                  </a:txBody>
                  <a:tcPr marR="274320"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5805882"/>
                  </a:ext>
                </a:extLst>
              </a:tr>
              <a:tr h="322729">
                <a:tc>
                  <a:txBody>
                    <a:bodyPr/>
                    <a:lstStyle/>
                    <a:p>
                      <a:pPr marL="0" marR="0" algn="l">
                        <a:spcBef>
                          <a:spcPts val="100"/>
                        </a:spcBef>
                        <a:spcAft>
                          <a:spcPts val="100"/>
                        </a:spcAft>
                      </a:pPr>
                      <a:r>
                        <a:rPr lang="en-US" sz="1200" b="1" dirty="0">
                          <a:solidFill>
                            <a:schemeClr val="accent4"/>
                          </a:solidFill>
                          <a:effectLst/>
                          <a:latin typeface="+mn-lt"/>
                          <a:ea typeface="Times New Roman" panose="02020603050405020304" pitchFamily="18" charset="0"/>
                          <a:cs typeface="Times New Roman" panose="02020603050405020304" pitchFamily="18" charset="0"/>
                        </a:rPr>
                        <a:t>Investment Period</a:t>
                      </a:r>
                    </a:p>
                  </a:txBody>
                  <a:tcPr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spcBef>
                          <a:spcPts val="100"/>
                        </a:spcBef>
                        <a:spcAft>
                          <a:spcPts val="100"/>
                        </a:spcAft>
                      </a:pPr>
                      <a:r>
                        <a:rPr lang="en-US" sz="1200" dirty="0">
                          <a:effectLst/>
                          <a:latin typeface="+mn-lt"/>
                          <a:ea typeface="Times New Roman" panose="02020603050405020304" pitchFamily="18" charset="0"/>
                          <a:cs typeface="Times New Roman" panose="02020603050405020304" pitchFamily="18" charset="0"/>
                        </a:rPr>
                        <a:t># years</a:t>
                      </a:r>
                    </a:p>
                  </a:txBody>
                  <a:tcPr marR="274320"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182764"/>
                  </a:ext>
                </a:extLst>
              </a:tr>
              <a:tr h="322729">
                <a:tc>
                  <a:txBody>
                    <a:bodyPr/>
                    <a:lstStyle/>
                    <a:p>
                      <a:pPr marL="0" marR="0" algn="l">
                        <a:spcBef>
                          <a:spcPts val="100"/>
                        </a:spcBef>
                        <a:spcAft>
                          <a:spcPts val="100"/>
                        </a:spcAft>
                      </a:pPr>
                      <a:r>
                        <a:rPr lang="en-US" sz="1200" b="1" dirty="0">
                          <a:solidFill>
                            <a:schemeClr val="accent4"/>
                          </a:solidFill>
                          <a:effectLst/>
                          <a:latin typeface="+mn-lt"/>
                          <a:ea typeface="Times New Roman" panose="02020603050405020304" pitchFamily="18" charset="0"/>
                          <a:cs typeface="Times New Roman" panose="02020603050405020304" pitchFamily="18" charset="0"/>
                        </a:rPr>
                        <a:t>Term</a:t>
                      </a:r>
                    </a:p>
                  </a:txBody>
                  <a:tcPr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spcBef>
                          <a:spcPts val="100"/>
                        </a:spcBef>
                        <a:spcAft>
                          <a:spcPts val="100"/>
                        </a:spcAft>
                      </a:pPr>
                      <a:r>
                        <a:rPr lang="en-US" sz="1200" dirty="0">
                          <a:effectLst/>
                          <a:latin typeface="+mn-lt"/>
                          <a:ea typeface="Times New Roman" panose="02020603050405020304" pitchFamily="18" charset="0"/>
                          <a:cs typeface="Times New Roman" panose="02020603050405020304" pitchFamily="18" charset="0"/>
                        </a:rPr>
                        <a:t># years</a:t>
                      </a:r>
                    </a:p>
                  </a:txBody>
                  <a:tcPr marR="274320"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4322205"/>
                  </a:ext>
                </a:extLst>
              </a:tr>
              <a:tr h="322729">
                <a:tc>
                  <a:txBody>
                    <a:bodyPr/>
                    <a:lstStyle/>
                    <a:p>
                      <a:pPr marL="0" marR="0" algn="l">
                        <a:spcBef>
                          <a:spcPts val="100"/>
                        </a:spcBef>
                        <a:spcAft>
                          <a:spcPts val="100"/>
                        </a:spcAft>
                      </a:pPr>
                      <a:r>
                        <a:rPr lang="en-US" sz="1200" b="1" dirty="0">
                          <a:solidFill>
                            <a:schemeClr val="accent4"/>
                          </a:solidFill>
                          <a:effectLst/>
                          <a:latin typeface="+mn-lt"/>
                          <a:ea typeface="Times New Roman" panose="02020603050405020304" pitchFamily="18" charset="0"/>
                          <a:cs typeface="Times New Roman" panose="02020603050405020304" pitchFamily="18" charset="0"/>
                        </a:rPr>
                        <a:t>Base Management Fee</a:t>
                      </a:r>
                    </a:p>
                  </a:txBody>
                  <a:tcPr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spcBef>
                          <a:spcPts val="100"/>
                        </a:spcBef>
                        <a:spcAft>
                          <a:spcPts val="100"/>
                        </a:spcAft>
                      </a:pPr>
                      <a:r>
                        <a:rPr lang="en-US" sz="1200" dirty="0">
                          <a:effectLst/>
                          <a:latin typeface="+mn-lt"/>
                          <a:ea typeface="Times New Roman" panose="02020603050405020304" pitchFamily="18" charset="0"/>
                          <a:cs typeface="Times New Roman" panose="02020603050405020304" pitchFamily="18" charset="0"/>
                        </a:rPr>
                        <a:t>#%</a:t>
                      </a:r>
                    </a:p>
                  </a:txBody>
                  <a:tcPr marR="274320"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83254208"/>
                  </a:ext>
                </a:extLst>
              </a:tr>
              <a:tr h="322729">
                <a:tc>
                  <a:txBody>
                    <a:bodyPr/>
                    <a:lstStyle/>
                    <a:p>
                      <a:pPr marL="0" marR="0" algn="l">
                        <a:spcBef>
                          <a:spcPts val="100"/>
                        </a:spcBef>
                        <a:spcAft>
                          <a:spcPts val="100"/>
                        </a:spcAft>
                      </a:pPr>
                      <a:r>
                        <a:rPr lang="en-US" sz="1200" b="1" dirty="0">
                          <a:solidFill>
                            <a:schemeClr val="accent4"/>
                          </a:solidFill>
                          <a:effectLst/>
                          <a:latin typeface="+mn-lt"/>
                          <a:ea typeface="Times New Roman" panose="02020603050405020304" pitchFamily="18" charset="0"/>
                          <a:cs typeface="Times New Roman" panose="02020603050405020304" pitchFamily="18" charset="0"/>
                        </a:rPr>
                        <a:t>Performance Fee</a:t>
                      </a:r>
                    </a:p>
                  </a:txBody>
                  <a:tcPr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spcBef>
                          <a:spcPts val="100"/>
                        </a:spcBef>
                        <a:spcAft>
                          <a:spcPts val="100"/>
                        </a:spcAft>
                      </a:pPr>
                      <a:r>
                        <a:rPr lang="en-US" sz="1200" dirty="0">
                          <a:effectLst/>
                          <a:latin typeface="+mn-lt"/>
                          <a:ea typeface="Times New Roman" panose="02020603050405020304" pitchFamily="18" charset="0"/>
                          <a:cs typeface="Times New Roman" panose="02020603050405020304" pitchFamily="18" charset="0"/>
                        </a:rPr>
                        <a:t>##%</a:t>
                      </a:r>
                    </a:p>
                  </a:txBody>
                  <a:tcPr marR="274320"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20172960"/>
                  </a:ext>
                </a:extLst>
              </a:tr>
              <a:tr h="322729">
                <a:tc>
                  <a:txBody>
                    <a:bodyPr/>
                    <a:lstStyle/>
                    <a:p>
                      <a:pPr marL="0" marR="0" algn="l">
                        <a:spcBef>
                          <a:spcPts val="100"/>
                        </a:spcBef>
                        <a:spcAft>
                          <a:spcPts val="100"/>
                        </a:spcAft>
                      </a:pPr>
                      <a:r>
                        <a:rPr lang="en-US" sz="1200" b="1" dirty="0">
                          <a:solidFill>
                            <a:schemeClr val="accent4"/>
                          </a:solidFill>
                          <a:effectLst/>
                          <a:latin typeface="+mn-lt"/>
                          <a:ea typeface="Times New Roman" panose="02020603050405020304" pitchFamily="18" charset="0"/>
                          <a:cs typeface="Times New Roman" panose="02020603050405020304" pitchFamily="18" charset="0"/>
                        </a:rPr>
                        <a:t>Reporting</a:t>
                      </a:r>
                    </a:p>
                  </a:txBody>
                  <a:tcPr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spcBef>
                          <a:spcPts val="100"/>
                        </a:spcBef>
                        <a:spcAft>
                          <a:spcPts val="100"/>
                        </a:spcAft>
                      </a:pPr>
                      <a:r>
                        <a:rPr lang="en-US" sz="1200" dirty="0">
                          <a:effectLst/>
                          <a:latin typeface="+mn-lt"/>
                          <a:ea typeface="Times New Roman" panose="02020603050405020304" pitchFamily="18" charset="0"/>
                          <a:cs typeface="Times New Roman" panose="02020603050405020304" pitchFamily="18" charset="0"/>
                        </a:rPr>
                        <a:t>Usual and customary</a:t>
                      </a:r>
                    </a:p>
                  </a:txBody>
                  <a:tcPr marR="274320"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63308289"/>
                  </a:ext>
                </a:extLst>
              </a:tr>
              <a:tr h="322729">
                <a:tc>
                  <a:txBody>
                    <a:bodyPr/>
                    <a:lstStyle/>
                    <a:p>
                      <a:pPr marL="0" marR="0" algn="l">
                        <a:spcBef>
                          <a:spcPts val="100"/>
                        </a:spcBef>
                        <a:spcAft>
                          <a:spcPts val="100"/>
                        </a:spcAft>
                      </a:pPr>
                      <a:r>
                        <a:rPr lang="en-US" sz="1200" b="1" dirty="0">
                          <a:solidFill>
                            <a:schemeClr val="accent4"/>
                          </a:solidFill>
                          <a:effectLst/>
                          <a:latin typeface="+mn-lt"/>
                          <a:ea typeface="Times New Roman" panose="02020603050405020304" pitchFamily="18" charset="0"/>
                          <a:cs typeface="Times New Roman" panose="02020603050405020304" pitchFamily="18" charset="0"/>
                        </a:rPr>
                        <a:t>Governance</a:t>
                      </a:r>
                    </a:p>
                  </a:txBody>
                  <a:tcPr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spcBef>
                          <a:spcPts val="100"/>
                        </a:spcBef>
                        <a:spcAft>
                          <a:spcPts val="100"/>
                        </a:spcAft>
                      </a:pPr>
                      <a:r>
                        <a:rPr lang="en-US" sz="1200" dirty="0">
                          <a:effectLst/>
                          <a:latin typeface="+mn-lt"/>
                          <a:ea typeface="Times New Roman" panose="02020603050405020304" pitchFamily="18" charset="0"/>
                          <a:cs typeface="Times New Roman" panose="02020603050405020304" pitchFamily="18" charset="0"/>
                        </a:rPr>
                        <a:t>Limited partnership agreement</a:t>
                      </a:r>
                    </a:p>
                  </a:txBody>
                  <a:tcPr marR="274320" marT="91440" marB="91440">
                    <a:lnL>
                      <a:noFill/>
                    </a:lnL>
                    <a:lnR>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47007572"/>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031D917B-F74A-E765-9B2C-2D7D159FAAF3}"/>
              </a:ext>
            </a:extLst>
          </p:cNvPr>
          <p:cNvSpPr txBox="1">
            <a:spLocks noChangeArrowheads="1"/>
          </p:cNvSpPr>
          <p:nvPr/>
        </p:nvSpPr>
        <p:spPr>
          <a:xfrm>
            <a:off x="2019518" y="1434352"/>
            <a:ext cx="8152965" cy="3625864"/>
          </a:xfrm>
          <a:prstGeom prst="rect">
            <a:avLst/>
          </a:prstGeom>
        </p:spPr>
        <p:txBody>
          <a:bodyPr vert="horz" lIns="0" tIns="0" rIns="0" bIns="0" rtlCol="0" anchor="ctr">
            <a:spAutoFit/>
          </a:bodyPr>
          <a:lstStyle>
            <a:lvl1pPr marL="0" marR="0" indent="0" algn="ctr" defTabSz="914400" rtl="0" latinLnBrk="0">
              <a:lnSpc>
                <a:spcPct val="120000"/>
              </a:lnSpc>
              <a:spcBef>
                <a:spcPts val="0"/>
              </a:spcBef>
              <a:spcAft>
                <a:spcPts val="0"/>
              </a:spcAft>
              <a:buClrTx/>
              <a:buSzTx/>
              <a:buFontTx/>
              <a:buNone/>
              <a:tabLst/>
              <a:defRPr sz="3200" b="0" i="0" u="none" strike="noStrike" cap="none" spc="0" baseline="0">
                <a:solidFill>
                  <a:schemeClr val="tx1">
                    <a:lumMod val="95000"/>
                  </a:schemeClr>
                </a:solidFill>
                <a:uFillTx/>
                <a:latin typeface="+mj-lt"/>
                <a:ea typeface="+mj-ea"/>
                <a:cs typeface="+mj-cs"/>
                <a:sym typeface="Aria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9pPr>
          </a:lstStyle>
          <a:p>
            <a:pPr algn="l" hangingPunct="1"/>
            <a:r>
              <a:rPr lang="en-US" altLang="en-US" sz="1800" dirty="0">
                <a:solidFill>
                  <a:schemeClr val="accent5">
                    <a:lumMod val="20000"/>
                    <a:lumOff val="80000"/>
                  </a:schemeClr>
                </a:solidFill>
                <a:latin typeface="Arial" panose="020B0604020202020204"/>
              </a:rPr>
              <a:t>Contact:</a:t>
            </a:r>
            <a:br>
              <a:rPr lang="en-US" altLang="en-US" sz="1800" dirty="0">
                <a:solidFill>
                  <a:schemeClr val="accent5">
                    <a:lumMod val="20000"/>
                    <a:lumOff val="80000"/>
                  </a:schemeClr>
                </a:solidFill>
                <a:latin typeface="Arial" panose="020B0604020202020204"/>
                <a:cs typeface="Arial"/>
              </a:rPr>
            </a:br>
            <a:br>
              <a:rPr lang="en-US" altLang="en-US" sz="1800" dirty="0">
                <a:solidFill>
                  <a:schemeClr val="accent5">
                    <a:lumMod val="20000"/>
                    <a:lumOff val="80000"/>
                  </a:schemeClr>
                </a:solidFill>
                <a:latin typeface="Arial" panose="020B0604020202020204"/>
              </a:rPr>
            </a:br>
            <a:r>
              <a:rPr lang="en-US" altLang="en-US" sz="1800" dirty="0" err="1">
                <a:solidFill>
                  <a:schemeClr val="accent5">
                    <a:lumMod val="20000"/>
                    <a:lumOff val="80000"/>
                  </a:schemeClr>
                </a:solidFill>
                <a:latin typeface="Arial" panose="020B0604020202020204"/>
              </a:rPr>
              <a:t>Firstname</a:t>
            </a:r>
            <a:r>
              <a:rPr lang="en-US" altLang="en-US" sz="1800" dirty="0">
                <a:solidFill>
                  <a:schemeClr val="accent5">
                    <a:lumMod val="20000"/>
                    <a:lumOff val="80000"/>
                  </a:schemeClr>
                </a:solidFill>
                <a:latin typeface="Arial" panose="020B0604020202020204"/>
              </a:rPr>
              <a:t> </a:t>
            </a:r>
            <a:r>
              <a:rPr lang="en-US" altLang="en-US" sz="1800" dirty="0" err="1">
                <a:solidFill>
                  <a:schemeClr val="accent5">
                    <a:lumMod val="20000"/>
                    <a:lumOff val="80000"/>
                  </a:schemeClr>
                </a:solidFill>
                <a:latin typeface="Arial" panose="020B0604020202020204"/>
              </a:rPr>
              <a:t>Lastname</a:t>
            </a:r>
            <a:br>
              <a:rPr lang="en-US" altLang="en-US" sz="1800" dirty="0">
                <a:solidFill>
                  <a:schemeClr val="accent5">
                    <a:lumMod val="20000"/>
                    <a:lumOff val="80000"/>
                  </a:schemeClr>
                </a:solidFill>
                <a:latin typeface="Arial" panose="020B0604020202020204"/>
                <a:cs typeface="Arial"/>
              </a:rPr>
            </a:br>
            <a:r>
              <a:rPr lang="en-US" altLang="en-US" sz="1800" dirty="0">
                <a:solidFill>
                  <a:schemeClr val="accent5">
                    <a:lumMod val="20000"/>
                    <a:lumOff val="80000"/>
                  </a:schemeClr>
                </a:solidFill>
                <a:latin typeface="Arial" panose="020B0604020202020204"/>
              </a:rPr>
              <a:t>Chief Executive Officer</a:t>
            </a:r>
            <a:br>
              <a:rPr lang="en-US" altLang="en-US" sz="1800" dirty="0">
                <a:solidFill>
                  <a:srgbClr val="FFFFFF"/>
                </a:solidFill>
                <a:latin typeface="Arial" panose="020B0604020202020204"/>
                <a:cs typeface="Arial"/>
              </a:rPr>
            </a:br>
            <a:r>
              <a:rPr lang="en-US" sz="1800" dirty="0">
                <a:solidFill>
                  <a:srgbClr val="FFFFFF"/>
                </a:solidFill>
                <a:latin typeface="Arial" panose="020B0604020202020204"/>
                <a:ea typeface="+mj-lt"/>
                <a:cs typeface="Arial" panose="020B0604020202020204"/>
                <a:hlinkClick r:id="rId2"/>
              </a:rPr>
              <a:t>first.last@email.com</a:t>
            </a:r>
            <a:br>
              <a:rPr lang="en-US" sz="1800" dirty="0">
                <a:solidFill>
                  <a:srgbClr val="FFFFFF"/>
                </a:solidFill>
                <a:latin typeface="Arial" panose="020B0604020202020204"/>
                <a:ea typeface="+mj-lt"/>
                <a:cs typeface="Arial" panose="020B0604020202020204"/>
              </a:rPr>
            </a:br>
            <a:r>
              <a:rPr lang="en-US" sz="1800" dirty="0">
                <a:solidFill>
                  <a:schemeClr val="accent5">
                    <a:lumMod val="20000"/>
                    <a:lumOff val="80000"/>
                  </a:schemeClr>
                </a:solidFill>
                <a:latin typeface="Arial" panose="020B0604020202020204"/>
                <a:ea typeface="+mj-lt"/>
                <a:cs typeface="Arial" panose="020B0604020202020204"/>
              </a:rPr>
              <a:t>+1 (</a:t>
            </a:r>
            <a:r>
              <a:rPr lang="en-US" sz="1800" dirty="0">
                <a:solidFill>
                  <a:schemeClr val="accent5">
                    <a:lumMod val="20000"/>
                    <a:lumOff val="80000"/>
                  </a:schemeClr>
                </a:solidFill>
                <a:latin typeface="Arial" panose="020B0604020202020204"/>
                <a:cs typeface="Arial"/>
              </a:rPr>
              <a:t>555) 555-5555</a:t>
            </a:r>
            <a:br>
              <a:rPr lang="en-US" sz="1800" dirty="0">
                <a:solidFill>
                  <a:schemeClr val="accent5">
                    <a:lumMod val="20000"/>
                    <a:lumOff val="80000"/>
                  </a:schemeClr>
                </a:solidFill>
                <a:latin typeface="Arial" panose="020B0604020202020204"/>
                <a:cs typeface="Arial"/>
              </a:rPr>
            </a:br>
            <a:br>
              <a:rPr lang="en-US" sz="1800" dirty="0">
                <a:solidFill>
                  <a:schemeClr val="accent5">
                    <a:lumMod val="20000"/>
                    <a:lumOff val="80000"/>
                  </a:schemeClr>
                </a:solidFill>
                <a:latin typeface="Arial" panose="020B0604020202020204"/>
                <a:cs typeface="Arial"/>
              </a:rPr>
            </a:br>
            <a:r>
              <a:rPr lang="en-US" altLang="en-US" sz="1800" dirty="0" err="1">
                <a:solidFill>
                  <a:schemeClr val="accent5">
                    <a:lumMod val="20000"/>
                    <a:lumOff val="80000"/>
                  </a:schemeClr>
                </a:solidFill>
                <a:latin typeface="Arial" panose="020B0604020202020204"/>
              </a:rPr>
              <a:t>Firstname</a:t>
            </a:r>
            <a:r>
              <a:rPr lang="en-US" altLang="en-US" sz="1800" dirty="0">
                <a:solidFill>
                  <a:schemeClr val="accent5">
                    <a:lumMod val="20000"/>
                    <a:lumOff val="80000"/>
                  </a:schemeClr>
                </a:solidFill>
                <a:latin typeface="Arial" panose="020B0604020202020204"/>
              </a:rPr>
              <a:t> </a:t>
            </a:r>
            <a:r>
              <a:rPr lang="en-US" altLang="en-US" sz="1800" dirty="0" err="1">
                <a:solidFill>
                  <a:schemeClr val="accent5">
                    <a:lumMod val="20000"/>
                    <a:lumOff val="80000"/>
                  </a:schemeClr>
                </a:solidFill>
                <a:latin typeface="Arial" panose="020B0604020202020204"/>
              </a:rPr>
              <a:t>Lastname</a:t>
            </a:r>
            <a:br>
              <a:rPr lang="en-US" sz="1800" dirty="0">
                <a:solidFill>
                  <a:schemeClr val="accent5">
                    <a:lumMod val="20000"/>
                    <a:lumOff val="80000"/>
                  </a:schemeClr>
                </a:solidFill>
                <a:latin typeface="Arial" panose="020B0604020202020204"/>
                <a:cs typeface="Arial"/>
              </a:rPr>
            </a:br>
            <a:r>
              <a:rPr lang="en-US" sz="1800" dirty="0">
                <a:solidFill>
                  <a:schemeClr val="accent5">
                    <a:lumMod val="20000"/>
                    <a:lumOff val="80000"/>
                  </a:schemeClr>
                </a:solidFill>
                <a:latin typeface="Arial" panose="020B0604020202020204"/>
                <a:cs typeface="Arial"/>
              </a:rPr>
              <a:t>Chief Operating Officer</a:t>
            </a:r>
            <a:br>
              <a:rPr lang="en-US" sz="1800" dirty="0">
                <a:solidFill>
                  <a:srgbClr val="FFFFFF"/>
                </a:solidFill>
                <a:latin typeface="Arial" panose="020B0604020202020204"/>
                <a:cs typeface="Arial"/>
              </a:rPr>
            </a:br>
            <a:r>
              <a:rPr lang="en-US" sz="1800" dirty="0">
                <a:solidFill>
                  <a:srgbClr val="FFFFFF"/>
                </a:solidFill>
                <a:latin typeface="Arial" panose="020B0604020202020204"/>
                <a:ea typeface="+mj-lt"/>
                <a:cs typeface="Arial" panose="020B0604020202020204"/>
                <a:hlinkClick r:id="rId2"/>
              </a:rPr>
              <a:t>first.last@email.com</a:t>
            </a:r>
            <a:br>
              <a:rPr lang="en-US" sz="1800" dirty="0">
                <a:solidFill>
                  <a:srgbClr val="FFFFFF"/>
                </a:solidFill>
                <a:latin typeface="Arial" panose="020B0604020202020204"/>
                <a:cs typeface="Arial"/>
              </a:rPr>
            </a:br>
            <a:r>
              <a:rPr lang="en-US" sz="1800" dirty="0">
                <a:solidFill>
                  <a:schemeClr val="accent5">
                    <a:lumMod val="20000"/>
                    <a:lumOff val="80000"/>
                  </a:schemeClr>
                </a:solidFill>
                <a:latin typeface="Arial" panose="020B0604020202020204"/>
                <a:cs typeface="Arial"/>
              </a:rPr>
              <a:t>+1 (555) 555-5555</a:t>
            </a:r>
            <a:endParaRPr lang="en-US" altLang="en-US" dirty="0">
              <a:solidFill>
                <a:schemeClr val="accent5">
                  <a:lumMod val="20000"/>
                  <a:lumOff val="8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7037&quot;&gt;&lt;version val=&quot;32665&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4&quot;/&gt;&lt;end val=&quot;4&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2&quot;&gt;&lt;elem m_fUsage=&quot;7.28498867905351232821E+00&quot;&gt;&lt;m_msothmcolidx val=&quot;0&quot;/&gt;&lt;m_rgb r=&quot;41&quot; g=&quot;FE&quot; b=&quot;DF&quot;/&gt;&lt;/elem&gt;&lt;elem m_fUsage=&quot;1.36415960327349794490E+00&quot;&gt;&lt;m_msothmcolidx val=&quot;0&quot;/&gt;&lt;m_rgb r=&quot;75&quot; g=&quot;C5&quot; b=&quot;A6&quot;/&gt;&lt;/elem&gt;&lt;/m_vecMRU&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SLIDELAYOUT" val="349"/>
  <p:tag name="LAYOUTTEMPLATE" val="BAS_LS"/>
  <p:tag name="DISCLAIMER" val="True"/>
</p:tagLst>
</file>

<file path=ppt/theme/theme1.xml><?xml version="1.0" encoding="utf-8"?>
<a:theme xmlns:a="http://schemas.openxmlformats.org/drawingml/2006/main" name="Office 主题​​">
  <a:themeElements>
    <a:clrScheme name="Machine Capital">
      <a:dk1>
        <a:srgbClr val="000000"/>
      </a:dk1>
      <a:lt1>
        <a:srgbClr val="FFFFFF"/>
      </a:lt1>
      <a:dk2>
        <a:srgbClr val="3F3F3F"/>
      </a:dk2>
      <a:lt2>
        <a:srgbClr val="F2F2F2"/>
      </a:lt2>
      <a:accent1>
        <a:srgbClr val="28AFE6"/>
      </a:accent1>
      <a:accent2>
        <a:srgbClr val="0A3DAE"/>
      </a:accent2>
      <a:accent3>
        <a:srgbClr val="46B0B8"/>
      </a:accent3>
      <a:accent4>
        <a:srgbClr val="2187CD"/>
      </a:accent4>
      <a:accent5>
        <a:srgbClr val="A5A5AA"/>
      </a:accent5>
      <a:accent6>
        <a:srgbClr val="8692EA"/>
      </a:accent6>
      <a:hlink>
        <a:srgbClr val="94923E"/>
      </a:hlink>
      <a:folHlink>
        <a:srgbClr val="CAC5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主题​​">
  <a:themeElements>
    <a:clrScheme name="Office 主题​​">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主题​​">
      <a:majorFont>
        <a:latin typeface="Arial"/>
        <a:ea typeface="Arial"/>
        <a:cs typeface="Arial"/>
      </a:majorFont>
      <a:minorFont>
        <a:latin typeface="Helvetica"/>
        <a:ea typeface="Helvetica"/>
        <a:cs typeface="Helvetica"/>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2344661C0F4584694BAB36B0118C2C9" ma:contentTypeVersion="6" ma:contentTypeDescription="Create a new document." ma:contentTypeScope="" ma:versionID="26ff8ea996a17013abe22b97df6a1d06">
  <xsd:schema xmlns:xsd="http://www.w3.org/2001/XMLSchema" xmlns:xs="http://www.w3.org/2001/XMLSchema" xmlns:p="http://schemas.microsoft.com/office/2006/metadata/properties" xmlns:ns2="697cc8f7-a48e-42ca-9404-b3d3741fbf48" xmlns:ns3="b2e1bf40-283d-480f-99a3-fce38c0a841a" targetNamespace="http://schemas.microsoft.com/office/2006/metadata/properties" ma:root="true" ma:fieldsID="e686316d638c3be1ab9a45964e9f623a" ns2:_="" ns3:_="">
    <xsd:import namespace="697cc8f7-a48e-42ca-9404-b3d3741fbf48"/>
    <xsd:import namespace="b2e1bf40-283d-480f-99a3-fce38c0a841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7cc8f7-a48e-42ca-9404-b3d3741fbf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e1bf40-283d-480f-99a3-fce38c0a841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02654ED-0AD9-4674-83E8-E416D3136E10}">
  <ds:schemaRefs>
    <ds:schemaRef ds:uri="697cc8f7-a48e-42ca-9404-b3d3741fbf48"/>
    <ds:schemaRef ds:uri="http://purl.org/dc/elements/1.1/"/>
    <ds:schemaRef ds:uri="http://schemas.microsoft.com/office/infopath/2007/PartnerControls"/>
    <ds:schemaRef ds:uri="http://purl.org/dc/dcmitype/"/>
    <ds:schemaRef ds:uri="http://schemas.microsoft.com/office/2006/metadata/properties"/>
    <ds:schemaRef ds:uri="http://schemas.microsoft.com/office/2006/documentManagement/types"/>
    <ds:schemaRef ds:uri="http://purl.org/dc/terms/"/>
    <ds:schemaRef ds:uri="http://www.w3.org/XML/1998/namespace"/>
    <ds:schemaRef ds:uri="http://schemas.openxmlformats.org/package/2006/metadata/core-properties"/>
    <ds:schemaRef ds:uri="b2e1bf40-283d-480f-99a3-fce38c0a841a"/>
  </ds:schemaRefs>
</ds:datastoreItem>
</file>

<file path=customXml/itemProps2.xml><?xml version="1.0" encoding="utf-8"?>
<ds:datastoreItem xmlns:ds="http://schemas.openxmlformats.org/officeDocument/2006/customXml" ds:itemID="{46F157E2-F4FA-4580-8D96-81AA35360F17}">
  <ds:schemaRefs>
    <ds:schemaRef ds:uri="http://schemas.microsoft.com/sharepoint/v3/contenttype/forms"/>
  </ds:schemaRefs>
</ds:datastoreItem>
</file>

<file path=customXml/itemProps3.xml><?xml version="1.0" encoding="utf-8"?>
<ds:datastoreItem xmlns:ds="http://schemas.openxmlformats.org/officeDocument/2006/customXml" ds:itemID="{A358532C-BA92-4BEC-AED7-23AE3BF99081}">
  <ds:schemaRefs>
    <ds:schemaRef ds:uri="697cc8f7-a48e-42ca-9404-b3d3741fbf48"/>
    <ds:schemaRef ds:uri="b2e1bf40-283d-480f-99a3-fce38c0a841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7213</TotalTime>
  <Words>3757</Words>
  <Application>Microsoft Office PowerPoint</Application>
  <PresentationFormat>Widescreen</PresentationFormat>
  <Paragraphs>238</Paragraphs>
  <Slides>16</Slides>
  <Notes>3</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0" baseType="lpstr">
      <vt:lpstr>Calibri Light</vt:lpstr>
      <vt:lpstr>Arial</vt:lpstr>
      <vt:lpstr>Office 主题​​</vt:lpstr>
      <vt:lpstr>think-cell Slide</vt:lpstr>
      <vt:lpstr>PowerPoint Presentation</vt:lpstr>
      <vt:lpstr>Disclaimers</vt:lpstr>
      <vt:lpstr>Machine Investment introduction</vt:lpstr>
      <vt:lpstr>Machine Investment opportunity</vt:lpstr>
      <vt:lpstr>Investment highlights</vt:lpstr>
      <vt:lpstr>Machine Fund strategy</vt:lpstr>
      <vt:lpstr>Premier sponsorship</vt:lpstr>
      <vt:lpstr>Experienced and tenured management team</vt:lpstr>
      <vt:lpstr>Compelling market opportunity</vt:lpstr>
      <vt:lpstr>Competitive landscape has changed dramatically</vt:lpstr>
      <vt:lpstr>Lender-friendly environment</vt:lpstr>
      <vt:lpstr>Our business strategy</vt:lpstr>
      <vt:lpstr>Illustrative business model</vt:lpstr>
      <vt:lpstr>Illustrative deal pipeline case studies</vt:lpstr>
      <vt:lpstr>Summary of principal terms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BTBT</dc:creator>
  <cp:lastModifiedBy>Jeanne Kyle</cp:lastModifiedBy>
  <cp:revision>29</cp:revision>
  <cp:lastPrinted>2021-12-07T19:12:22Z</cp:lastPrinted>
  <dcterms:modified xsi:type="dcterms:W3CDTF">2024-05-20T04:05:47Z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0x01010002344661C0F4584694BAB36B0118C2C9</vt:lpwstr>
  </property>
</Properties>
</file>