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40_4D20DFCE.xml" ContentType="application/vnd.ms-powerpoint.comments+xml"/>
  <Override PartName="/ppt/comments/modernComment_143_5EFB35F7.xml" ContentType="application/vnd.ms-powerpoint.comments+xml"/>
  <Override PartName="/ppt/comments/modernComment_13B_FC16992A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26" r:id="rId5"/>
    <p:sldId id="314" r:id="rId6"/>
    <p:sldId id="324" r:id="rId7"/>
    <p:sldId id="298" r:id="rId8"/>
    <p:sldId id="327" r:id="rId9"/>
    <p:sldId id="313" r:id="rId10"/>
    <p:sldId id="320" r:id="rId11"/>
    <p:sldId id="323" r:id="rId12"/>
    <p:sldId id="315" r:id="rId13"/>
    <p:sldId id="328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2" userDrawn="1">
          <p15:clr>
            <a:srgbClr val="A4A3A4"/>
          </p15:clr>
        </p15:guide>
        <p15:guide id="2" pos="864" userDrawn="1">
          <p15:clr>
            <a:srgbClr val="A4A3A4"/>
          </p15:clr>
        </p15:guide>
        <p15:guide id="3" pos="49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A03C12-8530-763C-3A61-D1ABD090A325}" name="Luna" initials="" userId="S::Luna@bit-digital.com::3c3eb54f-a86e-44ea-9489-6da941545e05" providerId="AD"/>
  <p188:author id="{2BABDD3D-61D6-993C-09C1-F4D132FC693D}" name="Bryan Bullett" initials="BB" userId="S::bryan@bit-digital.com::2a19a84b-81eb-438c-abae-86366778012c" providerId="AD"/>
  <p188:author id="{BD11B660-D9E6-9A8B-1AB2-8A422DF8D819}" name="Cameron Schnier" initials="CS" userId="S::cameron.schnier@bit-digital.com::d806568f-68dc-44c7-8817-004431563594" providerId="AD"/>
  <p188:author id="{C6803462-737D-AA97-7A52-3CA3F2B53615}" name="Luna Tan" initials="LT" userId="Luna Tan" providerId="None"/>
  <p188:author id="{663583A5-63DC-F254-103E-B2568183DB49}" name="guandi huang" initials="gh" userId="4e3a7c3d7c0243c9" providerId="Windows Live"/>
  <p188:author id="{034417D3-16C7-A0DA-798D-15B8AE9ED2CD}" name="Guandi Huang" initials="GH" userId="S::richardhuang@bit-digital.com::6aa6335f-c526-48a2-bbc7-ca4178706345" providerId="AD"/>
  <p188:author id="{F3122DD4-FD9C-6426-FADE-81E6C6ADDE8D}" name="Sam Tabar" initials="ST" userId="S::sam@bit-digital.com::040fe4bc-cc9f-4740-b976-78c3eb33e764" providerId="AD"/>
  <p188:author id="{A4AA2AFF-1DF2-B807-3F10-53563D627AE4}" name="Nick Graves" initials="NG" userId="S::nick@bit-digital.com::2099738c-6b80-4ce7-95e5-68999c1f85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C9D3"/>
    <a:srgbClr val="67BDA2"/>
    <a:srgbClr val="97D1BF"/>
    <a:srgbClr val="F3E9D1"/>
    <a:srgbClr val="E4931C"/>
    <a:srgbClr val="A5D7C8"/>
    <a:srgbClr val="1372B9"/>
    <a:srgbClr val="0066CC"/>
    <a:srgbClr val="0099CC"/>
    <a:srgbClr val="E1F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3"/>
    <p:restoredTop sz="96888" autoAdjust="0"/>
  </p:normalViewPr>
  <p:slideViewPr>
    <p:cSldViewPr snapToGrid="0">
      <p:cViewPr varScale="1">
        <p:scale>
          <a:sx n="120" d="100"/>
          <a:sy n="120" d="100"/>
        </p:scale>
        <p:origin x="96" y="376"/>
      </p:cViewPr>
      <p:guideLst>
        <p:guide orient="horz" pos="552"/>
        <p:guide pos="864"/>
        <p:guide pos="492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ne Kyle" userId="6a51350047a4d9b3" providerId="LiveId" clId="{11EC4AC6-7E19-4E89-9EF0-62AA3C0E0B3C}"/>
    <pc:docChg chg="undo custSel addSld delSld modSld sldOrd modMainMaster">
      <pc:chgData name="Jeanne Kyle" userId="6a51350047a4d9b3" providerId="LiveId" clId="{11EC4AC6-7E19-4E89-9EF0-62AA3C0E0B3C}" dt="2024-04-13T20:48:01.624" v="535" actId="14100"/>
      <pc:docMkLst>
        <pc:docMk/>
      </pc:docMkLst>
      <pc:sldChg chg="addSp delSp modSp mod ord">
        <pc:chgData name="Jeanne Kyle" userId="6a51350047a4d9b3" providerId="LiveId" clId="{11EC4AC6-7E19-4E89-9EF0-62AA3C0E0B3C}" dt="2024-04-13T20:46:48.969" v="533"/>
        <pc:sldMkLst>
          <pc:docMk/>
          <pc:sldMk cId="2153397354" sldId="277"/>
        </pc:sldMkLst>
        <pc:spChg chg="del">
          <ac:chgData name="Jeanne Kyle" userId="6a51350047a4d9b3" providerId="LiveId" clId="{11EC4AC6-7E19-4E89-9EF0-62AA3C0E0B3C}" dt="2024-04-13T20:29:24.767" v="477" actId="478"/>
          <ac:spMkLst>
            <pc:docMk/>
            <pc:sldMk cId="2153397354" sldId="277"/>
            <ac:spMk id="2" creationId="{F1B501D5-6FB8-0775-4BF6-1D171CE08D13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4" creationId="{0EAB2D01-E4EB-692A-6115-2A3F0A8A86FD}"/>
          </ac:spMkLst>
        </pc:spChg>
        <pc:spChg chg="mod">
          <ac:chgData name="Jeanne Kyle" userId="6a51350047a4d9b3" providerId="LiveId" clId="{11EC4AC6-7E19-4E89-9EF0-62AA3C0E0B3C}" dt="2024-04-13T20:42:29.480" v="520" actId="1076"/>
          <ac:spMkLst>
            <pc:docMk/>
            <pc:sldMk cId="2153397354" sldId="277"/>
            <ac:spMk id="7" creationId="{A179F9A3-AE32-A0B0-A40B-1D77DE119CB4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2" creationId="{FC725B0F-B911-F001-E1AB-11C4D7892B3A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5" creationId="{24BF3CCF-4A68-0A44-2210-4450704CEBBD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6" creationId="{D3669DBD-842E-1CE8-8D34-FCDF5760E191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7" creationId="{2E6EA2BC-72B6-C0F5-40D5-6B90933A9DF7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8" creationId="{784E3175-A402-7312-B9D8-DFD1E25704B6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19" creationId="{CC027E19-1A2E-50EF-5250-C08D7C6ED984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0" creationId="{30B19746-77CB-029D-14E4-F3A957D0E0DD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1" creationId="{E4F3ACBB-146D-6307-DE67-00444BC4FF58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2" creationId="{5C3643A7-471B-DB1F-BA8A-38B6E80A4CAA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3" creationId="{039D4CBA-9260-E54A-F9B3-1E18BD0A8027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4" creationId="{959E21B5-F012-6D0E-7B2F-924DD0736C6A}"/>
          </ac:spMkLst>
        </pc:spChg>
        <pc:spChg chg="mod">
          <ac:chgData name="Jeanne Kyle" userId="6a51350047a4d9b3" providerId="LiveId" clId="{11EC4AC6-7E19-4E89-9EF0-62AA3C0E0B3C}" dt="2024-04-13T20:29:05.560" v="476"/>
          <ac:spMkLst>
            <pc:docMk/>
            <pc:sldMk cId="2153397354" sldId="277"/>
            <ac:spMk id="25" creationId="{132B771F-CB6F-3B57-5B44-F788861B84A2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27" creationId="{4DC5A515-0E37-22C6-1A19-8B4EE937A022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1" creationId="{00190C4D-07D0-ABBF-0130-15C2B8887CD3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4" creationId="{5ADFF4A0-4632-6BEA-F3E4-7768C213553E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5" creationId="{74008166-E9D8-0572-E352-EC1921BB4B51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6" creationId="{81D03AE6-9CD7-F1F1-92E4-6E923D883A3F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7" creationId="{935617BE-7A3F-60D0-5EE9-7228C717D0D9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8" creationId="{E2FA4A3C-7117-C767-350D-EBC8709E0C04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39" creationId="{1A17A63D-7AA9-5EFA-4F01-93092D70D37A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40" creationId="{ADA8E534-49A0-8F76-60D7-C9364FC6FF29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41" creationId="{E0BA5F89-50D9-6D32-BC7E-F48F1EA37E80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42" creationId="{C4A9B1A0-D83D-F18F-7454-418D0C9B4E3A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43" creationId="{8EC37B47-5485-195D-3FB8-360550862CC5}"/>
          </ac:spMkLst>
        </pc:spChg>
        <pc:spChg chg="mod">
          <ac:chgData name="Jeanne Kyle" userId="6a51350047a4d9b3" providerId="LiveId" clId="{11EC4AC6-7E19-4E89-9EF0-62AA3C0E0B3C}" dt="2024-04-13T20:29:25.815" v="478"/>
          <ac:spMkLst>
            <pc:docMk/>
            <pc:sldMk cId="2153397354" sldId="277"/>
            <ac:spMk id="44" creationId="{2E1F07BE-5E0A-E915-4240-8138470C09AC}"/>
          </ac:spMkLst>
        </pc:spChg>
        <pc:grpChg chg="add mod">
          <ac:chgData name="Jeanne Kyle" userId="6a51350047a4d9b3" providerId="LiveId" clId="{11EC4AC6-7E19-4E89-9EF0-62AA3C0E0B3C}" dt="2024-04-13T20:29:05.560" v="476"/>
          <ac:grpSpMkLst>
            <pc:docMk/>
            <pc:sldMk cId="2153397354" sldId="277"/>
            <ac:grpSpMk id="3" creationId="{3830F898-8703-8CAF-2E0B-B8BD678C3AFB}"/>
          </ac:grpSpMkLst>
        </pc:grpChg>
        <pc:grpChg chg="mod">
          <ac:chgData name="Jeanne Kyle" userId="6a51350047a4d9b3" providerId="LiveId" clId="{11EC4AC6-7E19-4E89-9EF0-62AA3C0E0B3C}" dt="2024-04-13T20:29:05.560" v="476"/>
          <ac:grpSpMkLst>
            <pc:docMk/>
            <pc:sldMk cId="2153397354" sldId="277"/>
            <ac:grpSpMk id="8" creationId="{9D7A0A32-256F-6028-3226-874F6529A0F7}"/>
          </ac:grpSpMkLst>
        </pc:grpChg>
        <pc:grpChg chg="mod">
          <ac:chgData name="Jeanne Kyle" userId="6a51350047a4d9b3" providerId="LiveId" clId="{11EC4AC6-7E19-4E89-9EF0-62AA3C0E0B3C}" dt="2024-04-13T20:29:05.560" v="476"/>
          <ac:grpSpMkLst>
            <pc:docMk/>
            <pc:sldMk cId="2153397354" sldId="277"/>
            <ac:grpSpMk id="10" creationId="{2963BF5E-4BD1-5E0B-7CEC-BABA705491E7}"/>
          </ac:grpSpMkLst>
        </pc:grpChg>
        <pc:grpChg chg="mod">
          <ac:chgData name="Jeanne Kyle" userId="6a51350047a4d9b3" providerId="LiveId" clId="{11EC4AC6-7E19-4E89-9EF0-62AA3C0E0B3C}" dt="2024-04-13T20:29:05.560" v="476"/>
          <ac:grpSpMkLst>
            <pc:docMk/>
            <pc:sldMk cId="2153397354" sldId="277"/>
            <ac:grpSpMk id="14" creationId="{68A2B7C6-34FE-1735-3208-C8627761D668}"/>
          </ac:grpSpMkLst>
        </pc:grpChg>
        <pc:grpChg chg="add mod">
          <ac:chgData name="Jeanne Kyle" userId="6a51350047a4d9b3" providerId="LiveId" clId="{11EC4AC6-7E19-4E89-9EF0-62AA3C0E0B3C}" dt="2024-04-13T20:29:25.815" v="478"/>
          <ac:grpSpMkLst>
            <pc:docMk/>
            <pc:sldMk cId="2153397354" sldId="277"/>
            <ac:grpSpMk id="26" creationId="{C697D908-4D09-E0D7-325F-7C9E3CBC024E}"/>
          </ac:grpSpMkLst>
        </pc:grpChg>
        <pc:grpChg chg="mod">
          <ac:chgData name="Jeanne Kyle" userId="6a51350047a4d9b3" providerId="LiveId" clId="{11EC4AC6-7E19-4E89-9EF0-62AA3C0E0B3C}" dt="2024-04-13T20:29:25.815" v="478"/>
          <ac:grpSpMkLst>
            <pc:docMk/>
            <pc:sldMk cId="2153397354" sldId="277"/>
            <ac:grpSpMk id="28" creationId="{06EE96E6-A173-C4B5-AE8B-2CFAB6AECF5A}"/>
          </ac:grpSpMkLst>
        </pc:grpChg>
        <pc:grpChg chg="mod">
          <ac:chgData name="Jeanne Kyle" userId="6a51350047a4d9b3" providerId="LiveId" clId="{11EC4AC6-7E19-4E89-9EF0-62AA3C0E0B3C}" dt="2024-04-13T20:29:25.815" v="478"/>
          <ac:grpSpMkLst>
            <pc:docMk/>
            <pc:sldMk cId="2153397354" sldId="277"/>
            <ac:grpSpMk id="30" creationId="{5B37AF01-8738-D56C-C47B-90F4F1EF1B09}"/>
          </ac:grpSpMkLst>
        </pc:grpChg>
        <pc:grpChg chg="mod">
          <ac:chgData name="Jeanne Kyle" userId="6a51350047a4d9b3" providerId="LiveId" clId="{11EC4AC6-7E19-4E89-9EF0-62AA3C0E0B3C}" dt="2024-04-13T20:29:25.815" v="478"/>
          <ac:grpSpMkLst>
            <pc:docMk/>
            <pc:sldMk cId="2153397354" sldId="277"/>
            <ac:grpSpMk id="33" creationId="{7A4AF931-E84A-2BBF-B85F-B9B556C53200}"/>
          </ac:grpSpMkLst>
        </pc:grpChg>
        <pc:picChg chg="del">
          <ac:chgData name="Jeanne Kyle" userId="6a51350047a4d9b3" providerId="LiveId" clId="{11EC4AC6-7E19-4E89-9EF0-62AA3C0E0B3C}" dt="2024-04-13T20:28:19.184" v="475" actId="478"/>
          <ac:picMkLst>
            <pc:docMk/>
            <pc:sldMk cId="2153397354" sldId="277"/>
            <ac:picMk id="5" creationId="{2BEFF7A8-31DB-411C-CB3C-04B680296E75}"/>
          </ac:picMkLst>
        </pc:picChg>
        <pc:picChg chg="del">
          <ac:chgData name="Jeanne Kyle" userId="6a51350047a4d9b3" providerId="LiveId" clId="{11EC4AC6-7E19-4E89-9EF0-62AA3C0E0B3C}" dt="2024-04-13T20:29:24.767" v="477" actId="478"/>
          <ac:picMkLst>
            <pc:docMk/>
            <pc:sldMk cId="2153397354" sldId="277"/>
            <ac:picMk id="6" creationId="{391AEEAC-1AB3-0E42-86BC-BF07DE80B166}"/>
          </ac:picMkLst>
        </pc:picChg>
        <pc:picChg chg="mod">
          <ac:chgData name="Jeanne Kyle" userId="6a51350047a4d9b3" providerId="LiveId" clId="{11EC4AC6-7E19-4E89-9EF0-62AA3C0E0B3C}" dt="2024-04-13T20:29:05.560" v="476"/>
          <ac:picMkLst>
            <pc:docMk/>
            <pc:sldMk cId="2153397354" sldId="277"/>
            <ac:picMk id="9" creationId="{0458EE77-E668-CD56-0ED3-B8F7FE457F0D}"/>
          </ac:picMkLst>
        </pc:picChg>
        <pc:picChg chg="mod">
          <ac:chgData name="Jeanne Kyle" userId="6a51350047a4d9b3" providerId="LiveId" clId="{11EC4AC6-7E19-4E89-9EF0-62AA3C0E0B3C}" dt="2024-04-13T20:29:05.560" v="476"/>
          <ac:picMkLst>
            <pc:docMk/>
            <pc:sldMk cId="2153397354" sldId="277"/>
            <ac:picMk id="13" creationId="{C7B2DFBE-4C78-89F5-B4C6-9CEC07B7A959}"/>
          </ac:picMkLst>
        </pc:picChg>
        <pc:picChg chg="mod">
          <ac:chgData name="Jeanne Kyle" userId="6a51350047a4d9b3" providerId="LiveId" clId="{11EC4AC6-7E19-4E89-9EF0-62AA3C0E0B3C}" dt="2024-04-13T20:29:25.815" v="478"/>
          <ac:picMkLst>
            <pc:docMk/>
            <pc:sldMk cId="2153397354" sldId="277"/>
            <ac:picMk id="29" creationId="{3C4AF15C-F10B-87B5-0CB6-6E544B15B3EF}"/>
          </ac:picMkLst>
        </pc:picChg>
        <pc:picChg chg="mod">
          <ac:chgData name="Jeanne Kyle" userId="6a51350047a4d9b3" providerId="LiveId" clId="{11EC4AC6-7E19-4E89-9EF0-62AA3C0E0B3C}" dt="2024-04-13T20:29:25.815" v="478"/>
          <ac:picMkLst>
            <pc:docMk/>
            <pc:sldMk cId="2153397354" sldId="277"/>
            <ac:picMk id="32" creationId="{9C1FD9B3-2A9A-50F9-163C-707F394C636F}"/>
          </ac:picMkLst>
        </pc:picChg>
      </pc:sldChg>
      <pc:sldChg chg="addSp modSp mod">
        <pc:chgData name="Jeanne Kyle" userId="6a51350047a4d9b3" providerId="LiveId" clId="{11EC4AC6-7E19-4E89-9EF0-62AA3C0E0B3C}" dt="2024-04-13T20:16:55.855" v="444" actId="1035"/>
        <pc:sldMkLst>
          <pc:docMk/>
          <pc:sldMk cId="2770037287" sldId="298"/>
        </pc:sldMkLst>
        <pc:picChg chg="add mod">
          <ac:chgData name="Jeanne Kyle" userId="6a51350047a4d9b3" providerId="LiveId" clId="{11EC4AC6-7E19-4E89-9EF0-62AA3C0E0B3C}" dt="2024-04-13T20:16:55.855" v="444" actId="1035"/>
          <ac:picMkLst>
            <pc:docMk/>
            <pc:sldMk cId="2770037287" sldId="298"/>
            <ac:picMk id="5" creationId="{79E09F30-F7E6-6360-5FA6-94DBF3E573C6}"/>
          </ac:picMkLst>
        </pc:picChg>
        <pc:picChg chg="mod">
          <ac:chgData name="Jeanne Kyle" userId="6a51350047a4d9b3" providerId="LiveId" clId="{11EC4AC6-7E19-4E89-9EF0-62AA3C0E0B3C}" dt="2024-04-13T20:15:30.638" v="424" actId="14861"/>
          <ac:picMkLst>
            <pc:docMk/>
            <pc:sldMk cId="2770037287" sldId="298"/>
            <ac:picMk id="16" creationId="{9C6529EA-0FA0-C7DD-AF21-5DB4752404F6}"/>
          </ac:picMkLst>
        </pc:picChg>
      </pc:sldChg>
      <pc:sldChg chg="addSp delSp modSp mod modAnim">
        <pc:chgData name="Jeanne Kyle" userId="6a51350047a4d9b3" providerId="LiveId" clId="{11EC4AC6-7E19-4E89-9EF0-62AA3C0E0B3C}" dt="2024-04-13T20:45:39.082" v="531"/>
        <pc:sldMkLst>
          <pc:docMk/>
          <pc:sldMk cId="2418502547" sldId="313"/>
        </pc:sldMkLst>
        <pc:spChg chg="mod ord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" creationId="{186A75F3-37FE-D20E-C989-B52DD7BCE11E}"/>
          </ac:spMkLst>
        </pc:spChg>
        <pc:spChg chg="mod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" creationId="{1E5FF9BB-92FC-2C79-F390-422810E6B4DC}"/>
          </ac:spMkLst>
        </pc:spChg>
        <pc:spChg chg="mod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6" creationId="{D030BFAC-57BA-BCB2-E023-A4BCCEEA4E8F}"/>
          </ac:spMkLst>
        </pc:spChg>
        <pc:spChg chg="mod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7" creationId="{3E8B64EB-6F49-17FE-335B-684370C76591}"/>
          </ac:spMkLst>
        </pc:spChg>
        <pc:spChg chg="mod topLvl">
          <ac:chgData name="Jeanne Kyle" userId="6a51350047a4d9b3" providerId="LiveId" clId="{11EC4AC6-7E19-4E89-9EF0-62AA3C0E0B3C}" dt="2024-04-13T20:05:46.590" v="364" actId="164"/>
          <ac:spMkLst>
            <pc:docMk/>
            <pc:sldMk cId="2418502547" sldId="313"/>
            <ac:spMk id="11" creationId="{5E449234-3604-379B-B3E6-327AF2352063}"/>
          </ac:spMkLst>
        </pc:spChg>
        <pc:spChg chg="add 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13" creationId="{1DB5009C-B709-E26D-69C6-E2C0DB162902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19" creationId="{A2C3419F-C9A3-5520-DBD2-F297F9B59B2B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20" creationId="{215118E0-DAA5-75BD-162F-3C539CC120A5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21" creationId="{815EDBE0-47A3-CC03-826D-4C2BF42CE0AA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3" creationId="{2466FA33-032E-D982-116C-CFD73B1DD8EC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4" creationId="{771F7DFA-F28E-80DC-9FF4-AD1B2AE94A75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5" creationId="{9C0A3568-E8E3-ADEA-B79F-1C26E34B3E23}"/>
          </ac:spMkLst>
        </pc:spChg>
        <pc:spChg chg="mod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6" creationId="{AAA1EFFB-84C2-3C0B-2E17-FAD299F964FD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7" creationId="{F1D85733-D120-A76C-1FF1-673984388076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28" creationId="{41D86C00-1E4E-3868-5D16-43730EDD4A0E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29" creationId="{78124AF8-FAAE-9DF8-775D-03216859AB26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0" creationId="{CD8E4FFA-D25B-008F-2CEA-752EEBC421F7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1" creationId="{249736EE-66C3-D437-7232-B53F3ADE8F15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2" creationId="{381A363C-148F-97BD-7545-C2E4D348D61E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3" creationId="{249A1913-3F07-B9AA-6BA3-3B1B10667B3E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4" creationId="{EFCEFCF1-47D2-8591-272A-E0279977A5C1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5" creationId="{3A0E0108-76C9-C42F-E214-3FBAF3F59B20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6" creationId="{36B3152B-4976-0E47-BB9A-CB46E22A4468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7" creationId="{33234A13-0190-EB99-F234-75865E59FD84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8" creationId="{BB979DAB-3ACF-ABB9-54F3-250E83F49A03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39" creationId="{1C4F1D1B-DACA-BF78-F35E-389D6F4125FD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0" creationId="{4551D1A4-E5B4-6352-4205-29172D212B23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1" creationId="{CF8917C5-1DFD-7052-4661-80149FC54D52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2" creationId="{C2C4EF50-5BBA-412C-9FFD-18AD94EF5349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3" creationId="{BB3B17E0-E8A2-95D0-D245-249687FCBD57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4" creationId="{31863CD7-A3E4-2B76-4F29-7B443ABB1089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5" creationId="{CCF062F6-B5AF-7ABE-16DF-E0BF76D9DA64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6" creationId="{F9E88085-3F34-10AE-B9DD-0FAC8217ADF9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7" creationId="{4311B6CF-9B9D-7CB9-DC0B-65B6BA653B1B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8" creationId="{C07D9434-FD2C-11B3-F0C6-81AA97A9AD03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49" creationId="{DA36F4E7-05F0-5068-1E73-079FE35728E5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0" creationId="{632A820B-1BAB-E89B-1815-E541EFE4B8F9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1" creationId="{15AB00AF-3C36-3EE1-8E83-D3A02F38E5E9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2" creationId="{23B3B9BF-E963-6845-E6C7-34DF0BFC2840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3" creationId="{4CC75CF5-9D87-7279-8EED-A242E57013D3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4" creationId="{96A3A61B-7624-3E89-956B-667FA3F51F40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5" creationId="{7635623C-DD95-049F-A40A-B62F48CA4D55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56" creationId="{76205526-997A-18D2-1F3C-7DC39CAD7168}"/>
          </ac:spMkLst>
        </pc:spChg>
        <pc:spChg chg="add del mod topLvl">
          <ac:chgData name="Jeanne Kyle" userId="6a51350047a4d9b3" providerId="LiveId" clId="{11EC4AC6-7E19-4E89-9EF0-62AA3C0E0B3C}" dt="2024-04-13T19:34:27.897" v="264" actId="478"/>
          <ac:spMkLst>
            <pc:docMk/>
            <pc:sldMk cId="2418502547" sldId="313"/>
            <ac:spMk id="57" creationId="{8C2FDBB2-0489-F0AA-0550-84A287811FDD}"/>
          </ac:spMkLst>
        </pc:spChg>
        <pc:spChg chg="mod topLvl">
          <ac:chgData name="Jeanne Kyle" userId="6a51350047a4d9b3" providerId="LiveId" clId="{11EC4AC6-7E19-4E89-9EF0-62AA3C0E0B3C}" dt="2024-04-13T20:04:38.361" v="347" actId="338"/>
          <ac:spMkLst>
            <pc:docMk/>
            <pc:sldMk cId="2418502547" sldId="313"/>
            <ac:spMk id="58" creationId="{A96F6222-FA48-39EE-A89A-79344F202402}"/>
          </ac:spMkLst>
        </pc:spChg>
        <pc:spChg chg="mod">
          <ac:chgData name="Jeanne Kyle" userId="6a51350047a4d9b3" providerId="LiveId" clId="{11EC4AC6-7E19-4E89-9EF0-62AA3C0E0B3C}" dt="2024-04-13T19:43:23.163" v="321" actId="338"/>
          <ac:spMkLst>
            <pc:docMk/>
            <pc:sldMk cId="2418502547" sldId="313"/>
            <ac:spMk id="59" creationId="{EC260496-664A-D41F-401C-948949EE5A8B}"/>
          </ac:spMkLst>
        </pc:spChg>
        <pc:spChg chg="del mod topLvl">
          <ac:chgData name="Jeanne Kyle" userId="6a51350047a4d9b3" providerId="LiveId" clId="{11EC4AC6-7E19-4E89-9EF0-62AA3C0E0B3C}" dt="2024-04-13T20:03:14.738" v="338" actId="478"/>
          <ac:spMkLst>
            <pc:docMk/>
            <pc:sldMk cId="2418502547" sldId="313"/>
            <ac:spMk id="1024" creationId="{7DDB7722-1D12-077C-F8E2-A0B9AC598245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25" creationId="{C1B2E571-7AA9-66BA-61BF-1033B7E2F069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26" creationId="{9BFAF591-E6A8-9B1A-DFC8-8DD42E29F220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27" creationId="{78185020-7934-0534-D61E-A974BF2EA327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28" creationId="{7703D808-6AD3-BCFE-C534-F35D496DDA4D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29" creationId="{DDE2FD90-3705-1260-50C7-49E10DA3C505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0" creationId="{7D231189-7666-19A4-B89C-5BCBBFA76FAD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1" creationId="{BA78A177-807E-697B-65DB-8E58D732E470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2" creationId="{7BB7DC70-DFAF-2CFC-FC24-4D7ED888FEF8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6" creationId="{6264DE27-153F-415A-2AF8-77BFF87790B2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8" creationId="{D6B1B130-24E4-D682-BFF6-757AC7A9052F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39" creationId="{2F9C2D4C-2DE6-D1AB-CC12-B18CB4023230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0" creationId="{F552E04A-0CC1-07A4-FBC5-C2EDD0CA3F28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1" creationId="{F04FADD1-265F-7A9D-F345-FAD9418B57A4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2" creationId="{A60677AC-2F06-D0A9-7637-A27F63E7946B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3" creationId="{92C18474-0FE6-A62B-C2D7-BB7C5DCB0D4B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4" creationId="{B0316930-746D-9970-C675-3908215F154E}"/>
          </ac:spMkLst>
        </pc:spChg>
        <pc:spChg chg="mod topLvl">
          <ac:chgData name="Jeanne Kyle" userId="6a51350047a4d9b3" providerId="LiveId" clId="{11EC4AC6-7E19-4E89-9EF0-62AA3C0E0B3C}" dt="2024-04-13T20:03:34.628" v="341" actId="14100"/>
          <ac:spMkLst>
            <pc:docMk/>
            <pc:sldMk cId="2418502547" sldId="313"/>
            <ac:spMk id="1045" creationId="{1A2BDE7F-89E5-6FF1-EC53-F6C6164FEF4E}"/>
          </ac:spMkLst>
        </pc:spChg>
        <pc:spChg chg="del mod topLvl">
          <ac:chgData name="Jeanne Kyle" userId="6a51350047a4d9b3" providerId="LiveId" clId="{11EC4AC6-7E19-4E89-9EF0-62AA3C0E0B3C}" dt="2024-04-13T20:04:41.939" v="350" actId="478"/>
          <ac:spMkLst>
            <pc:docMk/>
            <pc:sldMk cId="2418502547" sldId="313"/>
            <ac:spMk id="1050" creationId="{6937A171-2D9A-A1D5-4D4A-25868CAAE33B}"/>
          </ac:spMkLst>
        </pc:spChg>
        <pc:spChg chg="mod topLvl">
          <ac:chgData name="Jeanne Kyle" userId="6a51350047a4d9b3" providerId="LiveId" clId="{11EC4AC6-7E19-4E89-9EF0-62AA3C0E0B3C}" dt="2024-04-13T20:05:57.619" v="366" actId="1582"/>
          <ac:spMkLst>
            <pc:docMk/>
            <pc:sldMk cId="2418502547" sldId="313"/>
            <ac:spMk id="1051" creationId="{813D254D-8041-971D-3ED6-C94B993E1D07}"/>
          </ac:spMkLst>
        </pc:spChg>
        <pc:spChg chg="mod">
          <ac:chgData name="Jeanne Kyle" userId="6a51350047a4d9b3" providerId="LiveId" clId="{11EC4AC6-7E19-4E89-9EF0-62AA3C0E0B3C}" dt="2024-04-13T20:18:42.837" v="457"/>
          <ac:spMkLst>
            <pc:docMk/>
            <pc:sldMk cId="2418502547" sldId="313"/>
            <ac:spMk id="1054" creationId="{F1EB1D46-72AB-54A9-ACF9-BACE5DF92490}"/>
          </ac:spMkLst>
        </pc:spChg>
        <pc:grpChg chg="mod">
          <ac:chgData name="Jeanne Kyle" userId="6a51350047a4d9b3" providerId="LiveId" clId="{11EC4AC6-7E19-4E89-9EF0-62AA3C0E0B3C}" dt="2024-04-13T20:04:38.361" v="347" actId="338"/>
          <ac:grpSpMkLst>
            <pc:docMk/>
            <pc:sldMk cId="2418502547" sldId="313"/>
            <ac:grpSpMk id="1" creationId="{8D56EEEC-F8F4-BA72-4771-61DDE3AE36C4}"/>
          </ac:grpSpMkLst>
        </pc:grpChg>
        <pc:grpChg chg="add del mod">
          <ac:chgData name="Jeanne Kyle" userId="6a51350047a4d9b3" providerId="LiveId" clId="{11EC4AC6-7E19-4E89-9EF0-62AA3C0E0B3C}" dt="2024-04-13T20:05:08.434" v="355" actId="165"/>
          <ac:grpSpMkLst>
            <pc:docMk/>
            <pc:sldMk cId="2418502547" sldId="313"/>
            <ac:grpSpMk id="10" creationId="{B6916680-91A3-921B-C221-7A9A1E2B4455}"/>
          </ac:grpSpMkLst>
        </pc:grpChg>
        <pc:grpChg chg="add del mod">
          <ac:chgData name="Jeanne Kyle" userId="6a51350047a4d9b3" providerId="LiveId" clId="{11EC4AC6-7E19-4E89-9EF0-62AA3C0E0B3C}" dt="2024-04-13T19:29:27.379" v="138" actId="165"/>
          <ac:grpSpMkLst>
            <pc:docMk/>
            <pc:sldMk cId="2418502547" sldId="313"/>
            <ac:grpSpMk id="14" creationId="{1E59FEAA-B004-DA27-97D2-27D99CBBEB09}"/>
          </ac:grpSpMkLst>
        </pc:grpChg>
        <pc:grpChg chg="add mod">
          <ac:chgData name="Jeanne Kyle" userId="6a51350047a4d9b3" providerId="LiveId" clId="{11EC4AC6-7E19-4E89-9EF0-62AA3C0E0B3C}" dt="2024-04-13T20:04:38.361" v="347" actId="338"/>
          <ac:grpSpMkLst>
            <pc:docMk/>
            <pc:sldMk cId="2418502547" sldId="313"/>
            <ac:grpSpMk id="15" creationId="{7CDF33DE-1F29-23B6-350E-3395CCD34586}"/>
          </ac:grpSpMkLst>
        </pc:grpChg>
        <pc:grpChg chg="mod">
          <ac:chgData name="Jeanne Kyle" userId="6a51350047a4d9b3" providerId="LiveId" clId="{11EC4AC6-7E19-4E89-9EF0-62AA3C0E0B3C}" dt="2024-04-13T19:43:23.163" v="321" actId="338"/>
          <ac:grpSpMkLst>
            <pc:docMk/>
            <pc:sldMk cId="2418502547" sldId="313"/>
            <ac:grpSpMk id="18" creationId="{D65F9E22-F04C-051D-4E9B-11DD2DBB1F02}"/>
          </ac:grpSpMkLst>
        </pc:grpChg>
        <pc:grpChg chg="del mod">
          <ac:chgData name="Jeanne Kyle" userId="6a51350047a4d9b3" providerId="LiveId" clId="{11EC4AC6-7E19-4E89-9EF0-62AA3C0E0B3C}" dt="2024-04-13T19:29:08.997" v="135" actId="165"/>
          <ac:grpSpMkLst>
            <pc:docMk/>
            <pc:sldMk cId="2418502547" sldId="313"/>
            <ac:grpSpMk id="60" creationId="{D2FC1B71-8FD2-C2AD-AB29-694F339284A7}"/>
          </ac:grpSpMkLst>
        </pc:grpChg>
        <pc:grpChg chg="del mod">
          <ac:chgData name="Jeanne Kyle" userId="6a51350047a4d9b3" providerId="LiveId" clId="{11EC4AC6-7E19-4E89-9EF0-62AA3C0E0B3C}" dt="2024-04-13T20:03:12.753" v="337" actId="165"/>
          <ac:grpSpMkLst>
            <pc:docMk/>
            <pc:sldMk cId="2418502547" sldId="313"/>
            <ac:grpSpMk id="63" creationId="{84837568-E1D2-FEBF-A8C7-DC90CB378E8D}"/>
          </ac:grpSpMkLst>
        </pc:grpChg>
        <pc:grpChg chg="add del mod">
          <ac:chgData name="Jeanne Kyle" userId="6a51350047a4d9b3" providerId="LiveId" clId="{11EC4AC6-7E19-4E89-9EF0-62AA3C0E0B3C}" dt="2024-04-13T20:03:44.678" v="343" actId="478"/>
          <ac:grpSpMkLst>
            <pc:docMk/>
            <pc:sldMk cId="2418502547" sldId="313"/>
            <ac:grpSpMk id="1046" creationId="{DEA5E2AF-FDE5-EDB3-9F85-92228859F4D4}"/>
          </ac:grpSpMkLst>
        </pc:grpChg>
        <pc:grpChg chg="del mod">
          <ac:chgData name="Jeanne Kyle" userId="6a51350047a4d9b3" providerId="LiveId" clId="{11EC4AC6-7E19-4E89-9EF0-62AA3C0E0B3C}" dt="2024-04-13T20:04:39.759" v="348" actId="165"/>
          <ac:grpSpMkLst>
            <pc:docMk/>
            <pc:sldMk cId="2418502547" sldId="313"/>
            <ac:grpSpMk id="1049" creationId="{6AC24F18-F58B-5F60-DAE6-1AC908F46D6F}"/>
          </ac:grpSpMkLst>
        </pc:grpChg>
        <pc:grpChg chg="add mod">
          <ac:chgData name="Jeanne Kyle" userId="6a51350047a4d9b3" providerId="LiveId" clId="{11EC4AC6-7E19-4E89-9EF0-62AA3C0E0B3C}" dt="2024-04-13T20:18:49.761" v="458" actId="555"/>
          <ac:grpSpMkLst>
            <pc:docMk/>
            <pc:sldMk cId="2418502547" sldId="313"/>
            <ac:grpSpMk id="1052" creationId="{DE6D0B0D-48C0-DCB3-B020-CB099F6AD6CF}"/>
          </ac:grpSpMkLst>
        </pc:grpChg>
        <pc:grpChg chg="add del mod">
          <ac:chgData name="Jeanne Kyle" userId="6a51350047a4d9b3" providerId="LiveId" clId="{11EC4AC6-7E19-4E89-9EF0-62AA3C0E0B3C}" dt="2024-04-13T20:18:52.696" v="459" actId="478"/>
          <ac:grpSpMkLst>
            <pc:docMk/>
            <pc:sldMk cId="2418502547" sldId="313"/>
            <ac:grpSpMk id="1053" creationId="{1C49B935-52C8-342B-94CE-37CF35B184DB}"/>
          </ac:grpSpMkLst>
        </pc:grpChg>
        <pc:picChg chg="del">
          <ac:chgData name="Jeanne Kyle" userId="6a51350047a4d9b3" providerId="LiveId" clId="{11EC4AC6-7E19-4E89-9EF0-62AA3C0E0B3C}" dt="2024-04-13T19:19:56.718" v="4" actId="478"/>
          <ac:picMkLst>
            <pc:docMk/>
            <pc:sldMk cId="2418502547" sldId="313"/>
            <ac:picMk id="5" creationId="{35138B15-6E4B-8FDB-FD5B-DBB80C0D47F5}"/>
          </ac:picMkLst>
        </pc:picChg>
        <pc:picChg chg="add del mod modCrop">
          <ac:chgData name="Jeanne Kyle" userId="6a51350047a4d9b3" providerId="LiveId" clId="{11EC4AC6-7E19-4E89-9EF0-62AA3C0E0B3C}" dt="2024-04-13T19:20:47.271" v="11" actId="21"/>
          <ac:picMkLst>
            <pc:docMk/>
            <pc:sldMk cId="2418502547" sldId="313"/>
            <ac:picMk id="8" creationId="{BC5F1718-CCFC-B9E5-FDA5-3C2DEA8A107F}"/>
          </ac:picMkLst>
        </pc:picChg>
        <pc:picChg chg="add mod modCrop">
          <ac:chgData name="Jeanne Kyle" userId="6a51350047a4d9b3" providerId="LiveId" clId="{11EC4AC6-7E19-4E89-9EF0-62AA3C0E0B3C}" dt="2024-04-13T20:04:38.361" v="347" actId="338"/>
          <ac:picMkLst>
            <pc:docMk/>
            <pc:sldMk cId="2418502547" sldId="313"/>
            <ac:picMk id="9" creationId="{BC5F1718-CCFC-B9E5-FDA5-3C2DEA8A107F}"/>
          </ac:picMkLst>
        </pc:picChg>
        <pc:picChg chg="del mod topLvl">
          <ac:chgData name="Jeanne Kyle" userId="6a51350047a4d9b3" providerId="LiveId" clId="{11EC4AC6-7E19-4E89-9EF0-62AA3C0E0B3C}" dt="2024-04-13T20:05:11.943" v="356" actId="478"/>
          <ac:picMkLst>
            <pc:docMk/>
            <pc:sldMk cId="2418502547" sldId="313"/>
            <ac:picMk id="12" creationId="{BFF3AD23-CD45-1452-C3F2-C87E53D91F7B}"/>
          </ac:picMkLst>
        </pc:picChg>
        <pc:picChg chg="add del mod">
          <ac:chgData name="Jeanne Kyle" userId="6a51350047a4d9b3" providerId="LiveId" clId="{11EC4AC6-7E19-4E89-9EF0-62AA3C0E0B3C}" dt="2024-04-13T20:44:47.218" v="526" actId="1036"/>
          <ac:picMkLst>
            <pc:docMk/>
            <pc:sldMk cId="2418502547" sldId="313"/>
            <ac:picMk id="17" creationId="{2AAF6B84-7A6C-14C4-5CBB-04D412219EAA}"/>
          </ac:picMkLst>
        </pc:picChg>
        <pc:picChg chg="mod topLvl">
          <ac:chgData name="Jeanne Kyle" userId="6a51350047a4d9b3" providerId="LiveId" clId="{11EC4AC6-7E19-4E89-9EF0-62AA3C0E0B3C}" dt="2024-04-13T20:04:38.361" v="347" actId="338"/>
          <ac:picMkLst>
            <pc:docMk/>
            <pc:sldMk cId="2418502547" sldId="313"/>
            <ac:picMk id="22" creationId="{8C1B5C8F-E6EF-C7A0-FAF5-6257B0BE3520}"/>
          </ac:picMkLst>
        </pc:picChg>
        <pc:picChg chg="add del mod">
          <ac:chgData name="Jeanne Kyle" userId="6a51350047a4d9b3" providerId="LiveId" clId="{11EC4AC6-7E19-4E89-9EF0-62AA3C0E0B3C}" dt="2024-04-13T20:03:11.552" v="336" actId="338"/>
          <ac:picMkLst>
            <pc:docMk/>
            <pc:sldMk cId="2418502547" sldId="313"/>
            <ac:picMk id="62" creationId="{CA2D4A16-F3F8-F4BB-20B7-AC24DA1F6F8E}"/>
          </ac:picMkLst>
        </pc:picChg>
        <pc:picChg chg="mod">
          <ac:chgData name="Jeanne Kyle" userId="6a51350047a4d9b3" providerId="LiveId" clId="{11EC4AC6-7E19-4E89-9EF0-62AA3C0E0B3C}" dt="2024-04-13T19:43:23.163" v="321" actId="338"/>
          <ac:picMkLst>
            <pc:docMk/>
            <pc:sldMk cId="2418502547" sldId="313"/>
            <ac:picMk id="1033" creationId="{50768589-1328-1B15-949E-3CD087170B58}"/>
          </ac:picMkLst>
        </pc:picChg>
        <pc:picChg chg="mod">
          <ac:chgData name="Jeanne Kyle" userId="6a51350047a4d9b3" providerId="LiveId" clId="{11EC4AC6-7E19-4E89-9EF0-62AA3C0E0B3C}" dt="2024-04-13T19:43:23.163" v="321" actId="338"/>
          <ac:picMkLst>
            <pc:docMk/>
            <pc:sldMk cId="2418502547" sldId="313"/>
            <ac:picMk id="1034" creationId="{F370F840-45EA-A255-F3DC-C5931D206D2B}"/>
          </ac:picMkLst>
        </pc:picChg>
        <pc:picChg chg="mod">
          <ac:chgData name="Jeanne Kyle" userId="6a51350047a4d9b3" providerId="LiveId" clId="{11EC4AC6-7E19-4E89-9EF0-62AA3C0E0B3C}" dt="2024-04-13T19:43:23.163" v="321" actId="338"/>
          <ac:picMkLst>
            <pc:docMk/>
            <pc:sldMk cId="2418502547" sldId="313"/>
            <ac:picMk id="1035" creationId="{442C2493-3C62-C01C-4210-9BA28EB8C153}"/>
          </ac:picMkLst>
        </pc:picChg>
        <pc:picChg chg="mod">
          <ac:chgData name="Jeanne Kyle" userId="6a51350047a4d9b3" providerId="LiveId" clId="{11EC4AC6-7E19-4E89-9EF0-62AA3C0E0B3C}" dt="2024-04-13T19:43:23.163" v="321" actId="338"/>
          <ac:picMkLst>
            <pc:docMk/>
            <pc:sldMk cId="2418502547" sldId="313"/>
            <ac:picMk id="1037" creationId="{4B7B5043-0D46-AB8E-497D-1E575C14DAEF}"/>
          </ac:picMkLst>
        </pc:picChg>
        <pc:picChg chg="add del mod">
          <ac:chgData name="Jeanne Kyle" userId="6a51350047a4d9b3" providerId="LiveId" clId="{11EC4AC6-7E19-4E89-9EF0-62AA3C0E0B3C}" dt="2024-04-13T20:04:38.361" v="347" actId="338"/>
          <ac:picMkLst>
            <pc:docMk/>
            <pc:sldMk cId="2418502547" sldId="313"/>
            <ac:picMk id="1048" creationId="{94960F45-3C87-F941-F07C-46757FDBF951}"/>
          </ac:picMkLst>
        </pc:picChg>
        <pc:picChg chg="mod">
          <ac:chgData name="Jeanne Kyle" userId="6a51350047a4d9b3" providerId="LiveId" clId="{11EC4AC6-7E19-4E89-9EF0-62AA3C0E0B3C}" dt="2024-04-13T20:18:42.837" v="457"/>
          <ac:picMkLst>
            <pc:docMk/>
            <pc:sldMk cId="2418502547" sldId="313"/>
            <ac:picMk id="1055" creationId="{AD564FD7-3D0F-24EF-0E6A-34EA5DF44FB0}"/>
          </ac:picMkLst>
        </pc:picChg>
      </pc:sldChg>
      <pc:sldChg chg="modAnim">
        <pc:chgData name="Jeanne Kyle" userId="6a51350047a4d9b3" providerId="LiveId" clId="{11EC4AC6-7E19-4E89-9EF0-62AA3C0E0B3C}" dt="2024-04-13T20:43:37.355" v="522"/>
        <pc:sldMkLst>
          <pc:docMk/>
          <pc:sldMk cId="3933791116" sldId="324"/>
        </pc:sldMkLst>
      </pc:sldChg>
      <pc:sldChg chg="addSp delSp modSp mod">
        <pc:chgData name="Jeanne Kyle" userId="6a51350047a4d9b3" providerId="LiveId" clId="{11EC4AC6-7E19-4E89-9EF0-62AA3C0E0B3C}" dt="2024-04-13T20:17:07.568" v="456" actId="1036"/>
        <pc:sldMkLst>
          <pc:docMk/>
          <pc:sldMk cId="620893320" sldId="327"/>
        </pc:sldMkLst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4" creationId="{74ED6A01-A431-DEDE-2998-0A0907E48B75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5" creationId="{AA1B6A04-BA41-E548-871E-6CC428C037D4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6" creationId="{9B69E9E8-63AB-92D4-68A8-1993E90D95FE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7" creationId="{5AD7D207-EDD4-B44E-9681-778204F81D22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8" creationId="{3D74D423-88F3-7A4E-64E6-1B18852E2F28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19" creationId="{35260E53-6901-2DC5-0149-AF1D61178901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25" creationId="{7D68B472-F0EA-5560-0B54-E5C8B109E0A0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26" creationId="{27271D8F-D4E8-A5C3-C5DE-431D587ED094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27" creationId="{7250756A-DD93-1B30-0EC5-6AB8D9D57E85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28" creationId="{470DF1D7-8E29-D976-AFB9-207C482C2D8E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29" creationId="{B9108DB6-BF63-8A27-1D62-C5F7410DF388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0" creationId="{81FE635F-D8A5-D7A5-D3DB-E55AAB88AF96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2" creationId="{6BD5E18E-7E25-534B-768B-C9BE332B37D6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3" creationId="{E4AB912D-2014-253F-E1D5-3B3C6DF59039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4" creationId="{A8E2B3A0-5079-25DD-8778-BB137BCA401F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5" creationId="{B134D3AD-5677-5887-458C-F610D8815422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6" creationId="{5256E635-63C3-10A0-699C-F13EAE5A06E7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7" creationId="{6C0255C9-A124-6C69-43FE-FB8FCDDAA3D8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8" creationId="{A5DEC118-8942-6877-5BE3-B5AA286F65E0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39" creationId="{C2BEBAF8-90BB-EEC1-DF60-57A1ECE7FDCB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0" creationId="{AEB66B90-4F62-5534-243A-E2415424CAF9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1" creationId="{F30876A7-671C-99D5-8C27-EC1E01DB2BD4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3" creationId="{0ED2866B-AEEA-B763-B778-30B50C35A9F2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4" creationId="{94534E91-C9B3-A6BA-6E3A-75DEC4AFEAE7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5" creationId="{E8C8AB85-E6BA-BB8D-C4FD-80B37B57D092}"/>
          </ac:spMkLst>
        </pc:spChg>
        <pc:spChg chg="mod">
          <ac:chgData name="Jeanne Kyle" userId="6a51350047a4d9b3" providerId="LiveId" clId="{11EC4AC6-7E19-4E89-9EF0-62AA3C0E0B3C}" dt="2024-04-13T20:17:07.568" v="456" actId="1036"/>
          <ac:spMkLst>
            <pc:docMk/>
            <pc:sldMk cId="620893320" sldId="327"/>
            <ac:spMk id="47" creationId="{91D67E30-142C-1298-5F97-0E3C43F352ED}"/>
          </ac:spMkLst>
        </pc:spChg>
        <pc:grpChg chg="mod">
          <ac:chgData name="Jeanne Kyle" userId="6a51350047a4d9b3" providerId="LiveId" clId="{11EC4AC6-7E19-4E89-9EF0-62AA3C0E0B3C}" dt="2024-04-13T20:17:07.568" v="456" actId="1036"/>
          <ac:grpSpMkLst>
            <pc:docMk/>
            <pc:sldMk cId="620893320" sldId="327"/>
            <ac:grpSpMk id="10" creationId="{FA4BC29A-11F1-8CDA-D917-355CED638407}"/>
          </ac:grpSpMkLst>
        </pc:grpChg>
        <pc:grpChg chg="mod">
          <ac:chgData name="Jeanne Kyle" userId="6a51350047a4d9b3" providerId="LiveId" clId="{11EC4AC6-7E19-4E89-9EF0-62AA3C0E0B3C}" dt="2024-04-13T20:17:07.568" v="456" actId="1036"/>
          <ac:grpSpMkLst>
            <pc:docMk/>
            <pc:sldMk cId="620893320" sldId="327"/>
            <ac:grpSpMk id="48" creationId="{B3996ABC-1798-70A2-8258-D68BFDEEA4C3}"/>
          </ac:grpSpMkLst>
        </pc:grpChg>
        <pc:picChg chg="add del mod">
          <ac:chgData name="Jeanne Kyle" userId="6a51350047a4d9b3" providerId="LiveId" clId="{11EC4AC6-7E19-4E89-9EF0-62AA3C0E0B3C}" dt="2024-04-13T19:21:39.409" v="21" actId="21"/>
          <ac:picMkLst>
            <pc:docMk/>
            <pc:sldMk cId="620893320" sldId="327"/>
            <ac:picMk id="4" creationId="{BC5F1718-CCFC-B9E5-FDA5-3C2DEA8A107F}"/>
          </ac:picMkLst>
        </pc:picChg>
        <pc:picChg chg="mod">
          <ac:chgData name="Jeanne Kyle" userId="6a51350047a4d9b3" providerId="LiveId" clId="{11EC4AC6-7E19-4E89-9EF0-62AA3C0E0B3C}" dt="2024-04-13T20:17:07.568" v="456" actId="1036"/>
          <ac:picMkLst>
            <pc:docMk/>
            <pc:sldMk cId="620893320" sldId="327"/>
            <ac:picMk id="12" creationId="{BADDB21F-68AB-3F14-0883-EB8080E165E6}"/>
          </ac:picMkLst>
        </pc:picChg>
        <pc:picChg chg="mod">
          <ac:chgData name="Jeanne Kyle" userId="6a51350047a4d9b3" providerId="LiveId" clId="{11EC4AC6-7E19-4E89-9EF0-62AA3C0E0B3C}" dt="2024-04-13T20:17:07.568" v="456" actId="1036"/>
          <ac:picMkLst>
            <pc:docMk/>
            <pc:sldMk cId="620893320" sldId="327"/>
            <ac:picMk id="13" creationId="{4E4DF691-3AFB-6BFC-8D62-90FBFA4BAEE4}"/>
          </ac:picMkLst>
        </pc:picChg>
        <pc:picChg chg="mod">
          <ac:chgData name="Jeanne Kyle" userId="6a51350047a4d9b3" providerId="LiveId" clId="{11EC4AC6-7E19-4E89-9EF0-62AA3C0E0B3C}" dt="2024-04-13T19:35:35.934" v="275" actId="1038"/>
          <ac:picMkLst>
            <pc:docMk/>
            <pc:sldMk cId="620893320" sldId="327"/>
            <ac:picMk id="20" creationId="{0DAC41C7-9E0A-06EB-0413-E86345D7333F}"/>
          </ac:picMkLst>
        </pc:picChg>
      </pc:sldChg>
      <pc:sldChg chg="modSp add del mod">
        <pc:chgData name="Jeanne Kyle" userId="6a51350047a4d9b3" providerId="LiveId" clId="{11EC4AC6-7E19-4E89-9EF0-62AA3C0E0B3C}" dt="2024-04-13T20:42:56.733" v="521" actId="2696"/>
        <pc:sldMkLst>
          <pc:docMk/>
          <pc:sldMk cId="503806394" sldId="329"/>
        </pc:sldMkLst>
        <pc:picChg chg="mod modCrop">
          <ac:chgData name="Jeanne Kyle" userId="6a51350047a4d9b3" providerId="LiveId" clId="{11EC4AC6-7E19-4E89-9EF0-62AA3C0E0B3C}" dt="2024-04-13T20:31:50.990" v="490" actId="732"/>
          <ac:picMkLst>
            <pc:docMk/>
            <pc:sldMk cId="503806394" sldId="329"/>
            <ac:picMk id="5" creationId="{2BEFF7A8-31DB-411C-CB3C-04B680296E75}"/>
          </ac:picMkLst>
        </pc:picChg>
      </pc:sldChg>
      <pc:sldMasterChg chg="modSldLayout">
        <pc:chgData name="Jeanne Kyle" userId="6a51350047a4d9b3" providerId="LiveId" clId="{11EC4AC6-7E19-4E89-9EF0-62AA3C0E0B3C}" dt="2024-04-13T20:48:01.624" v="535" actId="14100"/>
        <pc:sldMasterMkLst>
          <pc:docMk/>
          <pc:sldMasterMk cId="890177575" sldId="2147483648"/>
        </pc:sldMasterMkLst>
        <pc:sldLayoutChg chg="addSp delSp modSp mod setBg">
          <pc:chgData name="Jeanne Kyle" userId="6a51350047a4d9b3" providerId="LiveId" clId="{11EC4AC6-7E19-4E89-9EF0-62AA3C0E0B3C}" dt="2024-04-13T20:48:01.624" v="535" actId="14100"/>
          <pc:sldLayoutMkLst>
            <pc:docMk/>
            <pc:sldMasterMk cId="890177575" sldId="2147483648"/>
            <pc:sldLayoutMk cId="4190650612" sldId="2147483655"/>
          </pc:sldLayoutMkLst>
          <pc:spChg chg="del mod">
            <ac:chgData name="Jeanne Kyle" userId="6a51350047a4d9b3" providerId="LiveId" clId="{11EC4AC6-7E19-4E89-9EF0-62AA3C0E0B3C}" dt="2024-04-13T20:42:20.454" v="519" actId="478"/>
            <ac:spMkLst>
              <pc:docMk/>
              <pc:sldMasterMk cId="890177575" sldId="2147483648"/>
              <pc:sldLayoutMk cId="4190650612" sldId="2147483655"/>
              <ac:spMk id="4" creationId="{8C444742-3A73-4F60-9CFA-305DF1AC64AE}"/>
            </ac:spMkLst>
          </pc:spChg>
          <pc:spChg chg="mod topLvl">
            <ac:chgData name="Jeanne Kyle" userId="6a51350047a4d9b3" providerId="LiveId" clId="{11EC4AC6-7E19-4E89-9EF0-62AA3C0E0B3C}" dt="2024-04-13T20:39:20.048" v="503" actId="165"/>
            <ac:spMkLst>
              <pc:docMk/>
              <pc:sldMasterMk cId="890177575" sldId="2147483648"/>
              <pc:sldLayoutMk cId="4190650612" sldId="2147483655"/>
              <ac:spMk id="6" creationId="{3DF9C520-06A0-307F-9E99-B6484DBA86F0}"/>
            </ac:spMkLst>
          </pc:spChg>
          <pc:grpChg chg="mod">
            <ac:chgData name="Jeanne Kyle" userId="6a51350047a4d9b3" providerId="LiveId" clId="{11EC4AC6-7E19-4E89-9EF0-62AA3C0E0B3C}" dt="2024-04-13T20:39:01.457" v="499" actId="338"/>
            <ac:grpSpMkLst>
              <pc:docMk/>
              <pc:sldMasterMk cId="890177575" sldId="2147483648"/>
              <pc:sldLayoutMk cId="4190650612" sldId="2147483655"/>
              <ac:grpSpMk id="1" creationId="{00000000-0000-0000-0000-000000000000}"/>
            </ac:grpSpMkLst>
          </pc:grpChg>
          <pc:grpChg chg="add del mod">
            <ac:chgData name="Jeanne Kyle" userId="6a51350047a4d9b3" providerId="LiveId" clId="{11EC4AC6-7E19-4E89-9EF0-62AA3C0E0B3C}" dt="2024-04-13T20:39:20.048" v="503" actId="165"/>
            <ac:grpSpMkLst>
              <pc:docMk/>
              <pc:sldMasterMk cId="890177575" sldId="2147483648"/>
              <pc:sldLayoutMk cId="4190650612" sldId="2147483655"/>
              <ac:grpSpMk id="5" creationId="{D19F0D23-FAD5-6EEE-A764-408C1C83AFA4}"/>
            </ac:grpSpMkLst>
          </pc:grpChg>
          <pc:picChg chg="add del mod">
            <ac:chgData name="Jeanne Kyle" userId="6a51350047a4d9b3" providerId="LiveId" clId="{11EC4AC6-7E19-4E89-9EF0-62AA3C0E0B3C}" dt="2024-04-13T20:39:21.862" v="505" actId="22"/>
            <ac:picMkLst>
              <pc:docMk/>
              <pc:sldMasterMk cId="890177575" sldId="2147483648"/>
              <pc:sldLayoutMk cId="4190650612" sldId="2147483655"/>
              <ac:picMk id="3" creationId="{57A3D387-5800-F2A2-74A8-EEE66D32A1A0}"/>
            </ac:picMkLst>
          </pc:picChg>
          <pc:picChg chg="add mod">
            <ac:chgData name="Jeanne Kyle" userId="6a51350047a4d9b3" providerId="LiveId" clId="{11EC4AC6-7E19-4E89-9EF0-62AA3C0E0B3C}" dt="2024-04-13T20:48:01.624" v="535" actId="14100"/>
            <ac:picMkLst>
              <pc:docMk/>
              <pc:sldMasterMk cId="890177575" sldId="2147483648"/>
              <pc:sldLayoutMk cId="4190650612" sldId="2147483655"/>
              <ac:picMk id="8" creationId="{2312B671-36FB-EC9C-ACCA-9FBF1FB3CCF4}"/>
            </ac:picMkLst>
          </pc:picChg>
          <pc:picChg chg="add del 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3" creationId="{2CC5E793-28B0-1CCE-9758-A1891CFF6648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4" creationId="{14A00713-8C69-440B-7030-A6E2CEE5BACC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5" creationId="{57EAE20E-82F7-25B8-8338-950B4560C59E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6" creationId="{7FDF1EF6-F1C1-B9AB-8DCA-893F39E09E28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7" creationId="{CC2583D5-8724-189B-5044-8B51223529C2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8" creationId="{9D899EA0-C976-0230-1EC2-05E5B8762D70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59" creationId="{FB4F9E82-48AA-902D-1BA1-25D117B86F2A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0" creationId="{FE464A3E-4CA6-E7C6-DF5E-86C64512B520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1" creationId="{109EDA82-7FD7-75BF-075B-A45326FE6B10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2" creationId="{8123DB5B-EBD9-854D-1974-6CB1AC0BE605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3" creationId="{24CF50E0-F03B-C25F-D179-604E197003DC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4" creationId="{883992A0-25EC-0127-450E-869B8371EB80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5" creationId="{01FBFF57-D858-D7A4-6951-046CDAB52DA1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6" creationId="{2131F73D-FC23-8440-B3E2-C67A8F422362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7" creationId="{7B60B94D-10D7-CC21-7B75-C16AA6EFF13B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8" creationId="{169A9B9D-13D9-05FA-04DA-67979CFB85FB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69" creationId="{149A385F-4BB8-114D-0F05-6915D869625B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0" creationId="{A6728A26-686D-0EDF-3B19-4922E0CF6A75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1" creationId="{044763E0-0CDA-DE22-4ACE-96D3F01C57DD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2" creationId="{198031FF-C50D-37C2-E0D0-09675B3E3C18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3" creationId="{6B8F1B91-0C28-1A4C-BD80-E816622EFFC6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4" creationId="{2380B963-339F-F77C-9F6F-D40565B8E54D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5" creationId="{EF4A5668-D9F3-EBA1-17C3-3D139FC72400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6" creationId="{0D786315-585F-5AD2-20D8-830426E26202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7" creationId="{ED71560C-2F99-587E-4AE7-747BE1D00C0C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8" creationId="{A40340A3-ABCB-16F2-B7E1-05E1CF99CF14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79" creationId="{42FB2942-2685-CD31-467B-1EB5D246573E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80" creationId="{E8DA78E0-F19F-22D1-A46F-182C356EA546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81" creationId="{4680907B-D279-D17B-82F9-1E5745B12C21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82" creationId="{114B5031-579C-6D72-12EB-BCD32EDCE645}"/>
            </ac:picMkLst>
          </pc:picChg>
          <pc:picChg chg="mod topLvl">
            <ac:chgData name="Jeanne Kyle" userId="6a51350047a4d9b3" providerId="LiveId" clId="{11EC4AC6-7E19-4E89-9EF0-62AA3C0E0B3C}" dt="2024-04-13T20:39:20.048" v="503" actId="165"/>
            <ac:picMkLst>
              <pc:docMk/>
              <pc:sldMasterMk cId="890177575" sldId="2147483648"/>
              <pc:sldLayoutMk cId="4190650612" sldId="2147483655"/>
              <ac:picMk id="2083" creationId="{B6885FED-1499-AF55-9B67-1600495484FA}"/>
            </ac:picMkLst>
          </pc:picChg>
        </pc:sldLayoutChg>
      </pc:sldMasterChg>
    </pc:docChg>
  </pc:docChgLst>
  <pc:docChgLst>
    <pc:chgData name="Jeanne Kyle" userId="6a51350047a4d9b3" providerId="LiveId" clId="{BA9B7DD3-CC8B-4A7C-9C42-8134948920BF}"/>
    <pc:docChg chg="undo custSel delSld modSld">
      <pc:chgData name="Jeanne Kyle" userId="6a51350047a4d9b3" providerId="LiveId" clId="{BA9B7DD3-CC8B-4A7C-9C42-8134948920BF}" dt="2024-04-23T23:22:55.773" v="91" actId="20577"/>
      <pc:docMkLst>
        <pc:docMk/>
      </pc:docMkLst>
      <pc:sldChg chg="modSp mod">
        <pc:chgData name="Jeanne Kyle" userId="6a51350047a4d9b3" providerId="LiveId" clId="{BA9B7DD3-CC8B-4A7C-9C42-8134948920BF}" dt="2024-04-23T23:22:55.773" v="91" actId="20577"/>
        <pc:sldMkLst>
          <pc:docMk/>
          <pc:sldMk cId="2153397354" sldId="277"/>
        </pc:sldMkLst>
        <pc:spChg chg="mod">
          <ac:chgData name="Jeanne Kyle" userId="6a51350047a4d9b3" providerId="LiveId" clId="{BA9B7DD3-CC8B-4A7C-9C42-8134948920BF}" dt="2024-04-23T23:22:55.773" v="91" actId="20577"/>
          <ac:spMkLst>
            <pc:docMk/>
            <pc:sldMk cId="2153397354" sldId="277"/>
            <ac:spMk id="7" creationId="{A179F9A3-AE32-A0B0-A40B-1D77DE119CB4}"/>
          </ac:spMkLst>
        </pc:spChg>
      </pc:sldChg>
      <pc:sldChg chg="del">
        <pc:chgData name="Jeanne Kyle" userId="6a51350047a4d9b3" providerId="LiveId" clId="{BA9B7DD3-CC8B-4A7C-9C42-8134948920BF}" dt="2024-04-23T23:13:54.517" v="0" actId="47"/>
        <pc:sldMkLst>
          <pc:docMk/>
          <pc:sldMk cId="1444434468" sldId="290"/>
        </pc:sldMkLst>
      </pc:sldChg>
      <pc:sldChg chg="modSp mod">
        <pc:chgData name="Jeanne Kyle" userId="6a51350047a4d9b3" providerId="LiveId" clId="{BA9B7DD3-CC8B-4A7C-9C42-8134948920BF}" dt="2024-04-23T23:18:34.305" v="16"/>
        <pc:sldMkLst>
          <pc:docMk/>
          <pc:sldMk cId="2770037287" sldId="298"/>
        </pc:sldMkLst>
        <pc:spChg chg="mod">
          <ac:chgData name="Jeanne Kyle" userId="6a51350047a4d9b3" providerId="LiveId" clId="{BA9B7DD3-CC8B-4A7C-9C42-8134948920BF}" dt="2024-04-23T23:18:34.305" v="16"/>
          <ac:spMkLst>
            <pc:docMk/>
            <pc:sldMk cId="2770037287" sldId="298"/>
            <ac:spMk id="3" creationId="{FC7F6B62-5CEB-8521-0269-1AAB49C0C999}"/>
          </ac:spMkLst>
        </pc:spChg>
        <pc:spChg chg="mod">
          <ac:chgData name="Jeanne Kyle" userId="6a51350047a4d9b3" providerId="LiveId" clId="{BA9B7DD3-CC8B-4A7C-9C42-8134948920BF}" dt="2024-04-23T23:17:09.860" v="7" actId="20577"/>
          <ac:spMkLst>
            <pc:docMk/>
            <pc:sldMk cId="2770037287" sldId="298"/>
            <ac:spMk id="21" creationId="{2C7FA476-2AFA-A9FE-F730-F7E20BC2C65C}"/>
          </ac:spMkLst>
        </pc:spChg>
      </pc:sldChg>
      <pc:sldChg chg="modSp mod">
        <pc:chgData name="Jeanne Kyle" userId="6a51350047a4d9b3" providerId="LiveId" clId="{BA9B7DD3-CC8B-4A7C-9C42-8134948920BF}" dt="2024-04-23T23:21:35.886" v="58" actId="948"/>
        <pc:sldMkLst>
          <pc:docMk/>
          <pc:sldMk cId="2418502547" sldId="313"/>
        </pc:sldMkLst>
        <pc:spChg chg="mod">
          <ac:chgData name="Jeanne Kyle" userId="6a51350047a4d9b3" providerId="LiveId" clId="{BA9B7DD3-CC8B-4A7C-9C42-8134948920BF}" dt="2024-04-23T23:21:10.056" v="54" actId="20577"/>
          <ac:spMkLst>
            <pc:docMk/>
            <pc:sldMk cId="2418502547" sldId="313"/>
            <ac:spMk id="3" creationId="{186A75F3-37FE-D20E-C989-B52DD7BCE11E}"/>
          </ac:spMkLst>
        </pc:spChg>
        <pc:spChg chg="mod">
          <ac:chgData name="Jeanne Kyle" userId="6a51350047a4d9b3" providerId="LiveId" clId="{BA9B7DD3-CC8B-4A7C-9C42-8134948920BF}" dt="2024-04-23T23:21:35.886" v="58" actId="948"/>
          <ac:spMkLst>
            <pc:docMk/>
            <pc:sldMk cId="2418502547" sldId="313"/>
            <ac:spMk id="4" creationId="{1E5FF9BB-92FC-2C79-F390-422810E6B4DC}"/>
          </ac:spMkLst>
        </pc:spChg>
      </pc:sldChg>
      <pc:sldChg chg="modSp mod">
        <pc:chgData name="Jeanne Kyle" userId="6a51350047a4d9b3" providerId="LiveId" clId="{BA9B7DD3-CC8B-4A7C-9C42-8134948920BF}" dt="2024-04-23T23:16:49.596" v="6"/>
        <pc:sldMkLst>
          <pc:docMk/>
          <pc:sldMk cId="4161425978" sldId="314"/>
        </pc:sldMkLst>
        <pc:spChg chg="mod">
          <ac:chgData name="Jeanne Kyle" userId="6a51350047a4d9b3" providerId="LiveId" clId="{BA9B7DD3-CC8B-4A7C-9C42-8134948920BF}" dt="2024-04-23T23:16:49.596" v="6"/>
          <ac:spMkLst>
            <pc:docMk/>
            <pc:sldMk cId="4161425978" sldId="314"/>
            <ac:spMk id="4" creationId="{386B5B52-11F7-5DE6-AA4F-9A6F0C80DB6D}"/>
          </ac:spMkLst>
        </pc:spChg>
        <pc:spChg chg="mod">
          <ac:chgData name="Jeanne Kyle" userId="6a51350047a4d9b3" providerId="LiveId" clId="{BA9B7DD3-CC8B-4A7C-9C42-8134948920BF}" dt="2024-04-23T23:16:34.762" v="4" actId="20577"/>
          <ac:spMkLst>
            <pc:docMk/>
            <pc:sldMk cId="4161425978" sldId="314"/>
            <ac:spMk id="7" creationId="{92C7EB9C-178C-7DF2-9D09-5AC6A41A0250}"/>
          </ac:spMkLst>
        </pc:spChg>
        <pc:spChg chg="mod">
          <ac:chgData name="Jeanne Kyle" userId="6a51350047a4d9b3" providerId="LiveId" clId="{BA9B7DD3-CC8B-4A7C-9C42-8134948920BF}" dt="2024-04-23T23:16:46.642" v="5"/>
          <ac:spMkLst>
            <pc:docMk/>
            <pc:sldMk cId="4161425978" sldId="314"/>
            <ac:spMk id="10" creationId="{5EA1ED2F-C1E4-C874-D81F-FA1265944485}"/>
          </ac:spMkLst>
        </pc:spChg>
      </pc:sldChg>
      <pc:sldChg chg="del">
        <pc:chgData name="Jeanne Kyle" userId="6a51350047a4d9b3" providerId="LiveId" clId="{BA9B7DD3-CC8B-4A7C-9C42-8134948920BF}" dt="2024-04-23T23:13:54.517" v="0" actId="47"/>
        <pc:sldMkLst>
          <pc:docMk/>
          <pc:sldMk cId="3699763872" sldId="325"/>
        </pc:sldMkLst>
      </pc:sldChg>
      <pc:sldChg chg="modSp mod">
        <pc:chgData name="Jeanne Kyle" userId="6a51350047a4d9b3" providerId="LiveId" clId="{BA9B7DD3-CC8B-4A7C-9C42-8134948920BF}" dt="2024-04-23T23:20:04.579" v="44" actId="20577"/>
        <pc:sldMkLst>
          <pc:docMk/>
          <pc:sldMk cId="620893320" sldId="327"/>
        </pc:sldMkLst>
        <pc:spChg chg="mod">
          <ac:chgData name="Jeanne Kyle" userId="6a51350047a4d9b3" providerId="LiveId" clId="{BA9B7DD3-CC8B-4A7C-9C42-8134948920BF}" dt="2024-04-23T23:20:04.579" v="44" actId="20577"/>
          <ac:spMkLst>
            <pc:docMk/>
            <pc:sldMk cId="620893320" sldId="327"/>
            <ac:spMk id="3" creationId="{FC7F6B62-5CEB-8521-0269-1AAB49C0C999}"/>
          </ac:spMkLst>
        </pc:spChg>
      </pc:sldChg>
    </pc:docChg>
  </pc:docChgLst>
</pc:chgInfo>
</file>

<file path=ppt/comments/modernComment_13B_FC16992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7A7BCB3-8AC7-4A9A-8794-0D28973C77B1}" authorId="{C6803462-737D-AA97-7A52-3CA3F2B53615}" status="resolved" created="2024-03-07T08:13:07.39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31065328" sldId="305"/>
      <ac:graphicFrameMk id="20" creationId="{506B9DB5-404C-3474-14AC-D975BBBCE16D}"/>
      <dc:dgmMk xmlns:dc="http://schemas.microsoft.com/office/drawing/2013/diagram/command"/>
      <dc:nodeMk xmlns:dc="http://schemas.microsoft.com/office/drawing/2013/diagram/command" id="{BF1C3288-C80C-4568-8353-732F26DC725F}"/>
      <ac:txMk cp="0" len="16">
        <ac:context len="17" hash="4038823425"/>
      </ac:txMk>
    </ac:txMkLst>
    <p188:pos x="2382292" y="1545350"/>
    <p188:txBody>
      <a:bodyPr/>
      <a:lstStyle/>
      <a:p>
        <a:r>
          <a:rPr lang="en-US"/>
          <a:t>After completing Demand Assessment</a:t>
        </a:r>
      </a:p>
    </p188:txBody>
  </p188:cm>
</p188:cmLst>
</file>

<file path=ppt/comments/modernComment_140_4D20DF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9C4DFFC-F8B8-4934-AE7E-9AF7AD2304C0}" authorId="{663583A5-63DC-F254-103E-B2568183DB49}" created="2024-04-09T15:37:57.01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94000078" sldId="320"/>
      <ac:spMk id="7" creationId="{D563DAD9-9B39-EB8E-57A7-26B584C92EF7}"/>
      <ac:txMk cp="0">
        <ac:context len="188" hash="1221285824"/>
      </ac:txMk>
    </ac:txMkLst>
    <p188:pos x="3028997" y="290402"/>
    <p188:txBody>
      <a:bodyPr/>
      <a:lstStyle/>
      <a:p>
        <a:r>
          <a:rPr lang="zh-CN" altLang="en-US"/>
          <a:t>Maybe need to think about the names of these two services...</a:t>
        </a:r>
      </a:p>
    </p188:txBody>
  </p188:cm>
</p188:cmLst>
</file>

<file path=ppt/comments/modernComment_143_5EFB35F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E480378-362A-456F-A5DE-D0618EE181FE}" authorId="{663583A5-63DC-F254-103E-B2568183DB49}" created="2024-04-09T15:37:57.01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93521655" sldId="323"/>
      <ac:spMk id="7" creationId="{D563DAD9-9B39-EB8E-57A7-26B584C92EF7}"/>
      <ac:txMk cp="0" len="14">
        <ac:context len="216" hash="214445578"/>
      </ac:txMk>
    </ac:txMkLst>
    <p188:txBody>
      <a:bodyPr/>
      <a:lstStyle/>
      <a:p>
        <a:r>
          <a:rPr lang="zh-CN" altLang="en-US"/>
          <a:t>Need to think about these names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4E2EF-2E21-40B2-BE63-0EB9DCAE9500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9BE99-AAE1-46D8-8B3B-7C84BDCE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21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9BE99-AAE1-46D8-8B3B-7C84BDCE3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1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9BE99-AAE1-46D8-8B3B-7C84BDCE3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38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9BE99-AAE1-46D8-8B3B-7C84BDCE3A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18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9BE99-AAE1-46D8-8B3B-7C84BDCE3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7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4FDB978B-3EF5-9FC5-1121-2F45DC0E75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7520" cy="6865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4FECCC-C21E-1499-6C0D-5C089E87D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7796" y="381000"/>
            <a:ext cx="6577149" cy="498598"/>
          </a:xfrm>
        </p:spPr>
        <p:txBody>
          <a:bodyPr anchor="t" anchorCtr="0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4E986-6455-2087-1A4E-5A4A0B885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7796" y="5993867"/>
            <a:ext cx="6577149" cy="312330"/>
          </a:xfrm>
        </p:spPr>
        <p:txBody>
          <a:bodyPr wrap="square" anchor="ctr" anchorCtr="0">
            <a:spAutoFit/>
          </a:bodyPr>
          <a:lstStyle>
            <a:lvl1pPr marL="0" indent="0" algn="l">
              <a:buNone/>
              <a:defRPr sz="2000">
                <a:solidFill>
                  <a:schemeClr val="accent5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9496F9-7CBE-8F89-2E2F-79BE4D27CE78}"/>
              </a:ext>
            </a:extLst>
          </p:cNvPr>
          <p:cNvGrpSpPr/>
          <p:nvPr userDrawn="1"/>
        </p:nvGrpSpPr>
        <p:grpSpPr>
          <a:xfrm>
            <a:off x="1524" y="2287511"/>
            <a:ext cx="12188952" cy="1667923"/>
            <a:chOff x="-10028" y="2146287"/>
            <a:chExt cx="12188952" cy="16679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1A7B89-564E-DBE4-DFE8-4AF2C470DB42}"/>
                </a:ext>
              </a:extLst>
            </p:cNvPr>
            <p:cNvSpPr/>
            <p:nvPr/>
          </p:nvSpPr>
          <p:spPr>
            <a:xfrm>
              <a:off x="-10028" y="2146287"/>
              <a:ext cx="12188952" cy="16679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182740-CB6E-DB4F-DF9C-CC0E6A2C71A8}"/>
                </a:ext>
              </a:extLst>
            </p:cNvPr>
            <p:cNvGrpSpPr/>
            <p:nvPr/>
          </p:nvGrpSpPr>
          <p:grpSpPr>
            <a:xfrm>
              <a:off x="2806245" y="2510354"/>
              <a:ext cx="6577148" cy="939789"/>
              <a:chOff x="1979708" y="4740782"/>
              <a:chExt cx="7562484" cy="108058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8213160-24C4-052C-1CED-D9CC12054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774864" y="4740782"/>
                <a:ext cx="3767328" cy="633413"/>
              </a:xfrm>
              <a:prstGeom prst="rect">
                <a:avLst/>
              </a:prstGeom>
              <a:noFill/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5EFB35E-64C0-FE26-6B0D-75BE46753A38}"/>
                  </a:ext>
                </a:extLst>
              </p:cNvPr>
              <p:cNvGrpSpPr/>
              <p:nvPr/>
            </p:nvGrpSpPr>
            <p:grpSpPr>
              <a:xfrm>
                <a:off x="1979708" y="4779822"/>
                <a:ext cx="2839942" cy="1041541"/>
                <a:chOff x="1979708" y="4779822"/>
                <a:chExt cx="2839942" cy="1041541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DFFCED09-6000-AE9B-CD9F-FF9375749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79708" y="4779822"/>
                  <a:ext cx="2839358" cy="555332"/>
                </a:xfrm>
                <a:prstGeom prst="rect">
                  <a:avLst/>
                </a:prstGeom>
              </p:spPr>
            </p:pic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0E105E4-EBC6-B033-3590-DFB6106646E3}"/>
                    </a:ext>
                  </a:extLst>
                </p:cNvPr>
                <p:cNvGrpSpPr/>
                <p:nvPr/>
              </p:nvGrpSpPr>
              <p:grpSpPr>
                <a:xfrm>
                  <a:off x="1984375" y="5578475"/>
                  <a:ext cx="2835275" cy="242888"/>
                  <a:chOff x="1984375" y="5578475"/>
                  <a:chExt cx="2835275" cy="242888"/>
                </a:xfrm>
                <a:solidFill>
                  <a:schemeClr val="accent1"/>
                </a:solidFill>
              </p:grpSpPr>
              <p:sp>
                <p:nvSpPr>
                  <p:cNvPr id="19" name="Freeform 18">
                    <a:extLst>
                      <a:ext uri="{FF2B5EF4-FFF2-40B4-BE49-F238E27FC236}">
                        <a16:creationId xmlns:a16="http://schemas.microsoft.com/office/drawing/2014/main" id="{7A19C53F-2F5F-E569-A18A-78A3E17F72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60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5 w 74"/>
                      <a:gd name="T5" fmla="*/ 24 h 135"/>
                      <a:gd name="T6" fmla="*/ 25 w 74"/>
                      <a:gd name="T7" fmla="*/ 135 h 135"/>
                      <a:gd name="T8" fmla="*/ 51 w 74"/>
                      <a:gd name="T9" fmla="*/ 135 h 135"/>
                      <a:gd name="T10" fmla="*/ 51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5" y="24"/>
                        </a:lnTo>
                        <a:lnTo>
                          <a:pt x="25" y="135"/>
                        </a:lnTo>
                        <a:lnTo>
                          <a:pt x="51" y="135"/>
                        </a:lnTo>
                        <a:lnTo>
                          <a:pt x="51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0" name="Freeform 19">
                    <a:extLst>
                      <a:ext uri="{FF2B5EF4-FFF2-40B4-BE49-F238E27FC236}">
                        <a16:creationId xmlns:a16="http://schemas.microsoft.com/office/drawing/2014/main" id="{CE7A18CC-96C5-106C-7CD7-B7E4D35FCA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21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4 w 74"/>
                      <a:gd name="T5" fmla="*/ 24 h 135"/>
                      <a:gd name="T6" fmla="*/ 24 w 74"/>
                      <a:gd name="T7" fmla="*/ 135 h 135"/>
                      <a:gd name="T8" fmla="*/ 49 w 74"/>
                      <a:gd name="T9" fmla="*/ 135 h 135"/>
                      <a:gd name="T10" fmla="*/ 49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4" y="24"/>
                        </a:lnTo>
                        <a:lnTo>
                          <a:pt x="24" y="135"/>
                        </a:lnTo>
                        <a:lnTo>
                          <a:pt x="49" y="135"/>
                        </a:lnTo>
                        <a:lnTo>
                          <a:pt x="49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20">
                    <a:extLst>
                      <a:ext uri="{FF2B5EF4-FFF2-40B4-BE49-F238E27FC236}">
                        <a16:creationId xmlns:a16="http://schemas.microsoft.com/office/drawing/2014/main" id="{FAE55A5C-1899-4EA7-0194-2EB823AC00E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89375" y="5578475"/>
                    <a:ext cx="123825" cy="214313"/>
                  </a:xfrm>
                  <a:custGeom>
                    <a:avLst/>
                    <a:gdLst>
                      <a:gd name="T0" fmla="*/ 44 w 44"/>
                      <a:gd name="T1" fmla="*/ 52 h 74"/>
                      <a:gd name="T2" fmla="*/ 44 w 44"/>
                      <a:gd name="T3" fmla="*/ 49 h 74"/>
                      <a:gd name="T4" fmla="*/ 36 w 44"/>
                      <a:gd name="T5" fmla="*/ 37 h 74"/>
                      <a:gd name="T6" fmla="*/ 43 w 44"/>
                      <a:gd name="T7" fmla="*/ 23 h 74"/>
                      <a:gd name="T8" fmla="*/ 43 w 44"/>
                      <a:gd name="T9" fmla="*/ 21 h 74"/>
                      <a:gd name="T10" fmla="*/ 43 w 44"/>
                      <a:gd name="T11" fmla="*/ 16 h 74"/>
                      <a:gd name="T12" fmla="*/ 24 w 44"/>
                      <a:gd name="T13" fmla="*/ 0 h 74"/>
                      <a:gd name="T14" fmla="*/ 0 w 44"/>
                      <a:gd name="T15" fmla="*/ 0 h 74"/>
                      <a:gd name="T16" fmla="*/ 0 w 44"/>
                      <a:gd name="T17" fmla="*/ 74 h 74"/>
                      <a:gd name="T18" fmla="*/ 10 w 44"/>
                      <a:gd name="T19" fmla="*/ 74 h 74"/>
                      <a:gd name="T20" fmla="*/ 16 w 44"/>
                      <a:gd name="T21" fmla="*/ 74 h 74"/>
                      <a:gd name="T22" fmla="*/ 26 w 44"/>
                      <a:gd name="T23" fmla="*/ 74 h 74"/>
                      <a:gd name="T24" fmla="*/ 43 w 44"/>
                      <a:gd name="T25" fmla="*/ 64 h 74"/>
                      <a:gd name="T26" fmla="*/ 44 w 44"/>
                      <a:gd name="T27" fmla="*/ 52 h 74"/>
                      <a:gd name="T28" fmla="*/ 15 w 44"/>
                      <a:gd name="T29" fmla="*/ 13 h 74"/>
                      <a:gd name="T30" fmla="*/ 25 w 44"/>
                      <a:gd name="T31" fmla="*/ 13 h 74"/>
                      <a:gd name="T32" fmla="*/ 27 w 44"/>
                      <a:gd name="T33" fmla="*/ 14 h 74"/>
                      <a:gd name="T34" fmla="*/ 28 w 44"/>
                      <a:gd name="T35" fmla="*/ 18 h 74"/>
                      <a:gd name="T36" fmla="*/ 28 w 44"/>
                      <a:gd name="T37" fmla="*/ 22 h 74"/>
                      <a:gd name="T38" fmla="*/ 28 w 44"/>
                      <a:gd name="T39" fmla="*/ 24 h 74"/>
                      <a:gd name="T40" fmla="*/ 23 w 44"/>
                      <a:gd name="T41" fmla="*/ 30 h 74"/>
                      <a:gd name="T42" fmla="*/ 15 w 44"/>
                      <a:gd name="T43" fmla="*/ 30 h 74"/>
                      <a:gd name="T44" fmla="*/ 15 w 44"/>
                      <a:gd name="T45" fmla="*/ 13 h 74"/>
                      <a:gd name="T46" fmla="*/ 25 w 44"/>
                      <a:gd name="T47" fmla="*/ 61 h 74"/>
                      <a:gd name="T48" fmla="*/ 15 w 44"/>
                      <a:gd name="T49" fmla="*/ 61 h 74"/>
                      <a:gd name="T50" fmla="*/ 15 w 44"/>
                      <a:gd name="T51" fmla="*/ 43 h 74"/>
                      <a:gd name="T52" fmla="*/ 26 w 44"/>
                      <a:gd name="T53" fmla="*/ 44 h 74"/>
                      <a:gd name="T54" fmla="*/ 29 w 44"/>
                      <a:gd name="T55" fmla="*/ 47 h 74"/>
                      <a:gd name="T56" fmla="*/ 29 w 44"/>
                      <a:gd name="T57" fmla="*/ 57 h 74"/>
                      <a:gd name="T58" fmla="*/ 25 w 44"/>
                      <a:gd name="T59" fmla="*/ 6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4">
                        <a:moveTo>
                          <a:pt x="44" y="52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5"/>
                          <a:pt x="41" y="40"/>
                          <a:pt x="36" y="37"/>
                        </a:cubicBezTo>
                        <a:cubicBezTo>
                          <a:pt x="41" y="33"/>
                          <a:pt x="43" y="28"/>
                          <a:pt x="43" y="23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20"/>
                          <a:pt x="43" y="17"/>
                          <a:pt x="43" y="16"/>
                        </a:cubicBezTo>
                        <a:cubicBezTo>
                          <a:pt x="43" y="6"/>
                          <a:pt x="36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4"/>
                          <a:pt x="8" y="74"/>
                          <a:pt x="10" y="74"/>
                        </a:cubicBezTo>
                        <a:cubicBezTo>
                          <a:pt x="12" y="74"/>
                          <a:pt x="14" y="74"/>
                          <a:pt x="16" y="74"/>
                        </a:cubicBezTo>
                        <a:cubicBezTo>
                          <a:pt x="19" y="74"/>
                          <a:pt x="22" y="74"/>
                          <a:pt x="26" y="74"/>
                        </a:cubicBezTo>
                        <a:cubicBezTo>
                          <a:pt x="32" y="74"/>
                          <a:pt x="40" y="72"/>
                          <a:pt x="43" y="64"/>
                        </a:cubicBezTo>
                        <a:cubicBezTo>
                          <a:pt x="44" y="60"/>
                          <a:pt x="44" y="56"/>
                          <a:pt x="44" y="52"/>
                        </a:cubicBezTo>
                        <a:close/>
                        <a:moveTo>
                          <a:pt x="15" y="13"/>
                        </a:moveTo>
                        <a:cubicBezTo>
                          <a:pt x="15" y="13"/>
                          <a:pt x="22" y="13"/>
                          <a:pt x="25" y="13"/>
                        </a:cubicBezTo>
                        <a:cubicBezTo>
                          <a:pt x="25" y="14"/>
                          <a:pt x="26" y="14"/>
                          <a:pt x="27" y="14"/>
                        </a:cubicBezTo>
                        <a:cubicBezTo>
                          <a:pt x="28" y="15"/>
                          <a:pt x="28" y="17"/>
                          <a:pt x="28" y="18"/>
                        </a:cubicBezTo>
                        <a:cubicBezTo>
                          <a:pt x="29" y="19"/>
                          <a:pt x="29" y="20"/>
                          <a:pt x="28" y="22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9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5" y="30"/>
                        </a:cubicBezTo>
                        <a:lnTo>
                          <a:pt x="15" y="13"/>
                        </a:lnTo>
                        <a:close/>
                        <a:moveTo>
                          <a:pt x="25" y="61"/>
                        </a:moveTo>
                        <a:cubicBezTo>
                          <a:pt x="22" y="61"/>
                          <a:pt x="15" y="61"/>
                          <a:pt x="15" y="61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43"/>
                          <a:pt x="23" y="44"/>
                          <a:pt x="26" y="44"/>
                        </a:cubicBezTo>
                        <a:cubicBezTo>
                          <a:pt x="28" y="44"/>
                          <a:pt x="29" y="46"/>
                          <a:pt x="29" y="47"/>
                        </a:cubicBezTo>
                        <a:cubicBezTo>
                          <a:pt x="29" y="50"/>
                          <a:pt x="29" y="54"/>
                          <a:pt x="29" y="57"/>
                        </a:cubicBezTo>
                        <a:cubicBezTo>
                          <a:pt x="29" y="59"/>
                          <a:pt x="27" y="61"/>
                          <a:pt x="25" y="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21">
                    <a:extLst>
                      <a:ext uri="{FF2B5EF4-FFF2-40B4-BE49-F238E27FC236}">
                        <a16:creationId xmlns:a16="http://schemas.microsoft.com/office/drawing/2014/main" id="{E6B2EE0D-ABEE-4312-B88D-1A0592F55A9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433888" y="5578475"/>
                    <a:ext cx="123825" cy="211138"/>
                  </a:xfrm>
                  <a:custGeom>
                    <a:avLst/>
                    <a:gdLst>
                      <a:gd name="T0" fmla="*/ 44 w 44"/>
                      <a:gd name="T1" fmla="*/ 51 h 73"/>
                      <a:gd name="T2" fmla="*/ 44 w 44"/>
                      <a:gd name="T3" fmla="*/ 49 h 73"/>
                      <a:gd name="T4" fmla="*/ 36 w 44"/>
                      <a:gd name="T5" fmla="*/ 36 h 73"/>
                      <a:gd name="T6" fmla="*/ 43 w 44"/>
                      <a:gd name="T7" fmla="*/ 22 h 73"/>
                      <a:gd name="T8" fmla="*/ 43 w 44"/>
                      <a:gd name="T9" fmla="*/ 21 h 73"/>
                      <a:gd name="T10" fmla="*/ 42 w 44"/>
                      <a:gd name="T11" fmla="*/ 15 h 73"/>
                      <a:gd name="T12" fmla="*/ 24 w 44"/>
                      <a:gd name="T13" fmla="*/ 0 h 73"/>
                      <a:gd name="T14" fmla="*/ 0 w 44"/>
                      <a:gd name="T15" fmla="*/ 0 h 73"/>
                      <a:gd name="T16" fmla="*/ 0 w 44"/>
                      <a:gd name="T17" fmla="*/ 73 h 73"/>
                      <a:gd name="T18" fmla="*/ 9 w 44"/>
                      <a:gd name="T19" fmla="*/ 73 h 73"/>
                      <a:gd name="T20" fmla="*/ 16 w 44"/>
                      <a:gd name="T21" fmla="*/ 73 h 73"/>
                      <a:gd name="T22" fmla="*/ 25 w 44"/>
                      <a:gd name="T23" fmla="*/ 73 h 73"/>
                      <a:gd name="T24" fmla="*/ 43 w 44"/>
                      <a:gd name="T25" fmla="*/ 63 h 73"/>
                      <a:gd name="T26" fmla="*/ 44 w 44"/>
                      <a:gd name="T27" fmla="*/ 51 h 73"/>
                      <a:gd name="T28" fmla="*/ 14 w 44"/>
                      <a:gd name="T29" fmla="*/ 13 h 73"/>
                      <a:gd name="T30" fmla="*/ 24 w 44"/>
                      <a:gd name="T31" fmla="*/ 13 h 73"/>
                      <a:gd name="T32" fmla="*/ 27 w 44"/>
                      <a:gd name="T33" fmla="*/ 14 h 73"/>
                      <a:gd name="T34" fmla="*/ 28 w 44"/>
                      <a:gd name="T35" fmla="*/ 18 h 73"/>
                      <a:gd name="T36" fmla="*/ 28 w 44"/>
                      <a:gd name="T37" fmla="*/ 21 h 73"/>
                      <a:gd name="T38" fmla="*/ 28 w 44"/>
                      <a:gd name="T39" fmla="*/ 24 h 73"/>
                      <a:gd name="T40" fmla="*/ 23 w 44"/>
                      <a:gd name="T41" fmla="*/ 30 h 73"/>
                      <a:gd name="T42" fmla="*/ 14 w 44"/>
                      <a:gd name="T43" fmla="*/ 30 h 73"/>
                      <a:gd name="T44" fmla="*/ 14 w 44"/>
                      <a:gd name="T45" fmla="*/ 13 h 73"/>
                      <a:gd name="T46" fmla="*/ 25 w 44"/>
                      <a:gd name="T47" fmla="*/ 60 h 73"/>
                      <a:gd name="T48" fmla="*/ 14 w 44"/>
                      <a:gd name="T49" fmla="*/ 61 h 73"/>
                      <a:gd name="T50" fmla="*/ 14 w 44"/>
                      <a:gd name="T51" fmla="*/ 43 h 73"/>
                      <a:gd name="T52" fmla="*/ 26 w 44"/>
                      <a:gd name="T53" fmla="*/ 44 h 73"/>
                      <a:gd name="T54" fmla="*/ 29 w 44"/>
                      <a:gd name="T55" fmla="*/ 47 h 73"/>
                      <a:gd name="T56" fmla="*/ 29 w 44"/>
                      <a:gd name="T57" fmla="*/ 56 h 73"/>
                      <a:gd name="T58" fmla="*/ 25 w 44"/>
                      <a:gd name="T59" fmla="*/ 6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3">
                        <a:moveTo>
                          <a:pt x="44" y="51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4"/>
                          <a:pt x="41" y="39"/>
                          <a:pt x="36" y="36"/>
                        </a:cubicBezTo>
                        <a:cubicBezTo>
                          <a:pt x="40" y="32"/>
                          <a:pt x="43" y="27"/>
                          <a:pt x="43" y="22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19"/>
                          <a:pt x="42" y="17"/>
                          <a:pt x="42" y="15"/>
                        </a:cubicBezTo>
                        <a:cubicBezTo>
                          <a:pt x="42" y="6"/>
                          <a:pt x="35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3"/>
                          <a:pt x="7" y="73"/>
                          <a:pt x="9" y="73"/>
                        </a:cubicBezTo>
                        <a:cubicBezTo>
                          <a:pt x="12" y="73"/>
                          <a:pt x="14" y="73"/>
                          <a:pt x="16" y="73"/>
                        </a:cubicBezTo>
                        <a:cubicBezTo>
                          <a:pt x="19" y="73"/>
                          <a:pt x="22" y="73"/>
                          <a:pt x="25" y="73"/>
                        </a:cubicBezTo>
                        <a:cubicBezTo>
                          <a:pt x="31" y="73"/>
                          <a:pt x="40" y="72"/>
                          <a:pt x="43" y="63"/>
                        </a:cubicBezTo>
                        <a:cubicBezTo>
                          <a:pt x="44" y="60"/>
                          <a:pt x="44" y="55"/>
                          <a:pt x="44" y="51"/>
                        </a:cubicBezTo>
                        <a:close/>
                        <a:moveTo>
                          <a:pt x="14" y="13"/>
                        </a:moveTo>
                        <a:cubicBezTo>
                          <a:pt x="14" y="13"/>
                          <a:pt x="21" y="13"/>
                          <a:pt x="24" y="13"/>
                        </a:cubicBezTo>
                        <a:cubicBezTo>
                          <a:pt x="25" y="13"/>
                          <a:pt x="26" y="14"/>
                          <a:pt x="27" y="14"/>
                        </a:cubicBezTo>
                        <a:cubicBezTo>
                          <a:pt x="27" y="15"/>
                          <a:pt x="28" y="16"/>
                          <a:pt x="28" y="18"/>
                        </a:cubicBezTo>
                        <a:cubicBezTo>
                          <a:pt x="28" y="19"/>
                          <a:pt x="28" y="20"/>
                          <a:pt x="28" y="21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8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4" y="30"/>
                        </a:cubicBezTo>
                        <a:lnTo>
                          <a:pt x="14" y="13"/>
                        </a:lnTo>
                        <a:close/>
                        <a:moveTo>
                          <a:pt x="25" y="60"/>
                        </a:moveTo>
                        <a:cubicBezTo>
                          <a:pt x="22" y="60"/>
                          <a:pt x="14" y="61"/>
                          <a:pt x="14" y="61"/>
                        </a:cubicBezTo>
                        <a:cubicBezTo>
                          <a:pt x="14" y="43"/>
                          <a:pt x="14" y="43"/>
                          <a:pt x="14" y="43"/>
                        </a:cubicBezTo>
                        <a:cubicBezTo>
                          <a:pt x="15" y="43"/>
                          <a:pt x="23" y="43"/>
                          <a:pt x="26" y="44"/>
                        </a:cubicBezTo>
                        <a:cubicBezTo>
                          <a:pt x="27" y="44"/>
                          <a:pt x="29" y="45"/>
                          <a:pt x="29" y="47"/>
                        </a:cubicBezTo>
                        <a:cubicBezTo>
                          <a:pt x="29" y="50"/>
                          <a:pt x="29" y="53"/>
                          <a:pt x="29" y="56"/>
                        </a:cubicBezTo>
                        <a:cubicBezTo>
                          <a:pt x="29" y="59"/>
                          <a:pt x="27" y="60"/>
                          <a:pt x="25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22">
                    <a:extLst>
                      <a:ext uri="{FF2B5EF4-FFF2-40B4-BE49-F238E27FC236}">
                        <a16:creationId xmlns:a16="http://schemas.microsoft.com/office/drawing/2014/main" id="{DEE79627-CC1D-04CF-52B7-6AD8626496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4375" y="5581650"/>
                    <a:ext cx="106363" cy="204788"/>
                  </a:xfrm>
                  <a:custGeom>
                    <a:avLst/>
                    <a:gdLst>
                      <a:gd name="T0" fmla="*/ 67 w 67"/>
                      <a:gd name="T1" fmla="*/ 129 h 129"/>
                      <a:gd name="T2" fmla="*/ 53 w 67"/>
                      <a:gd name="T3" fmla="*/ 129 h 129"/>
                      <a:gd name="T4" fmla="*/ 14 w 67"/>
                      <a:gd name="T5" fmla="*/ 31 h 129"/>
                      <a:gd name="T6" fmla="*/ 14 w 67"/>
                      <a:gd name="T7" fmla="*/ 129 h 129"/>
                      <a:gd name="T8" fmla="*/ 0 w 67"/>
                      <a:gd name="T9" fmla="*/ 129 h 129"/>
                      <a:gd name="T10" fmla="*/ 0 w 67"/>
                      <a:gd name="T11" fmla="*/ 0 h 129"/>
                      <a:gd name="T12" fmla="*/ 14 w 67"/>
                      <a:gd name="T13" fmla="*/ 0 h 129"/>
                      <a:gd name="T14" fmla="*/ 55 w 67"/>
                      <a:gd name="T15" fmla="*/ 100 h 129"/>
                      <a:gd name="T16" fmla="*/ 55 w 67"/>
                      <a:gd name="T17" fmla="*/ 0 h 129"/>
                      <a:gd name="T18" fmla="*/ 67 w 67"/>
                      <a:gd name="T19" fmla="*/ 0 h 129"/>
                      <a:gd name="T20" fmla="*/ 67 w 67"/>
                      <a:gd name="T21" fmla="*/ 129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7" h="129">
                        <a:moveTo>
                          <a:pt x="67" y="129"/>
                        </a:moveTo>
                        <a:lnTo>
                          <a:pt x="53" y="129"/>
                        </a:lnTo>
                        <a:lnTo>
                          <a:pt x="14" y="31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55" y="100"/>
                        </a:lnTo>
                        <a:lnTo>
                          <a:pt x="55" y="0"/>
                        </a:lnTo>
                        <a:lnTo>
                          <a:pt x="67" y="0"/>
                        </a:lnTo>
                        <a:lnTo>
                          <a:pt x="67" y="1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4" name="Freeform 23">
                    <a:extLst>
                      <a:ext uri="{FF2B5EF4-FFF2-40B4-BE49-F238E27FC236}">
                        <a16:creationId xmlns:a16="http://schemas.microsoft.com/office/drawing/2014/main" id="{B2CF0825-9C81-98CF-2BFD-EBBEA476584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3138" y="5581650"/>
                    <a:ext cx="120650" cy="204788"/>
                  </a:xfrm>
                  <a:custGeom>
                    <a:avLst/>
                    <a:gdLst>
                      <a:gd name="T0" fmla="*/ 55 w 76"/>
                      <a:gd name="T1" fmla="*/ 97 h 129"/>
                      <a:gd name="T2" fmla="*/ 21 w 76"/>
                      <a:gd name="T3" fmla="*/ 97 h 129"/>
                      <a:gd name="T4" fmla="*/ 14 w 76"/>
                      <a:gd name="T5" fmla="*/ 129 h 129"/>
                      <a:gd name="T6" fmla="*/ 0 w 76"/>
                      <a:gd name="T7" fmla="*/ 129 h 129"/>
                      <a:gd name="T8" fmla="*/ 34 w 76"/>
                      <a:gd name="T9" fmla="*/ 0 h 129"/>
                      <a:gd name="T10" fmla="*/ 44 w 76"/>
                      <a:gd name="T11" fmla="*/ 0 h 129"/>
                      <a:gd name="T12" fmla="*/ 76 w 76"/>
                      <a:gd name="T13" fmla="*/ 129 h 129"/>
                      <a:gd name="T14" fmla="*/ 64 w 76"/>
                      <a:gd name="T15" fmla="*/ 129 h 129"/>
                      <a:gd name="T16" fmla="*/ 55 w 76"/>
                      <a:gd name="T17" fmla="*/ 97 h 129"/>
                      <a:gd name="T18" fmla="*/ 25 w 76"/>
                      <a:gd name="T19" fmla="*/ 82 h 129"/>
                      <a:gd name="T20" fmla="*/ 51 w 76"/>
                      <a:gd name="T21" fmla="*/ 82 h 129"/>
                      <a:gd name="T22" fmla="*/ 39 w 76"/>
                      <a:gd name="T23" fmla="*/ 24 h 129"/>
                      <a:gd name="T24" fmla="*/ 25 w 76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6" h="129">
                        <a:moveTo>
                          <a:pt x="55" y="97"/>
                        </a:moveTo>
                        <a:lnTo>
                          <a:pt x="21" y="97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76" y="129"/>
                        </a:lnTo>
                        <a:lnTo>
                          <a:pt x="64" y="129"/>
                        </a:lnTo>
                        <a:lnTo>
                          <a:pt x="55" y="97"/>
                        </a:lnTo>
                        <a:close/>
                        <a:moveTo>
                          <a:pt x="25" y="82"/>
                        </a:moveTo>
                        <a:lnTo>
                          <a:pt x="51" y="82"/>
                        </a:lnTo>
                        <a:lnTo>
                          <a:pt x="39" y="24"/>
                        </a:lnTo>
                        <a:lnTo>
                          <a:pt x="2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5" name="Freeform 24">
                    <a:extLst>
                      <a:ext uri="{FF2B5EF4-FFF2-40B4-BE49-F238E27FC236}">
                        <a16:creationId xmlns:a16="http://schemas.microsoft.com/office/drawing/2014/main" id="{967FED4A-52EF-396D-6DDB-56BDB7B137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05075" y="5581650"/>
                    <a:ext cx="103188" cy="211138"/>
                  </a:xfrm>
                  <a:custGeom>
                    <a:avLst/>
                    <a:gdLst>
                      <a:gd name="T0" fmla="*/ 0 w 37"/>
                      <a:gd name="T1" fmla="*/ 66 h 73"/>
                      <a:gd name="T2" fmla="*/ 3 w 37"/>
                      <a:gd name="T3" fmla="*/ 60 h 73"/>
                      <a:gd name="T4" fmla="*/ 10 w 37"/>
                      <a:gd name="T5" fmla="*/ 64 h 73"/>
                      <a:gd name="T6" fmla="*/ 18 w 37"/>
                      <a:gd name="T7" fmla="*/ 65 h 73"/>
                      <a:gd name="T8" fmla="*/ 27 w 37"/>
                      <a:gd name="T9" fmla="*/ 62 h 73"/>
                      <a:gd name="T10" fmla="*/ 30 w 37"/>
                      <a:gd name="T11" fmla="*/ 53 h 73"/>
                      <a:gd name="T12" fmla="*/ 27 w 37"/>
                      <a:gd name="T13" fmla="*/ 45 h 73"/>
                      <a:gd name="T14" fmla="*/ 18 w 37"/>
                      <a:gd name="T15" fmla="*/ 39 h 73"/>
                      <a:gd name="T16" fmla="*/ 6 w 37"/>
                      <a:gd name="T17" fmla="*/ 31 h 73"/>
                      <a:gd name="T18" fmla="*/ 3 w 37"/>
                      <a:gd name="T19" fmla="*/ 19 h 73"/>
                      <a:gd name="T20" fmla="*/ 7 w 37"/>
                      <a:gd name="T21" fmla="*/ 6 h 73"/>
                      <a:gd name="T22" fmla="*/ 20 w 37"/>
                      <a:gd name="T23" fmla="*/ 0 h 73"/>
                      <a:gd name="T24" fmla="*/ 28 w 37"/>
                      <a:gd name="T25" fmla="*/ 1 h 73"/>
                      <a:gd name="T26" fmla="*/ 35 w 37"/>
                      <a:gd name="T27" fmla="*/ 4 h 73"/>
                      <a:gd name="T28" fmla="*/ 33 w 37"/>
                      <a:gd name="T29" fmla="*/ 11 h 73"/>
                      <a:gd name="T30" fmla="*/ 27 w 37"/>
                      <a:gd name="T31" fmla="*/ 8 h 73"/>
                      <a:gd name="T32" fmla="*/ 20 w 37"/>
                      <a:gd name="T33" fmla="*/ 8 h 73"/>
                      <a:gd name="T34" fmla="*/ 12 w 37"/>
                      <a:gd name="T35" fmla="*/ 11 h 73"/>
                      <a:gd name="T36" fmla="*/ 9 w 37"/>
                      <a:gd name="T37" fmla="*/ 19 h 73"/>
                      <a:gd name="T38" fmla="*/ 12 w 37"/>
                      <a:gd name="T39" fmla="*/ 26 h 73"/>
                      <a:gd name="T40" fmla="*/ 21 w 37"/>
                      <a:gd name="T41" fmla="*/ 32 h 73"/>
                      <a:gd name="T42" fmla="*/ 33 w 37"/>
                      <a:gd name="T43" fmla="*/ 40 h 73"/>
                      <a:gd name="T44" fmla="*/ 37 w 37"/>
                      <a:gd name="T45" fmla="*/ 53 h 73"/>
                      <a:gd name="T46" fmla="*/ 32 w 37"/>
                      <a:gd name="T47" fmla="*/ 67 h 73"/>
                      <a:gd name="T48" fmla="*/ 18 w 37"/>
                      <a:gd name="T49" fmla="*/ 73 h 73"/>
                      <a:gd name="T50" fmla="*/ 9 w 37"/>
                      <a:gd name="T51" fmla="*/ 71 h 73"/>
                      <a:gd name="T52" fmla="*/ 0 w 37"/>
                      <a:gd name="T53" fmla="*/ 66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73">
                        <a:moveTo>
                          <a:pt x="0" y="66"/>
                        </a:moveTo>
                        <a:cubicBezTo>
                          <a:pt x="3" y="60"/>
                          <a:pt x="3" y="60"/>
                          <a:pt x="3" y="60"/>
                        </a:cubicBezTo>
                        <a:cubicBezTo>
                          <a:pt x="6" y="62"/>
                          <a:pt x="8" y="63"/>
                          <a:pt x="10" y="64"/>
                        </a:cubicBezTo>
                        <a:cubicBezTo>
                          <a:pt x="13" y="65"/>
                          <a:pt x="15" y="65"/>
                          <a:pt x="18" y="65"/>
                        </a:cubicBezTo>
                        <a:cubicBezTo>
                          <a:pt x="22" y="65"/>
                          <a:pt x="24" y="64"/>
                          <a:pt x="27" y="62"/>
                        </a:cubicBezTo>
                        <a:cubicBezTo>
                          <a:pt x="29" y="60"/>
                          <a:pt x="30" y="57"/>
                          <a:pt x="30" y="53"/>
                        </a:cubicBezTo>
                        <a:cubicBezTo>
                          <a:pt x="30" y="50"/>
                          <a:pt x="29" y="47"/>
                          <a:pt x="27" y="45"/>
                        </a:cubicBezTo>
                        <a:cubicBezTo>
                          <a:pt x="25" y="43"/>
                          <a:pt x="22" y="41"/>
                          <a:pt x="18" y="39"/>
                        </a:cubicBezTo>
                        <a:cubicBezTo>
                          <a:pt x="13" y="37"/>
                          <a:pt x="9" y="34"/>
                          <a:pt x="6" y="31"/>
                        </a:cubicBezTo>
                        <a:cubicBezTo>
                          <a:pt x="4" y="28"/>
                          <a:pt x="3" y="24"/>
                          <a:pt x="3" y="19"/>
                        </a:cubicBezTo>
                        <a:cubicBezTo>
                          <a:pt x="3" y="14"/>
                          <a:pt x="4" y="9"/>
                          <a:pt x="7" y="6"/>
                        </a:cubicBezTo>
                        <a:cubicBezTo>
                          <a:pt x="11" y="2"/>
                          <a:pt x="15" y="0"/>
                          <a:pt x="20" y="0"/>
                        </a:cubicBezTo>
                        <a:cubicBezTo>
                          <a:pt x="23" y="0"/>
                          <a:pt x="25" y="1"/>
                          <a:pt x="28" y="1"/>
                        </a:cubicBezTo>
                        <a:cubicBezTo>
                          <a:pt x="30" y="2"/>
                          <a:pt x="33" y="3"/>
                          <a:pt x="35" y="4"/>
                        </a:cubicBezTo>
                        <a:cubicBezTo>
                          <a:pt x="33" y="11"/>
                          <a:pt x="33" y="11"/>
                          <a:pt x="33" y="11"/>
                        </a:cubicBezTo>
                        <a:cubicBezTo>
                          <a:pt x="31" y="10"/>
                          <a:pt x="29" y="9"/>
                          <a:pt x="27" y="8"/>
                        </a:cubicBezTo>
                        <a:cubicBezTo>
                          <a:pt x="24" y="8"/>
                          <a:pt x="22" y="8"/>
                          <a:pt x="20" y="8"/>
                        </a:cubicBezTo>
                        <a:cubicBezTo>
                          <a:pt x="17" y="8"/>
                          <a:pt x="14" y="9"/>
                          <a:pt x="12" y="11"/>
                        </a:cubicBezTo>
                        <a:cubicBezTo>
                          <a:pt x="10" y="12"/>
                          <a:pt x="9" y="15"/>
                          <a:pt x="9" y="19"/>
                        </a:cubicBezTo>
                        <a:cubicBezTo>
                          <a:pt x="9" y="22"/>
                          <a:pt x="10" y="24"/>
                          <a:pt x="12" y="26"/>
                        </a:cubicBezTo>
                        <a:cubicBezTo>
                          <a:pt x="14" y="28"/>
                          <a:pt x="17" y="30"/>
                          <a:pt x="21" y="32"/>
                        </a:cubicBezTo>
                        <a:cubicBezTo>
                          <a:pt x="26" y="34"/>
                          <a:pt x="30" y="37"/>
                          <a:pt x="33" y="40"/>
                        </a:cubicBezTo>
                        <a:cubicBezTo>
                          <a:pt x="35" y="43"/>
                          <a:pt x="37" y="47"/>
                          <a:pt x="37" y="53"/>
                        </a:cubicBezTo>
                        <a:cubicBezTo>
                          <a:pt x="37" y="58"/>
                          <a:pt x="35" y="63"/>
                          <a:pt x="32" y="67"/>
                        </a:cubicBezTo>
                        <a:cubicBezTo>
                          <a:pt x="28" y="71"/>
                          <a:pt x="24" y="73"/>
                          <a:pt x="18" y="73"/>
                        </a:cubicBezTo>
                        <a:cubicBezTo>
                          <a:pt x="14" y="73"/>
                          <a:pt x="11" y="72"/>
                          <a:pt x="9" y="71"/>
                        </a:cubicBezTo>
                        <a:cubicBezTo>
                          <a:pt x="6" y="70"/>
                          <a:pt x="3" y="68"/>
                          <a:pt x="0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25">
                    <a:extLst>
                      <a:ext uri="{FF2B5EF4-FFF2-40B4-BE49-F238E27FC236}">
                        <a16:creationId xmlns:a16="http://schemas.microsoft.com/office/drawing/2014/main" id="{4D8901A1-281B-4D49-D7FE-9EE6B784BDC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63838" y="5581650"/>
                    <a:ext cx="98425" cy="204788"/>
                  </a:xfrm>
                  <a:custGeom>
                    <a:avLst/>
                    <a:gdLst>
                      <a:gd name="T0" fmla="*/ 0 w 35"/>
                      <a:gd name="T1" fmla="*/ 71 h 71"/>
                      <a:gd name="T2" fmla="*/ 0 w 35"/>
                      <a:gd name="T3" fmla="*/ 0 h 71"/>
                      <a:gd name="T4" fmla="*/ 14 w 35"/>
                      <a:gd name="T5" fmla="*/ 0 h 71"/>
                      <a:gd name="T6" fmla="*/ 29 w 35"/>
                      <a:gd name="T7" fmla="*/ 8 h 71"/>
                      <a:gd name="T8" fmla="*/ 35 w 35"/>
                      <a:gd name="T9" fmla="*/ 30 h 71"/>
                      <a:gd name="T10" fmla="*/ 35 w 35"/>
                      <a:gd name="T11" fmla="*/ 42 h 71"/>
                      <a:gd name="T12" fmla="*/ 29 w 35"/>
                      <a:gd name="T13" fmla="*/ 64 h 71"/>
                      <a:gd name="T14" fmla="*/ 13 w 35"/>
                      <a:gd name="T15" fmla="*/ 71 h 71"/>
                      <a:gd name="T16" fmla="*/ 0 w 35"/>
                      <a:gd name="T17" fmla="*/ 71 h 71"/>
                      <a:gd name="T18" fmla="*/ 7 w 35"/>
                      <a:gd name="T19" fmla="*/ 8 h 71"/>
                      <a:gd name="T20" fmla="*/ 7 w 35"/>
                      <a:gd name="T21" fmla="*/ 64 h 71"/>
                      <a:gd name="T22" fmla="*/ 13 w 35"/>
                      <a:gd name="T23" fmla="*/ 64 h 71"/>
                      <a:gd name="T24" fmla="*/ 24 w 35"/>
                      <a:gd name="T25" fmla="*/ 58 h 71"/>
                      <a:gd name="T26" fmla="*/ 28 w 35"/>
                      <a:gd name="T27" fmla="*/ 42 h 71"/>
                      <a:gd name="T28" fmla="*/ 28 w 35"/>
                      <a:gd name="T29" fmla="*/ 30 h 71"/>
                      <a:gd name="T30" fmla="*/ 24 w 35"/>
                      <a:gd name="T31" fmla="*/ 13 h 71"/>
                      <a:gd name="T32" fmla="*/ 14 w 35"/>
                      <a:gd name="T33" fmla="*/ 8 h 71"/>
                      <a:gd name="T34" fmla="*/ 7 w 35"/>
                      <a:gd name="T35" fmla="*/ 8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5" h="71">
                        <a:moveTo>
                          <a:pt x="0" y="7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20" y="0"/>
                          <a:pt x="26" y="3"/>
                          <a:pt x="29" y="8"/>
                        </a:cubicBezTo>
                        <a:cubicBezTo>
                          <a:pt x="33" y="13"/>
                          <a:pt x="35" y="21"/>
                          <a:pt x="35" y="30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35" y="51"/>
                          <a:pt x="33" y="59"/>
                          <a:pt x="29" y="64"/>
                        </a:cubicBezTo>
                        <a:cubicBezTo>
                          <a:pt x="26" y="69"/>
                          <a:pt x="20" y="71"/>
                          <a:pt x="13" y="71"/>
                        </a:cubicBezTo>
                        <a:lnTo>
                          <a:pt x="0" y="71"/>
                        </a:lnTo>
                        <a:close/>
                        <a:moveTo>
                          <a:pt x="7" y="8"/>
                        </a:move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13" y="64"/>
                          <a:pt x="13" y="64"/>
                          <a:pt x="13" y="64"/>
                        </a:cubicBezTo>
                        <a:cubicBezTo>
                          <a:pt x="18" y="64"/>
                          <a:pt x="22" y="62"/>
                          <a:pt x="24" y="58"/>
                        </a:cubicBezTo>
                        <a:cubicBezTo>
                          <a:pt x="27" y="55"/>
                          <a:pt x="28" y="49"/>
                          <a:pt x="28" y="42"/>
                        </a:cubicBezTo>
                        <a:cubicBezTo>
                          <a:pt x="28" y="30"/>
                          <a:pt x="28" y="30"/>
                          <a:pt x="28" y="30"/>
                        </a:cubicBezTo>
                        <a:cubicBezTo>
                          <a:pt x="28" y="22"/>
                          <a:pt x="27" y="17"/>
                          <a:pt x="24" y="13"/>
                        </a:cubicBezTo>
                        <a:cubicBezTo>
                          <a:pt x="22" y="10"/>
                          <a:pt x="19" y="8"/>
                          <a:pt x="14" y="8"/>
                        </a:cubicBezTo>
                        <a:lnTo>
                          <a:pt x="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7" name="Freeform 26">
                    <a:extLst>
                      <a:ext uri="{FF2B5EF4-FFF2-40B4-BE49-F238E27FC236}">
                        <a16:creationId xmlns:a16="http://schemas.microsoft.com/office/drawing/2014/main" id="{D4EC0D0B-E5C4-5B93-EC71-7441936E674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008313" y="5581650"/>
                    <a:ext cx="117475" cy="204788"/>
                  </a:xfrm>
                  <a:custGeom>
                    <a:avLst/>
                    <a:gdLst>
                      <a:gd name="T0" fmla="*/ 55 w 74"/>
                      <a:gd name="T1" fmla="*/ 97 h 129"/>
                      <a:gd name="T2" fmla="*/ 19 w 74"/>
                      <a:gd name="T3" fmla="*/ 97 h 129"/>
                      <a:gd name="T4" fmla="*/ 12 w 74"/>
                      <a:gd name="T5" fmla="*/ 129 h 129"/>
                      <a:gd name="T6" fmla="*/ 0 w 74"/>
                      <a:gd name="T7" fmla="*/ 129 h 129"/>
                      <a:gd name="T8" fmla="*/ 32 w 74"/>
                      <a:gd name="T9" fmla="*/ 0 h 129"/>
                      <a:gd name="T10" fmla="*/ 43 w 74"/>
                      <a:gd name="T11" fmla="*/ 0 h 129"/>
                      <a:gd name="T12" fmla="*/ 74 w 74"/>
                      <a:gd name="T13" fmla="*/ 129 h 129"/>
                      <a:gd name="T14" fmla="*/ 62 w 74"/>
                      <a:gd name="T15" fmla="*/ 129 h 129"/>
                      <a:gd name="T16" fmla="*/ 55 w 74"/>
                      <a:gd name="T17" fmla="*/ 97 h 129"/>
                      <a:gd name="T18" fmla="*/ 23 w 74"/>
                      <a:gd name="T19" fmla="*/ 82 h 129"/>
                      <a:gd name="T20" fmla="*/ 51 w 74"/>
                      <a:gd name="T21" fmla="*/ 82 h 129"/>
                      <a:gd name="T22" fmla="*/ 37 w 74"/>
                      <a:gd name="T23" fmla="*/ 24 h 129"/>
                      <a:gd name="T24" fmla="*/ 23 w 74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4" h="129">
                        <a:moveTo>
                          <a:pt x="55" y="97"/>
                        </a:moveTo>
                        <a:lnTo>
                          <a:pt x="19" y="97"/>
                        </a:lnTo>
                        <a:lnTo>
                          <a:pt x="12" y="129"/>
                        </a:lnTo>
                        <a:lnTo>
                          <a:pt x="0" y="129"/>
                        </a:lnTo>
                        <a:lnTo>
                          <a:pt x="32" y="0"/>
                        </a:lnTo>
                        <a:lnTo>
                          <a:pt x="43" y="0"/>
                        </a:lnTo>
                        <a:lnTo>
                          <a:pt x="74" y="129"/>
                        </a:lnTo>
                        <a:lnTo>
                          <a:pt x="62" y="129"/>
                        </a:lnTo>
                        <a:lnTo>
                          <a:pt x="55" y="97"/>
                        </a:lnTo>
                        <a:close/>
                        <a:moveTo>
                          <a:pt x="23" y="82"/>
                        </a:moveTo>
                        <a:lnTo>
                          <a:pt x="51" y="82"/>
                        </a:lnTo>
                        <a:lnTo>
                          <a:pt x="37" y="24"/>
                        </a:lnTo>
                        <a:lnTo>
                          <a:pt x="23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8" name="Freeform 27">
                    <a:extLst>
                      <a:ext uri="{FF2B5EF4-FFF2-40B4-BE49-F238E27FC236}">
                        <a16:creationId xmlns:a16="http://schemas.microsoft.com/office/drawing/2014/main" id="{A2CC583C-20B7-E554-0C02-AD0B3031EFA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273425" y="5578475"/>
                    <a:ext cx="109538" cy="242888"/>
                  </a:xfrm>
                  <a:custGeom>
                    <a:avLst/>
                    <a:gdLst>
                      <a:gd name="T0" fmla="*/ 38 w 39"/>
                      <a:gd name="T1" fmla="*/ 43 h 84"/>
                      <a:gd name="T2" fmla="*/ 36 w 39"/>
                      <a:gd name="T3" fmla="*/ 59 h 84"/>
                      <a:gd name="T4" fmla="*/ 31 w 39"/>
                      <a:gd name="T5" fmla="*/ 69 h 84"/>
                      <a:gd name="T6" fmla="*/ 39 w 39"/>
                      <a:gd name="T7" fmla="*/ 79 h 84"/>
                      <a:gd name="T8" fmla="*/ 34 w 39"/>
                      <a:gd name="T9" fmla="*/ 84 h 84"/>
                      <a:gd name="T10" fmla="*/ 24 w 39"/>
                      <a:gd name="T11" fmla="*/ 73 h 84"/>
                      <a:gd name="T12" fmla="*/ 19 w 39"/>
                      <a:gd name="T13" fmla="*/ 73 h 84"/>
                      <a:gd name="T14" fmla="*/ 5 w 39"/>
                      <a:gd name="T15" fmla="*/ 66 h 84"/>
                      <a:gd name="T16" fmla="*/ 0 w 39"/>
                      <a:gd name="T17" fmla="*/ 44 h 84"/>
                      <a:gd name="T18" fmla="*/ 0 w 39"/>
                      <a:gd name="T19" fmla="*/ 31 h 84"/>
                      <a:gd name="T20" fmla="*/ 5 w 39"/>
                      <a:gd name="T21" fmla="*/ 8 h 84"/>
                      <a:gd name="T22" fmla="*/ 19 w 39"/>
                      <a:gd name="T23" fmla="*/ 0 h 84"/>
                      <a:gd name="T24" fmla="*/ 33 w 39"/>
                      <a:gd name="T25" fmla="*/ 8 h 84"/>
                      <a:gd name="T26" fmla="*/ 38 w 39"/>
                      <a:gd name="T27" fmla="*/ 30 h 84"/>
                      <a:gd name="T28" fmla="*/ 38 w 39"/>
                      <a:gd name="T29" fmla="*/ 43 h 84"/>
                      <a:gd name="T30" fmla="*/ 31 w 39"/>
                      <a:gd name="T31" fmla="*/ 31 h 84"/>
                      <a:gd name="T32" fmla="*/ 28 w 39"/>
                      <a:gd name="T33" fmla="*/ 14 h 84"/>
                      <a:gd name="T34" fmla="*/ 19 w 39"/>
                      <a:gd name="T35" fmla="*/ 8 h 84"/>
                      <a:gd name="T36" fmla="*/ 10 w 39"/>
                      <a:gd name="T37" fmla="*/ 14 h 84"/>
                      <a:gd name="T38" fmla="*/ 7 w 39"/>
                      <a:gd name="T39" fmla="*/ 30 h 84"/>
                      <a:gd name="T40" fmla="*/ 7 w 39"/>
                      <a:gd name="T41" fmla="*/ 43 h 84"/>
                      <a:gd name="T42" fmla="*/ 10 w 39"/>
                      <a:gd name="T43" fmla="*/ 60 h 84"/>
                      <a:gd name="T44" fmla="*/ 19 w 39"/>
                      <a:gd name="T45" fmla="*/ 65 h 84"/>
                      <a:gd name="T46" fmla="*/ 28 w 39"/>
                      <a:gd name="T47" fmla="*/ 60 h 84"/>
                      <a:gd name="T48" fmla="*/ 31 w 39"/>
                      <a:gd name="T49" fmla="*/ 44 h 84"/>
                      <a:gd name="T50" fmla="*/ 31 w 39"/>
                      <a:gd name="T51" fmla="*/ 3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9" h="84">
                        <a:moveTo>
                          <a:pt x="38" y="43"/>
                        </a:moveTo>
                        <a:cubicBezTo>
                          <a:pt x="38" y="49"/>
                          <a:pt x="38" y="55"/>
                          <a:pt x="36" y="59"/>
                        </a:cubicBezTo>
                        <a:cubicBezTo>
                          <a:pt x="35" y="63"/>
                          <a:pt x="33" y="67"/>
                          <a:pt x="31" y="69"/>
                        </a:cubicBezTo>
                        <a:cubicBezTo>
                          <a:pt x="39" y="79"/>
                          <a:pt x="39" y="79"/>
                          <a:pt x="39" y="79"/>
                        </a:cubicBezTo>
                        <a:cubicBezTo>
                          <a:pt x="34" y="84"/>
                          <a:pt x="34" y="84"/>
                          <a:pt x="34" y="84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3" y="73"/>
                          <a:pt x="21" y="73"/>
                          <a:pt x="19" y="73"/>
                        </a:cubicBezTo>
                        <a:cubicBezTo>
                          <a:pt x="13" y="73"/>
                          <a:pt x="9" y="71"/>
                          <a:pt x="5" y="66"/>
                        </a:cubicBezTo>
                        <a:cubicBezTo>
                          <a:pt x="2" y="60"/>
                          <a:pt x="0" y="53"/>
                          <a:pt x="0" y="4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1"/>
                          <a:pt x="2" y="14"/>
                          <a:pt x="5" y="8"/>
                        </a:cubicBezTo>
                        <a:cubicBezTo>
                          <a:pt x="9" y="3"/>
                          <a:pt x="13" y="0"/>
                          <a:pt x="19" y="0"/>
                        </a:cubicBezTo>
                        <a:cubicBezTo>
                          <a:pt x="25" y="0"/>
                          <a:pt x="30" y="3"/>
                          <a:pt x="33" y="8"/>
                        </a:cubicBezTo>
                        <a:cubicBezTo>
                          <a:pt x="37" y="13"/>
                          <a:pt x="38" y="21"/>
                          <a:pt x="38" y="30"/>
                        </a:cubicBezTo>
                        <a:lnTo>
                          <a:pt x="38" y="43"/>
                        </a:lnTo>
                        <a:close/>
                        <a:moveTo>
                          <a:pt x="31" y="31"/>
                        </a:moveTo>
                        <a:cubicBezTo>
                          <a:pt x="31" y="23"/>
                          <a:pt x="30" y="18"/>
                          <a:pt x="28" y="14"/>
                        </a:cubicBezTo>
                        <a:cubicBezTo>
                          <a:pt x="26" y="10"/>
                          <a:pt x="23" y="8"/>
                          <a:pt x="19" y="8"/>
                        </a:cubicBezTo>
                        <a:cubicBezTo>
                          <a:pt x="15" y="8"/>
                          <a:pt x="12" y="10"/>
                          <a:pt x="10" y="14"/>
                        </a:cubicBezTo>
                        <a:cubicBezTo>
                          <a:pt x="8" y="18"/>
                          <a:pt x="7" y="23"/>
                          <a:pt x="7" y="30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50"/>
                          <a:pt x="8" y="56"/>
                          <a:pt x="10" y="60"/>
                        </a:cubicBezTo>
                        <a:cubicBezTo>
                          <a:pt x="12" y="64"/>
                          <a:pt x="15" y="65"/>
                          <a:pt x="19" y="65"/>
                        </a:cubicBezTo>
                        <a:cubicBezTo>
                          <a:pt x="23" y="65"/>
                          <a:pt x="26" y="64"/>
                          <a:pt x="28" y="60"/>
                        </a:cubicBezTo>
                        <a:cubicBezTo>
                          <a:pt x="30" y="57"/>
                          <a:pt x="31" y="52"/>
                          <a:pt x="31" y="44"/>
                        </a:cubicBezTo>
                        <a:lnTo>
                          <a:pt x="31" y="3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28">
                    <a:extLst>
                      <a:ext uri="{FF2B5EF4-FFF2-40B4-BE49-F238E27FC236}">
                        <a16:creationId xmlns:a16="http://schemas.microsoft.com/office/drawing/2014/main" id="{4500E716-A4A2-C7D2-2971-7026A594CA2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40125" y="5634038"/>
                    <a:ext cx="25400" cy="155575"/>
                  </a:xfrm>
                  <a:custGeom>
                    <a:avLst/>
                    <a:gdLst>
                      <a:gd name="T0" fmla="*/ 0 w 9"/>
                      <a:gd name="T1" fmla="*/ 49 h 54"/>
                      <a:gd name="T2" fmla="*/ 1 w 9"/>
                      <a:gd name="T3" fmla="*/ 45 h 54"/>
                      <a:gd name="T4" fmla="*/ 5 w 9"/>
                      <a:gd name="T5" fmla="*/ 43 h 54"/>
                      <a:gd name="T6" fmla="*/ 8 w 9"/>
                      <a:gd name="T7" fmla="*/ 45 h 54"/>
                      <a:gd name="T8" fmla="*/ 9 w 9"/>
                      <a:gd name="T9" fmla="*/ 49 h 54"/>
                      <a:gd name="T10" fmla="*/ 8 w 9"/>
                      <a:gd name="T11" fmla="*/ 52 h 54"/>
                      <a:gd name="T12" fmla="*/ 5 w 9"/>
                      <a:gd name="T13" fmla="*/ 54 h 54"/>
                      <a:gd name="T14" fmla="*/ 1 w 9"/>
                      <a:gd name="T15" fmla="*/ 52 h 54"/>
                      <a:gd name="T16" fmla="*/ 0 w 9"/>
                      <a:gd name="T17" fmla="*/ 49 h 54"/>
                      <a:gd name="T18" fmla="*/ 0 w 9"/>
                      <a:gd name="T19" fmla="*/ 6 h 54"/>
                      <a:gd name="T20" fmla="*/ 1 w 9"/>
                      <a:gd name="T21" fmla="*/ 2 h 54"/>
                      <a:gd name="T22" fmla="*/ 5 w 9"/>
                      <a:gd name="T23" fmla="*/ 0 h 54"/>
                      <a:gd name="T24" fmla="*/ 8 w 9"/>
                      <a:gd name="T25" fmla="*/ 2 h 54"/>
                      <a:gd name="T26" fmla="*/ 9 w 9"/>
                      <a:gd name="T27" fmla="*/ 6 h 54"/>
                      <a:gd name="T28" fmla="*/ 8 w 9"/>
                      <a:gd name="T29" fmla="*/ 9 h 54"/>
                      <a:gd name="T30" fmla="*/ 5 w 9"/>
                      <a:gd name="T31" fmla="*/ 11 h 54"/>
                      <a:gd name="T32" fmla="*/ 1 w 9"/>
                      <a:gd name="T33" fmla="*/ 9 h 54"/>
                      <a:gd name="T34" fmla="*/ 0 w 9"/>
                      <a:gd name="T35" fmla="*/ 6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9" h="54">
                        <a:moveTo>
                          <a:pt x="0" y="49"/>
                        </a:moveTo>
                        <a:cubicBezTo>
                          <a:pt x="0" y="47"/>
                          <a:pt x="0" y="46"/>
                          <a:pt x="1" y="45"/>
                        </a:cubicBezTo>
                        <a:cubicBezTo>
                          <a:pt x="2" y="44"/>
                          <a:pt x="3" y="43"/>
                          <a:pt x="5" y="43"/>
                        </a:cubicBezTo>
                        <a:cubicBezTo>
                          <a:pt x="6" y="43"/>
                          <a:pt x="7" y="44"/>
                          <a:pt x="8" y="45"/>
                        </a:cubicBezTo>
                        <a:cubicBezTo>
                          <a:pt x="9" y="46"/>
                          <a:pt x="9" y="47"/>
                          <a:pt x="9" y="49"/>
                        </a:cubicBezTo>
                        <a:cubicBezTo>
                          <a:pt x="9" y="50"/>
                          <a:pt x="9" y="51"/>
                          <a:pt x="8" y="52"/>
                        </a:cubicBezTo>
                        <a:cubicBezTo>
                          <a:pt x="7" y="53"/>
                          <a:pt x="6" y="54"/>
                          <a:pt x="5" y="54"/>
                        </a:cubicBezTo>
                        <a:cubicBezTo>
                          <a:pt x="3" y="54"/>
                          <a:pt x="2" y="53"/>
                          <a:pt x="1" y="52"/>
                        </a:cubicBezTo>
                        <a:cubicBezTo>
                          <a:pt x="0" y="51"/>
                          <a:pt x="0" y="50"/>
                          <a:pt x="0" y="49"/>
                        </a:cubicBezTo>
                        <a:close/>
                        <a:moveTo>
                          <a:pt x="0" y="6"/>
                        </a:moveTo>
                        <a:cubicBezTo>
                          <a:pt x="0" y="4"/>
                          <a:pt x="1" y="3"/>
                          <a:pt x="1" y="2"/>
                        </a:cubicBezTo>
                        <a:cubicBezTo>
                          <a:pt x="2" y="1"/>
                          <a:pt x="3" y="0"/>
                          <a:pt x="5" y="0"/>
                        </a:cubicBezTo>
                        <a:cubicBezTo>
                          <a:pt x="6" y="0"/>
                          <a:pt x="7" y="1"/>
                          <a:pt x="8" y="2"/>
                        </a:cubicBezTo>
                        <a:cubicBezTo>
                          <a:pt x="9" y="3"/>
                          <a:pt x="9" y="4"/>
                          <a:pt x="9" y="6"/>
                        </a:cubicBezTo>
                        <a:cubicBezTo>
                          <a:pt x="9" y="7"/>
                          <a:pt x="9" y="8"/>
                          <a:pt x="8" y="9"/>
                        </a:cubicBezTo>
                        <a:cubicBezTo>
                          <a:pt x="7" y="10"/>
                          <a:pt x="6" y="11"/>
                          <a:pt x="5" y="11"/>
                        </a:cubicBezTo>
                        <a:cubicBezTo>
                          <a:pt x="3" y="11"/>
                          <a:pt x="2" y="10"/>
                          <a:pt x="1" y="9"/>
                        </a:cubicBezTo>
                        <a:cubicBezTo>
                          <a:pt x="1" y="8"/>
                          <a:pt x="0" y="7"/>
                          <a:pt x="0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6" name="Cross 15">
                <a:extLst>
                  <a:ext uri="{FF2B5EF4-FFF2-40B4-BE49-F238E27FC236}">
                    <a16:creationId xmlns:a16="http://schemas.microsoft.com/office/drawing/2014/main" id="{663B45D6-A033-8AC0-0DAB-0C940FC2EC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4085" y="4874608"/>
                <a:ext cx="365760" cy="365760"/>
              </a:xfrm>
              <a:prstGeom prst="plus">
                <a:avLst>
                  <a:gd name="adj" fmla="val 416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7815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close up of a web&#10;&#10;Description automatically generated">
            <a:extLst>
              <a:ext uri="{FF2B5EF4-FFF2-40B4-BE49-F238E27FC236}">
                <a16:creationId xmlns:a16="http://schemas.microsoft.com/office/drawing/2014/main" id="{363BFEDA-22D3-626E-BBE7-9D9E269CC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44710FD-87E5-E62E-83B7-51584520259E}"/>
              </a:ext>
            </a:extLst>
          </p:cNvPr>
          <p:cNvSpPr/>
          <p:nvPr userDrawn="1"/>
        </p:nvSpPr>
        <p:spPr>
          <a:xfrm>
            <a:off x="1" y="0"/>
            <a:ext cx="12190475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FECCC-C21E-1499-6C0D-5C089E87D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7796" y="381000"/>
            <a:ext cx="6577149" cy="498598"/>
          </a:xfrm>
        </p:spPr>
        <p:txBody>
          <a:bodyPr anchor="t" anchorCtr="0"/>
          <a:lstStyle>
            <a:lvl1pPr algn="l"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4E986-6455-2087-1A4E-5A4A0B885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7796" y="5993867"/>
            <a:ext cx="6577149" cy="312330"/>
          </a:xfrm>
        </p:spPr>
        <p:txBody>
          <a:bodyPr wrap="square" anchor="ctr" anchorCtr="0">
            <a:spAutoFit/>
          </a:bodyPr>
          <a:lstStyle>
            <a:lvl1pPr marL="0" indent="0" algn="l"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F1D360-C564-0479-D0BD-6A56FDAB1FBC}"/>
              </a:ext>
            </a:extLst>
          </p:cNvPr>
          <p:cNvGrpSpPr/>
          <p:nvPr userDrawn="1"/>
        </p:nvGrpSpPr>
        <p:grpSpPr>
          <a:xfrm>
            <a:off x="1524" y="2287511"/>
            <a:ext cx="12188952" cy="1667923"/>
            <a:chOff x="-10028" y="2146287"/>
            <a:chExt cx="12188952" cy="16679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1A6F37-9D30-BB4E-2A45-A417B3F45632}"/>
                </a:ext>
              </a:extLst>
            </p:cNvPr>
            <p:cNvSpPr/>
            <p:nvPr/>
          </p:nvSpPr>
          <p:spPr>
            <a:xfrm>
              <a:off x="-10028" y="2146287"/>
              <a:ext cx="12188952" cy="16679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A6E9E1-FAF4-DD23-2E1C-3A38AD832C24}"/>
                </a:ext>
              </a:extLst>
            </p:cNvPr>
            <p:cNvGrpSpPr/>
            <p:nvPr/>
          </p:nvGrpSpPr>
          <p:grpSpPr>
            <a:xfrm>
              <a:off x="2806245" y="2510354"/>
              <a:ext cx="6577148" cy="939789"/>
              <a:chOff x="1979708" y="4740782"/>
              <a:chExt cx="7562484" cy="108058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FC99569-7147-E768-62EF-7DF869973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774864" y="4740782"/>
                <a:ext cx="3767328" cy="633413"/>
              </a:xfrm>
              <a:prstGeom prst="rect">
                <a:avLst/>
              </a:prstGeom>
              <a:noFill/>
            </p:spPr>
          </p:pic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A50E44B-D010-7845-F572-E00E2C52D2E9}"/>
                  </a:ext>
                </a:extLst>
              </p:cNvPr>
              <p:cNvGrpSpPr/>
              <p:nvPr/>
            </p:nvGrpSpPr>
            <p:grpSpPr>
              <a:xfrm>
                <a:off x="1979708" y="4779822"/>
                <a:ext cx="2839942" cy="1041541"/>
                <a:chOff x="1979708" y="4779822"/>
                <a:chExt cx="2839942" cy="1041541"/>
              </a:xfrm>
            </p:grpSpPr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CC4F4FEB-713C-3178-0AF1-772ADA0AC5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79708" y="4779822"/>
                  <a:ext cx="2839358" cy="555332"/>
                </a:xfrm>
                <a:prstGeom prst="rect">
                  <a:avLst/>
                </a:prstGeom>
              </p:spPr>
            </p:pic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68FA074-285A-EE60-5347-1B4861D62633}"/>
                    </a:ext>
                  </a:extLst>
                </p:cNvPr>
                <p:cNvGrpSpPr/>
                <p:nvPr/>
              </p:nvGrpSpPr>
              <p:grpSpPr>
                <a:xfrm>
                  <a:off x="1984375" y="5578475"/>
                  <a:ext cx="2835275" cy="242888"/>
                  <a:chOff x="1984375" y="5578475"/>
                  <a:chExt cx="2835275" cy="242888"/>
                </a:xfrm>
                <a:solidFill>
                  <a:schemeClr val="accent1"/>
                </a:solidFill>
              </p:grpSpPr>
              <p:sp>
                <p:nvSpPr>
                  <p:cNvPr id="33" name="Freeform 18">
                    <a:extLst>
                      <a:ext uri="{FF2B5EF4-FFF2-40B4-BE49-F238E27FC236}">
                        <a16:creationId xmlns:a16="http://schemas.microsoft.com/office/drawing/2014/main" id="{20E8FA9C-00F6-C505-3119-E6909AF3BB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60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5 w 74"/>
                      <a:gd name="T5" fmla="*/ 24 h 135"/>
                      <a:gd name="T6" fmla="*/ 25 w 74"/>
                      <a:gd name="T7" fmla="*/ 135 h 135"/>
                      <a:gd name="T8" fmla="*/ 51 w 74"/>
                      <a:gd name="T9" fmla="*/ 135 h 135"/>
                      <a:gd name="T10" fmla="*/ 51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5" y="24"/>
                        </a:lnTo>
                        <a:lnTo>
                          <a:pt x="25" y="135"/>
                        </a:lnTo>
                        <a:lnTo>
                          <a:pt x="51" y="135"/>
                        </a:lnTo>
                        <a:lnTo>
                          <a:pt x="51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19">
                    <a:extLst>
                      <a:ext uri="{FF2B5EF4-FFF2-40B4-BE49-F238E27FC236}">
                        <a16:creationId xmlns:a16="http://schemas.microsoft.com/office/drawing/2014/main" id="{334DA36C-47EA-6A2C-FC1F-B0E02E381C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21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4 w 74"/>
                      <a:gd name="T5" fmla="*/ 24 h 135"/>
                      <a:gd name="T6" fmla="*/ 24 w 74"/>
                      <a:gd name="T7" fmla="*/ 135 h 135"/>
                      <a:gd name="T8" fmla="*/ 49 w 74"/>
                      <a:gd name="T9" fmla="*/ 135 h 135"/>
                      <a:gd name="T10" fmla="*/ 49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4" y="24"/>
                        </a:lnTo>
                        <a:lnTo>
                          <a:pt x="24" y="135"/>
                        </a:lnTo>
                        <a:lnTo>
                          <a:pt x="49" y="135"/>
                        </a:lnTo>
                        <a:lnTo>
                          <a:pt x="49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20">
                    <a:extLst>
                      <a:ext uri="{FF2B5EF4-FFF2-40B4-BE49-F238E27FC236}">
                        <a16:creationId xmlns:a16="http://schemas.microsoft.com/office/drawing/2014/main" id="{B90EB347-0AC2-7404-914D-8CE13645DBB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89375" y="5578475"/>
                    <a:ext cx="123825" cy="214313"/>
                  </a:xfrm>
                  <a:custGeom>
                    <a:avLst/>
                    <a:gdLst>
                      <a:gd name="T0" fmla="*/ 44 w 44"/>
                      <a:gd name="T1" fmla="*/ 52 h 74"/>
                      <a:gd name="T2" fmla="*/ 44 w 44"/>
                      <a:gd name="T3" fmla="*/ 49 h 74"/>
                      <a:gd name="T4" fmla="*/ 36 w 44"/>
                      <a:gd name="T5" fmla="*/ 37 h 74"/>
                      <a:gd name="T6" fmla="*/ 43 w 44"/>
                      <a:gd name="T7" fmla="*/ 23 h 74"/>
                      <a:gd name="T8" fmla="*/ 43 w 44"/>
                      <a:gd name="T9" fmla="*/ 21 h 74"/>
                      <a:gd name="T10" fmla="*/ 43 w 44"/>
                      <a:gd name="T11" fmla="*/ 16 h 74"/>
                      <a:gd name="T12" fmla="*/ 24 w 44"/>
                      <a:gd name="T13" fmla="*/ 0 h 74"/>
                      <a:gd name="T14" fmla="*/ 0 w 44"/>
                      <a:gd name="T15" fmla="*/ 0 h 74"/>
                      <a:gd name="T16" fmla="*/ 0 w 44"/>
                      <a:gd name="T17" fmla="*/ 74 h 74"/>
                      <a:gd name="T18" fmla="*/ 10 w 44"/>
                      <a:gd name="T19" fmla="*/ 74 h 74"/>
                      <a:gd name="T20" fmla="*/ 16 w 44"/>
                      <a:gd name="T21" fmla="*/ 74 h 74"/>
                      <a:gd name="T22" fmla="*/ 26 w 44"/>
                      <a:gd name="T23" fmla="*/ 74 h 74"/>
                      <a:gd name="T24" fmla="*/ 43 w 44"/>
                      <a:gd name="T25" fmla="*/ 64 h 74"/>
                      <a:gd name="T26" fmla="*/ 44 w 44"/>
                      <a:gd name="T27" fmla="*/ 52 h 74"/>
                      <a:gd name="T28" fmla="*/ 15 w 44"/>
                      <a:gd name="T29" fmla="*/ 13 h 74"/>
                      <a:gd name="T30" fmla="*/ 25 w 44"/>
                      <a:gd name="T31" fmla="*/ 13 h 74"/>
                      <a:gd name="T32" fmla="*/ 27 w 44"/>
                      <a:gd name="T33" fmla="*/ 14 h 74"/>
                      <a:gd name="T34" fmla="*/ 28 w 44"/>
                      <a:gd name="T35" fmla="*/ 18 h 74"/>
                      <a:gd name="T36" fmla="*/ 28 w 44"/>
                      <a:gd name="T37" fmla="*/ 22 h 74"/>
                      <a:gd name="T38" fmla="*/ 28 w 44"/>
                      <a:gd name="T39" fmla="*/ 24 h 74"/>
                      <a:gd name="T40" fmla="*/ 23 w 44"/>
                      <a:gd name="T41" fmla="*/ 30 h 74"/>
                      <a:gd name="T42" fmla="*/ 15 w 44"/>
                      <a:gd name="T43" fmla="*/ 30 h 74"/>
                      <a:gd name="T44" fmla="*/ 15 w 44"/>
                      <a:gd name="T45" fmla="*/ 13 h 74"/>
                      <a:gd name="T46" fmla="*/ 25 w 44"/>
                      <a:gd name="T47" fmla="*/ 61 h 74"/>
                      <a:gd name="T48" fmla="*/ 15 w 44"/>
                      <a:gd name="T49" fmla="*/ 61 h 74"/>
                      <a:gd name="T50" fmla="*/ 15 w 44"/>
                      <a:gd name="T51" fmla="*/ 43 h 74"/>
                      <a:gd name="T52" fmla="*/ 26 w 44"/>
                      <a:gd name="T53" fmla="*/ 44 h 74"/>
                      <a:gd name="T54" fmla="*/ 29 w 44"/>
                      <a:gd name="T55" fmla="*/ 47 h 74"/>
                      <a:gd name="T56" fmla="*/ 29 w 44"/>
                      <a:gd name="T57" fmla="*/ 57 h 74"/>
                      <a:gd name="T58" fmla="*/ 25 w 44"/>
                      <a:gd name="T59" fmla="*/ 6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4">
                        <a:moveTo>
                          <a:pt x="44" y="52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5"/>
                          <a:pt x="41" y="40"/>
                          <a:pt x="36" y="37"/>
                        </a:cubicBezTo>
                        <a:cubicBezTo>
                          <a:pt x="41" y="33"/>
                          <a:pt x="43" y="28"/>
                          <a:pt x="43" y="23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20"/>
                          <a:pt x="43" y="17"/>
                          <a:pt x="43" y="16"/>
                        </a:cubicBezTo>
                        <a:cubicBezTo>
                          <a:pt x="43" y="6"/>
                          <a:pt x="36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4"/>
                          <a:pt x="8" y="74"/>
                          <a:pt x="10" y="74"/>
                        </a:cubicBezTo>
                        <a:cubicBezTo>
                          <a:pt x="12" y="74"/>
                          <a:pt x="14" y="74"/>
                          <a:pt x="16" y="74"/>
                        </a:cubicBezTo>
                        <a:cubicBezTo>
                          <a:pt x="19" y="74"/>
                          <a:pt x="22" y="74"/>
                          <a:pt x="26" y="74"/>
                        </a:cubicBezTo>
                        <a:cubicBezTo>
                          <a:pt x="32" y="74"/>
                          <a:pt x="40" y="72"/>
                          <a:pt x="43" y="64"/>
                        </a:cubicBezTo>
                        <a:cubicBezTo>
                          <a:pt x="44" y="60"/>
                          <a:pt x="44" y="56"/>
                          <a:pt x="44" y="52"/>
                        </a:cubicBezTo>
                        <a:close/>
                        <a:moveTo>
                          <a:pt x="15" y="13"/>
                        </a:moveTo>
                        <a:cubicBezTo>
                          <a:pt x="15" y="13"/>
                          <a:pt x="22" y="13"/>
                          <a:pt x="25" y="13"/>
                        </a:cubicBezTo>
                        <a:cubicBezTo>
                          <a:pt x="25" y="14"/>
                          <a:pt x="26" y="14"/>
                          <a:pt x="27" y="14"/>
                        </a:cubicBezTo>
                        <a:cubicBezTo>
                          <a:pt x="28" y="15"/>
                          <a:pt x="28" y="17"/>
                          <a:pt x="28" y="18"/>
                        </a:cubicBezTo>
                        <a:cubicBezTo>
                          <a:pt x="29" y="19"/>
                          <a:pt x="29" y="20"/>
                          <a:pt x="28" y="22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9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5" y="30"/>
                        </a:cubicBezTo>
                        <a:lnTo>
                          <a:pt x="15" y="13"/>
                        </a:lnTo>
                        <a:close/>
                        <a:moveTo>
                          <a:pt x="25" y="61"/>
                        </a:moveTo>
                        <a:cubicBezTo>
                          <a:pt x="22" y="61"/>
                          <a:pt x="15" y="61"/>
                          <a:pt x="15" y="61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43"/>
                          <a:pt x="23" y="44"/>
                          <a:pt x="26" y="44"/>
                        </a:cubicBezTo>
                        <a:cubicBezTo>
                          <a:pt x="28" y="44"/>
                          <a:pt x="29" y="46"/>
                          <a:pt x="29" y="47"/>
                        </a:cubicBezTo>
                        <a:cubicBezTo>
                          <a:pt x="29" y="50"/>
                          <a:pt x="29" y="54"/>
                          <a:pt x="29" y="57"/>
                        </a:cubicBezTo>
                        <a:cubicBezTo>
                          <a:pt x="29" y="59"/>
                          <a:pt x="27" y="61"/>
                          <a:pt x="25" y="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21">
                    <a:extLst>
                      <a:ext uri="{FF2B5EF4-FFF2-40B4-BE49-F238E27FC236}">
                        <a16:creationId xmlns:a16="http://schemas.microsoft.com/office/drawing/2014/main" id="{FFE09FC3-D740-682F-E69E-D15A1BE04F0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433888" y="5578475"/>
                    <a:ext cx="123825" cy="211138"/>
                  </a:xfrm>
                  <a:custGeom>
                    <a:avLst/>
                    <a:gdLst>
                      <a:gd name="T0" fmla="*/ 44 w 44"/>
                      <a:gd name="T1" fmla="*/ 51 h 73"/>
                      <a:gd name="T2" fmla="*/ 44 w 44"/>
                      <a:gd name="T3" fmla="*/ 49 h 73"/>
                      <a:gd name="T4" fmla="*/ 36 w 44"/>
                      <a:gd name="T5" fmla="*/ 36 h 73"/>
                      <a:gd name="T6" fmla="*/ 43 w 44"/>
                      <a:gd name="T7" fmla="*/ 22 h 73"/>
                      <a:gd name="T8" fmla="*/ 43 w 44"/>
                      <a:gd name="T9" fmla="*/ 21 h 73"/>
                      <a:gd name="T10" fmla="*/ 42 w 44"/>
                      <a:gd name="T11" fmla="*/ 15 h 73"/>
                      <a:gd name="T12" fmla="*/ 24 w 44"/>
                      <a:gd name="T13" fmla="*/ 0 h 73"/>
                      <a:gd name="T14" fmla="*/ 0 w 44"/>
                      <a:gd name="T15" fmla="*/ 0 h 73"/>
                      <a:gd name="T16" fmla="*/ 0 w 44"/>
                      <a:gd name="T17" fmla="*/ 73 h 73"/>
                      <a:gd name="T18" fmla="*/ 9 w 44"/>
                      <a:gd name="T19" fmla="*/ 73 h 73"/>
                      <a:gd name="T20" fmla="*/ 16 w 44"/>
                      <a:gd name="T21" fmla="*/ 73 h 73"/>
                      <a:gd name="T22" fmla="*/ 25 w 44"/>
                      <a:gd name="T23" fmla="*/ 73 h 73"/>
                      <a:gd name="T24" fmla="*/ 43 w 44"/>
                      <a:gd name="T25" fmla="*/ 63 h 73"/>
                      <a:gd name="T26" fmla="*/ 44 w 44"/>
                      <a:gd name="T27" fmla="*/ 51 h 73"/>
                      <a:gd name="T28" fmla="*/ 14 w 44"/>
                      <a:gd name="T29" fmla="*/ 13 h 73"/>
                      <a:gd name="T30" fmla="*/ 24 w 44"/>
                      <a:gd name="T31" fmla="*/ 13 h 73"/>
                      <a:gd name="T32" fmla="*/ 27 w 44"/>
                      <a:gd name="T33" fmla="*/ 14 h 73"/>
                      <a:gd name="T34" fmla="*/ 28 w 44"/>
                      <a:gd name="T35" fmla="*/ 18 h 73"/>
                      <a:gd name="T36" fmla="*/ 28 w 44"/>
                      <a:gd name="T37" fmla="*/ 21 h 73"/>
                      <a:gd name="T38" fmla="*/ 28 w 44"/>
                      <a:gd name="T39" fmla="*/ 24 h 73"/>
                      <a:gd name="T40" fmla="*/ 23 w 44"/>
                      <a:gd name="T41" fmla="*/ 30 h 73"/>
                      <a:gd name="T42" fmla="*/ 14 w 44"/>
                      <a:gd name="T43" fmla="*/ 30 h 73"/>
                      <a:gd name="T44" fmla="*/ 14 w 44"/>
                      <a:gd name="T45" fmla="*/ 13 h 73"/>
                      <a:gd name="T46" fmla="*/ 25 w 44"/>
                      <a:gd name="T47" fmla="*/ 60 h 73"/>
                      <a:gd name="T48" fmla="*/ 14 w 44"/>
                      <a:gd name="T49" fmla="*/ 61 h 73"/>
                      <a:gd name="T50" fmla="*/ 14 w 44"/>
                      <a:gd name="T51" fmla="*/ 43 h 73"/>
                      <a:gd name="T52" fmla="*/ 26 w 44"/>
                      <a:gd name="T53" fmla="*/ 44 h 73"/>
                      <a:gd name="T54" fmla="*/ 29 w 44"/>
                      <a:gd name="T55" fmla="*/ 47 h 73"/>
                      <a:gd name="T56" fmla="*/ 29 w 44"/>
                      <a:gd name="T57" fmla="*/ 56 h 73"/>
                      <a:gd name="T58" fmla="*/ 25 w 44"/>
                      <a:gd name="T59" fmla="*/ 6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3">
                        <a:moveTo>
                          <a:pt x="44" y="51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4"/>
                          <a:pt x="41" y="39"/>
                          <a:pt x="36" y="36"/>
                        </a:cubicBezTo>
                        <a:cubicBezTo>
                          <a:pt x="40" y="32"/>
                          <a:pt x="43" y="27"/>
                          <a:pt x="43" y="22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19"/>
                          <a:pt x="42" y="17"/>
                          <a:pt x="42" y="15"/>
                        </a:cubicBezTo>
                        <a:cubicBezTo>
                          <a:pt x="42" y="6"/>
                          <a:pt x="35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3"/>
                          <a:pt x="7" y="73"/>
                          <a:pt x="9" y="73"/>
                        </a:cubicBezTo>
                        <a:cubicBezTo>
                          <a:pt x="12" y="73"/>
                          <a:pt x="14" y="73"/>
                          <a:pt x="16" y="73"/>
                        </a:cubicBezTo>
                        <a:cubicBezTo>
                          <a:pt x="19" y="73"/>
                          <a:pt x="22" y="73"/>
                          <a:pt x="25" y="73"/>
                        </a:cubicBezTo>
                        <a:cubicBezTo>
                          <a:pt x="31" y="73"/>
                          <a:pt x="40" y="72"/>
                          <a:pt x="43" y="63"/>
                        </a:cubicBezTo>
                        <a:cubicBezTo>
                          <a:pt x="44" y="60"/>
                          <a:pt x="44" y="55"/>
                          <a:pt x="44" y="51"/>
                        </a:cubicBezTo>
                        <a:close/>
                        <a:moveTo>
                          <a:pt x="14" y="13"/>
                        </a:moveTo>
                        <a:cubicBezTo>
                          <a:pt x="14" y="13"/>
                          <a:pt x="21" y="13"/>
                          <a:pt x="24" y="13"/>
                        </a:cubicBezTo>
                        <a:cubicBezTo>
                          <a:pt x="25" y="13"/>
                          <a:pt x="26" y="14"/>
                          <a:pt x="27" y="14"/>
                        </a:cubicBezTo>
                        <a:cubicBezTo>
                          <a:pt x="27" y="15"/>
                          <a:pt x="28" y="16"/>
                          <a:pt x="28" y="18"/>
                        </a:cubicBezTo>
                        <a:cubicBezTo>
                          <a:pt x="28" y="19"/>
                          <a:pt x="28" y="20"/>
                          <a:pt x="28" y="21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8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4" y="30"/>
                        </a:cubicBezTo>
                        <a:lnTo>
                          <a:pt x="14" y="13"/>
                        </a:lnTo>
                        <a:close/>
                        <a:moveTo>
                          <a:pt x="25" y="60"/>
                        </a:moveTo>
                        <a:cubicBezTo>
                          <a:pt x="22" y="60"/>
                          <a:pt x="14" y="61"/>
                          <a:pt x="14" y="61"/>
                        </a:cubicBezTo>
                        <a:cubicBezTo>
                          <a:pt x="14" y="43"/>
                          <a:pt x="14" y="43"/>
                          <a:pt x="14" y="43"/>
                        </a:cubicBezTo>
                        <a:cubicBezTo>
                          <a:pt x="15" y="43"/>
                          <a:pt x="23" y="43"/>
                          <a:pt x="26" y="44"/>
                        </a:cubicBezTo>
                        <a:cubicBezTo>
                          <a:pt x="27" y="44"/>
                          <a:pt x="29" y="45"/>
                          <a:pt x="29" y="47"/>
                        </a:cubicBezTo>
                        <a:cubicBezTo>
                          <a:pt x="29" y="50"/>
                          <a:pt x="29" y="53"/>
                          <a:pt x="29" y="56"/>
                        </a:cubicBezTo>
                        <a:cubicBezTo>
                          <a:pt x="29" y="59"/>
                          <a:pt x="27" y="60"/>
                          <a:pt x="25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22">
                    <a:extLst>
                      <a:ext uri="{FF2B5EF4-FFF2-40B4-BE49-F238E27FC236}">
                        <a16:creationId xmlns:a16="http://schemas.microsoft.com/office/drawing/2014/main" id="{409E1A0A-7FF3-900D-5E41-BA921D6FF5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4375" y="5581650"/>
                    <a:ext cx="106363" cy="204788"/>
                  </a:xfrm>
                  <a:custGeom>
                    <a:avLst/>
                    <a:gdLst>
                      <a:gd name="T0" fmla="*/ 67 w 67"/>
                      <a:gd name="T1" fmla="*/ 129 h 129"/>
                      <a:gd name="T2" fmla="*/ 53 w 67"/>
                      <a:gd name="T3" fmla="*/ 129 h 129"/>
                      <a:gd name="T4" fmla="*/ 14 w 67"/>
                      <a:gd name="T5" fmla="*/ 31 h 129"/>
                      <a:gd name="T6" fmla="*/ 14 w 67"/>
                      <a:gd name="T7" fmla="*/ 129 h 129"/>
                      <a:gd name="T8" fmla="*/ 0 w 67"/>
                      <a:gd name="T9" fmla="*/ 129 h 129"/>
                      <a:gd name="T10" fmla="*/ 0 w 67"/>
                      <a:gd name="T11" fmla="*/ 0 h 129"/>
                      <a:gd name="T12" fmla="*/ 14 w 67"/>
                      <a:gd name="T13" fmla="*/ 0 h 129"/>
                      <a:gd name="T14" fmla="*/ 55 w 67"/>
                      <a:gd name="T15" fmla="*/ 100 h 129"/>
                      <a:gd name="T16" fmla="*/ 55 w 67"/>
                      <a:gd name="T17" fmla="*/ 0 h 129"/>
                      <a:gd name="T18" fmla="*/ 67 w 67"/>
                      <a:gd name="T19" fmla="*/ 0 h 129"/>
                      <a:gd name="T20" fmla="*/ 67 w 67"/>
                      <a:gd name="T21" fmla="*/ 129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7" h="129">
                        <a:moveTo>
                          <a:pt x="67" y="129"/>
                        </a:moveTo>
                        <a:lnTo>
                          <a:pt x="53" y="129"/>
                        </a:lnTo>
                        <a:lnTo>
                          <a:pt x="14" y="31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55" y="100"/>
                        </a:lnTo>
                        <a:lnTo>
                          <a:pt x="55" y="0"/>
                        </a:lnTo>
                        <a:lnTo>
                          <a:pt x="67" y="0"/>
                        </a:lnTo>
                        <a:lnTo>
                          <a:pt x="67" y="1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23">
                    <a:extLst>
                      <a:ext uri="{FF2B5EF4-FFF2-40B4-BE49-F238E27FC236}">
                        <a16:creationId xmlns:a16="http://schemas.microsoft.com/office/drawing/2014/main" id="{99447BCD-12D6-4823-024E-8770B5EBDAC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3138" y="5581650"/>
                    <a:ext cx="120650" cy="204788"/>
                  </a:xfrm>
                  <a:custGeom>
                    <a:avLst/>
                    <a:gdLst>
                      <a:gd name="T0" fmla="*/ 55 w 76"/>
                      <a:gd name="T1" fmla="*/ 97 h 129"/>
                      <a:gd name="T2" fmla="*/ 21 w 76"/>
                      <a:gd name="T3" fmla="*/ 97 h 129"/>
                      <a:gd name="T4" fmla="*/ 14 w 76"/>
                      <a:gd name="T5" fmla="*/ 129 h 129"/>
                      <a:gd name="T6" fmla="*/ 0 w 76"/>
                      <a:gd name="T7" fmla="*/ 129 h 129"/>
                      <a:gd name="T8" fmla="*/ 34 w 76"/>
                      <a:gd name="T9" fmla="*/ 0 h 129"/>
                      <a:gd name="T10" fmla="*/ 44 w 76"/>
                      <a:gd name="T11" fmla="*/ 0 h 129"/>
                      <a:gd name="T12" fmla="*/ 76 w 76"/>
                      <a:gd name="T13" fmla="*/ 129 h 129"/>
                      <a:gd name="T14" fmla="*/ 64 w 76"/>
                      <a:gd name="T15" fmla="*/ 129 h 129"/>
                      <a:gd name="T16" fmla="*/ 55 w 76"/>
                      <a:gd name="T17" fmla="*/ 97 h 129"/>
                      <a:gd name="T18" fmla="*/ 25 w 76"/>
                      <a:gd name="T19" fmla="*/ 82 h 129"/>
                      <a:gd name="T20" fmla="*/ 51 w 76"/>
                      <a:gd name="T21" fmla="*/ 82 h 129"/>
                      <a:gd name="T22" fmla="*/ 39 w 76"/>
                      <a:gd name="T23" fmla="*/ 24 h 129"/>
                      <a:gd name="T24" fmla="*/ 25 w 76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6" h="129">
                        <a:moveTo>
                          <a:pt x="55" y="97"/>
                        </a:moveTo>
                        <a:lnTo>
                          <a:pt x="21" y="97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76" y="129"/>
                        </a:lnTo>
                        <a:lnTo>
                          <a:pt x="64" y="129"/>
                        </a:lnTo>
                        <a:lnTo>
                          <a:pt x="55" y="97"/>
                        </a:lnTo>
                        <a:close/>
                        <a:moveTo>
                          <a:pt x="25" y="82"/>
                        </a:moveTo>
                        <a:lnTo>
                          <a:pt x="51" y="82"/>
                        </a:lnTo>
                        <a:lnTo>
                          <a:pt x="39" y="24"/>
                        </a:lnTo>
                        <a:lnTo>
                          <a:pt x="2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9" name="Freeform 24">
                    <a:extLst>
                      <a:ext uri="{FF2B5EF4-FFF2-40B4-BE49-F238E27FC236}">
                        <a16:creationId xmlns:a16="http://schemas.microsoft.com/office/drawing/2014/main" id="{8FE53ACD-F160-EDC5-8931-EEC66C5A14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05075" y="5581650"/>
                    <a:ext cx="103188" cy="211138"/>
                  </a:xfrm>
                  <a:custGeom>
                    <a:avLst/>
                    <a:gdLst>
                      <a:gd name="T0" fmla="*/ 0 w 37"/>
                      <a:gd name="T1" fmla="*/ 66 h 73"/>
                      <a:gd name="T2" fmla="*/ 3 w 37"/>
                      <a:gd name="T3" fmla="*/ 60 h 73"/>
                      <a:gd name="T4" fmla="*/ 10 w 37"/>
                      <a:gd name="T5" fmla="*/ 64 h 73"/>
                      <a:gd name="T6" fmla="*/ 18 w 37"/>
                      <a:gd name="T7" fmla="*/ 65 h 73"/>
                      <a:gd name="T8" fmla="*/ 27 w 37"/>
                      <a:gd name="T9" fmla="*/ 62 h 73"/>
                      <a:gd name="T10" fmla="*/ 30 w 37"/>
                      <a:gd name="T11" fmla="*/ 53 h 73"/>
                      <a:gd name="T12" fmla="*/ 27 w 37"/>
                      <a:gd name="T13" fmla="*/ 45 h 73"/>
                      <a:gd name="T14" fmla="*/ 18 w 37"/>
                      <a:gd name="T15" fmla="*/ 39 h 73"/>
                      <a:gd name="T16" fmla="*/ 6 w 37"/>
                      <a:gd name="T17" fmla="*/ 31 h 73"/>
                      <a:gd name="T18" fmla="*/ 3 w 37"/>
                      <a:gd name="T19" fmla="*/ 19 h 73"/>
                      <a:gd name="T20" fmla="*/ 7 w 37"/>
                      <a:gd name="T21" fmla="*/ 6 h 73"/>
                      <a:gd name="T22" fmla="*/ 20 w 37"/>
                      <a:gd name="T23" fmla="*/ 0 h 73"/>
                      <a:gd name="T24" fmla="*/ 28 w 37"/>
                      <a:gd name="T25" fmla="*/ 1 h 73"/>
                      <a:gd name="T26" fmla="*/ 35 w 37"/>
                      <a:gd name="T27" fmla="*/ 4 h 73"/>
                      <a:gd name="T28" fmla="*/ 33 w 37"/>
                      <a:gd name="T29" fmla="*/ 11 h 73"/>
                      <a:gd name="T30" fmla="*/ 27 w 37"/>
                      <a:gd name="T31" fmla="*/ 8 h 73"/>
                      <a:gd name="T32" fmla="*/ 20 w 37"/>
                      <a:gd name="T33" fmla="*/ 8 h 73"/>
                      <a:gd name="T34" fmla="*/ 12 w 37"/>
                      <a:gd name="T35" fmla="*/ 11 h 73"/>
                      <a:gd name="T36" fmla="*/ 9 w 37"/>
                      <a:gd name="T37" fmla="*/ 19 h 73"/>
                      <a:gd name="T38" fmla="*/ 12 w 37"/>
                      <a:gd name="T39" fmla="*/ 26 h 73"/>
                      <a:gd name="T40" fmla="*/ 21 w 37"/>
                      <a:gd name="T41" fmla="*/ 32 h 73"/>
                      <a:gd name="T42" fmla="*/ 33 w 37"/>
                      <a:gd name="T43" fmla="*/ 40 h 73"/>
                      <a:gd name="T44" fmla="*/ 37 w 37"/>
                      <a:gd name="T45" fmla="*/ 53 h 73"/>
                      <a:gd name="T46" fmla="*/ 32 w 37"/>
                      <a:gd name="T47" fmla="*/ 67 h 73"/>
                      <a:gd name="T48" fmla="*/ 18 w 37"/>
                      <a:gd name="T49" fmla="*/ 73 h 73"/>
                      <a:gd name="T50" fmla="*/ 9 w 37"/>
                      <a:gd name="T51" fmla="*/ 71 h 73"/>
                      <a:gd name="T52" fmla="*/ 0 w 37"/>
                      <a:gd name="T53" fmla="*/ 66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73">
                        <a:moveTo>
                          <a:pt x="0" y="66"/>
                        </a:moveTo>
                        <a:cubicBezTo>
                          <a:pt x="3" y="60"/>
                          <a:pt x="3" y="60"/>
                          <a:pt x="3" y="60"/>
                        </a:cubicBezTo>
                        <a:cubicBezTo>
                          <a:pt x="6" y="62"/>
                          <a:pt x="8" y="63"/>
                          <a:pt x="10" y="64"/>
                        </a:cubicBezTo>
                        <a:cubicBezTo>
                          <a:pt x="13" y="65"/>
                          <a:pt x="15" y="65"/>
                          <a:pt x="18" y="65"/>
                        </a:cubicBezTo>
                        <a:cubicBezTo>
                          <a:pt x="22" y="65"/>
                          <a:pt x="24" y="64"/>
                          <a:pt x="27" y="62"/>
                        </a:cubicBezTo>
                        <a:cubicBezTo>
                          <a:pt x="29" y="60"/>
                          <a:pt x="30" y="57"/>
                          <a:pt x="30" y="53"/>
                        </a:cubicBezTo>
                        <a:cubicBezTo>
                          <a:pt x="30" y="50"/>
                          <a:pt x="29" y="47"/>
                          <a:pt x="27" y="45"/>
                        </a:cubicBezTo>
                        <a:cubicBezTo>
                          <a:pt x="25" y="43"/>
                          <a:pt x="22" y="41"/>
                          <a:pt x="18" y="39"/>
                        </a:cubicBezTo>
                        <a:cubicBezTo>
                          <a:pt x="13" y="37"/>
                          <a:pt x="9" y="34"/>
                          <a:pt x="6" y="31"/>
                        </a:cubicBezTo>
                        <a:cubicBezTo>
                          <a:pt x="4" y="28"/>
                          <a:pt x="3" y="24"/>
                          <a:pt x="3" y="19"/>
                        </a:cubicBezTo>
                        <a:cubicBezTo>
                          <a:pt x="3" y="14"/>
                          <a:pt x="4" y="9"/>
                          <a:pt x="7" y="6"/>
                        </a:cubicBezTo>
                        <a:cubicBezTo>
                          <a:pt x="11" y="2"/>
                          <a:pt x="15" y="0"/>
                          <a:pt x="20" y="0"/>
                        </a:cubicBezTo>
                        <a:cubicBezTo>
                          <a:pt x="23" y="0"/>
                          <a:pt x="25" y="1"/>
                          <a:pt x="28" y="1"/>
                        </a:cubicBezTo>
                        <a:cubicBezTo>
                          <a:pt x="30" y="2"/>
                          <a:pt x="33" y="3"/>
                          <a:pt x="35" y="4"/>
                        </a:cubicBezTo>
                        <a:cubicBezTo>
                          <a:pt x="33" y="11"/>
                          <a:pt x="33" y="11"/>
                          <a:pt x="33" y="11"/>
                        </a:cubicBezTo>
                        <a:cubicBezTo>
                          <a:pt x="31" y="10"/>
                          <a:pt x="29" y="9"/>
                          <a:pt x="27" y="8"/>
                        </a:cubicBezTo>
                        <a:cubicBezTo>
                          <a:pt x="24" y="8"/>
                          <a:pt x="22" y="8"/>
                          <a:pt x="20" y="8"/>
                        </a:cubicBezTo>
                        <a:cubicBezTo>
                          <a:pt x="17" y="8"/>
                          <a:pt x="14" y="9"/>
                          <a:pt x="12" y="11"/>
                        </a:cubicBezTo>
                        <a:cubicBezTo>
                          <a:pt x="10" y="12"/>
                          <a:pt x="9" y="15"/>
                          <a:pt x="9" y="19"/>
                        </a:cubicBezTo>
                        <a:cubicBezTo>
                          <a:pt x="9" y="22"/>
                          <a:pt x="10" y="24"/>
                          <a:pt x="12" y="26"/>
                        </a:cubicBezTo>
                        <a:cubicBezTo>
                          <a:pt x="14" y="28"/>
                          <a:pt x="17" y="30"/>
                          <a:pt x="21" y="32"/>
                        </a:cubicBezTo>
                        <a:cubicBezTo>
                          <a:pt x="26" y="34"/>
                          <a:pt x="30" y="37"/>
                          <a:pt x="33" y="40"/>
                        </a:cubicBezTo>
                        <a:cubicBezTo>
                          <a:pt x="35" y="43"/>
                          <a:pt x="37" y="47"/>
                          <a:pt x="37" y="53"/>
                        </a:cubicBezTo>
                        <a:cubicBezTo>
                          <a:pt x="37" y="58"/>
                          <a:pt x="35" y="63"/>
                          <a:pt x="32" y="67"/>
                        </a:cubicBezTo>
                        <a:cubicBezTo>
                          <a:pt x="28" y="71"/>
                          <a:pt x="24" y="73"/>
                          <a:pt x="18" y="73"/>
                        </a:cubicBezTo>
                        <a:cubicBezTo>
                          <a:pt x="14" y="73"/>
                          <a:pt x="11" y="72"/>
                          <a:pt x="9" y="71"/>
                        </a:cubicBezTo>
                        <a:cubicBezTo>
                          <a:pt x="6" y="70"/>
                          <a:pt x="3" y="68"/>
                          <a:pt x="0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0" name="Freeform 25">
                    <a:extLst>
                      <a:ext uri="{FF2B5EF4-FFF2-40B4-BE49-F238E27FC236}">
                        <a16:creationId xmlns:a16="http://schemas.microsoft.com/office/drawing/2014/main" id="{D42762CA-330F-A76D-9349-A70B250526E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63838" y="5581650"/>
                    <a:ext cx="98425" cy="204788"/>
                  </a:xfrm>
                  <a:custGeom>
                    <a:avLst/>
                    <a:gdLst>
                      <a:gd name="T0" fmla="*/ 0 w 35"/>
                      <a:gd name="T1" fmla="*/ 71 h 71"/>
                      <a:gd name="T2" fmla="*/ 0 w 35"/>
                      <a:gd name="T3" fmla="*/ 0 h 71"/>
                      <a:gd name="T4" fmla="*/ 14 w 35"/>
                      <a:gd name="T5" fmla="*/ 0 h 71"/>
                      <a:gd name="T6" fmla="*/ 29 w 35"/>
                      <a:gd name="T7" fmla="*/ 8 h 71"/>
                      <a:gd name="T8" fmla="*/ 35 w 35"/>
                      <a:gd name="T9" fmla="*/ 30 h 71"/>
                      <a:gd name="T10" fmla="*/ 35 w 35"/>
                      <a:gd name="T11" fmla="*/ 42 h 71"/>
                      <a:gd name="T12" fmla="*/ 29 w 35"/>
                      <a:gd name="T13" fmla="*/ 64 h 71"/>
                      <a:gd name="T14" fmla="*/ 13 w 35"/>
                      <a:gd name="T15" fmla="*/ 71 h 71"/>
                      <a:gd name="T16" fmla="*/ 0 w 35"/>
                      <a:gd name="T17" fmla="*/ 71 h 71"/>
                      <a:gd name="T18" fmla="*/ 7 w 35"/>
                      <a:gd name="T19" fmla="*/ 8 h 71"/>
                      <a:gd name="T20" fmla="*/ 7 w 35"/>
                      <a:gd name="T21" fmla="*/ 64 h 71"/>
                      <a:gd name="T22" fmla="*/ 13 w 35"/>
                      <a:gd name="T23" fmla="*/ 64 h 71"/>
                      <a:gd name="T24" fmla="*/ 24 w 35"/>
                      <a:gd name="T25" fmla="*/ 58 h 71"/>
                      <a:gd name="T26" fmla="*/ 28 w 35"/>
                      <a:gd name="T27" fmla="*/ 42 h 71"/>
                      <a:gd name="T28" fmla="*/ 28 w 35"/>
                      <a:gd name="T29" fmla="*/ 30 h 71"/>
                      <a:gd name="T30" fmla="*/ 24 w 35"/>
                      <a:gd name="T31" fmla="*/ 13 h 71"/>
                      <a:gd name="T32" fmla="*/ 14 w 35"/>
                      <a:gd name="T33" fmla="*/ 8 h 71"/>
                      <a:gd name="T34" fmla="*/ 7 w 35"/>
                      <a:gd name="T35" fmla="*/ 8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5" h="71">
                        <a:moveTo>
                          <a:pt x="0" y="7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20" y="0"/>
                          <a:pt x="26" y="3"/>
                          <a:pt x="29" y="8"/>
                        </a:cubicBezTo>
                        <a:cubicBezTo>
                          <a:pt x="33" y="13"/>
                          <a:pt x="35" y="21"/>
                          <a:pt x="35" y="30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35" y="51"/>
                          <a:pt x="33" y="59"/>
                          <a:pt x="29" y="64"/>
                        </a:cubicBezTo>
                        <a:cubicBezTo>
                          <a:pt x="26" y="69"/>
                          <a:pt x="20" y="71"/>
                          <a:pt x="13" y="71"/>
                        </a:cubicBezTo>
                        <a:lnTo>
                          <a:pt x="0" y="71"/>
                        </a:lnTo>
                        <a:close/>
                        <a:moveTo>
                          <a:pt x="7" y="8"/>
                        </a:move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13" y="64"/>
                          <a:pt x="13" y="64"/>
                          <a:pt x="13" y="64"/>
                        </a:cubicBezTo>
                        <a:cubicBezTo>
                          <a:pt x="18" y="64"/>
                          <a:pt x="22" y="62"/>
                          <a:pt x="24" y="58"/>
                        </a:cubicBezTo>
                        <a:cubicBezTo>
                          <a:pt x="27" y="55"/>
                          <a:pt x="28" y="49"/>
                          <a:pt x="28" y="42"/>
                        </a:cubicBezTo>
                        <a:cubicBezTo>
                          <a:pt x="28" y="30"/>
                          <a:pt x="28" y="30"/>
                          <a:pt x="28" y="30"/>
                        </a:cubicBezTo>
                        <a:cubicBezTo>
                          <a:pt x="28" y="22"/>
                          <a:pt x="27" y="17"/>
                          <a:pt x="24" y="13"/>
                        </a:cubicBezTo>
                        <a:cubicBezTo>
                          <a:pt x="22" y="10"/>
                          <a:pt x="19" y="8"/>
                          <a:pt x="14" y="8"/>
                        </a:cubicBezTo>
                        <a:lnTo>
                          <a:pt x="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" name="Freeform 26">
                    <a:extLst>
                      <a:ext uri="{FF2B5EF4-FFF2-40B4-BE49-F238E27FC236}">
                        <a16:creationId xmlns:a16="http://schemas.microsoft.com/office/drawing/2014/main" id="{BA3DFA1E-0A32-95EF-5646-D5CC611E6F2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008313" y="5581650"/>
                    <a:ext cx="117475" cy="204788"/>
                  </a:xfrm>
                  <a:custGeom>
                    <a:avLst/>
                    <a:gdLst>
                      <a:gd name="T0" fmla="*/ 55 w 74"/>
                      <a:gd name="T1" fmla="*/ 97 h 129"/>
                      <a:gd name="T2" fmla="*/ 19 w 74"/>
                      <a:gd name="T3" fmla="*/ 97 h 129"/>
                      <a:gd name="T4" fmla="*/ 12 w 74"/>
                      <a:gd name="T5" fmla="*/ 129 h 129"/>
                      <a:gd name="T6" fmla="*/ 0 w 74"/>
                      <a:gd name="T7" fmla="*/ 129 h 129"/>
                      <a:gd name="T8" fmla="*/ 32 w 74"/>
                      <a:gd name="T9" fmla="*/ 0 h 129"/>
                      <a:gd name="T10" fmla="*/ 43 w 74"/>
                      <a:gd name="T11" fmla="*/ 0 h 129"/>
                      <a:gd name="T12" fmla="*/ 74 w 74"/>
                      <a:gd name="T13" fmla="*/ 129 h 129"/>
                      <a:gd name="T14" fmla="*/ 62 w 74"/>
                      <a:gd name="T15" fmla="*/ 129 h 129"/>
                      <a:gd name="T16" fmla="*/ 55 w 74"/>
                      <a:gd name="T17" fmla="*/ 97 h 129"/>
                      <a:gd name="T18" fmla="*/ 23 w 74"/>
                      <a:gd name="T19" fmla="*/ 82 h 129"/>
                      <a:gd name="T20" fmla="*/ 51 w 74"/>
                      <a:gd name="T21" fmla="*/ 82 h 129"/>
                      <a:gd name="T22" fmla="*/ 37 w 74"/>
                      <a:gd name="T23" fmla="*/ 24 h 129"/>
                      <a:gd name="T24" fmla="*/ 23 w 74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4" h="129">
                        <a:moveTo>
                          <a:pt x="55" y="97"/>
                        </a:moveTo>
                        <a:lnTo>
                          <a:pt x="19" y="97"/>
                        </a:lnTo>
                        <a:lnTo>
                          <a:pt x="12" y="129"/>
                        </a:lnTo>
                        <a:lnTo>
                          <a:pt x="0" y="129"/>
                        </a:lnTo>
                        <a:lnTo>
                          <a:pt x="32" y="0"/>
                        </a:lnTo>
                        <a:lnTo>
                          <a:pt x="43" y="0"/>
                        </a:lnTo>
                        <a:lnTo>
                          <a:pt x="74" y="129"/>
                        </a:lnTo>
                        <a:lnTo>
                          <a:pt x="62" y="129"/>
                        </a:lnTo>
                        <a:lnTo>
                          <a:pt x="55" y="97"/>
                        </a:lnTo>
                        <a:close/>
                        <a:moveTo>
                          <a:pt x="23" y="82"/>
                        </a:moveTo>
                        <a:lnTo>
                          <a:pt x="51" y="82"/>
                        </a:lnTo>
                        <a:lnTo>
                          <a:pt x="37" y="24"/>
                        </a:lnTo>
                        <a:lnTo>
                          <a:pt x="23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2" name="Freeform 27">
                    <a:extLst>
                      <a:ext uri="{FF2B5EF4-FFF2-40B4-BE49-F238E27FC236}">
                        <a16:creationId xmlns:a16="http://schemas.microsoft.com/office/drawing/2014/main" id="{6E8068FE-A546-F4F6-5D55-8C13A2A1F2A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273425" y="5578475"/>
                    <a:ext cx="109538" cy="242888"/>
                  </a:xfrm>
                  <a:custGeom>
                    <a:avLst/>
                    <a:gdLst>
                      <a:gd name="T0" fmla="*/ 38 w 39"/>
                      <a:gd name="T1" fmla="*/ 43 h 84"/>
                      <a:gd name="T2" fmla="*/ 36 w 39"/>
                      <a:gd name="T3" fmla="*/ 59 h 84"/>
                      <a:gd name="T4" fmla="*/ 31 w 39"/>
                      <a:gd name="T5" fmla="*/ 69 h 84"/>
                      <a:gd name="T6" fmla="*/ 39 w 39"/>
                      <a:gd name="T7" fmla="*/ 79 h 84"/>
                      <a:gd name="T8" fmla="*/ 34 w 39"/>
                      <a:gd name="T9" fmla="*/ 84 h 84"/>
                      <a:gd name="T10" fmla="*/ 24 w 39"/>
                      <a:gd name="T11" fmla="*/ 73 h 84"/>
                      <a:gd name="T12" fmla="*/ 19 w 39"/>
                      <a:gd name="T13" fmla="*/ 73 h 84"/>
                      <a:gd name="T14" fmla="*/ 5 w 39"/>
                      <a:gd name="T15" fmla="*/ 66 h 84"/>
                      <a:gd name="T16" fmla="*/ 0 w 39"/>
                      <a:gd name="T17" fmla="*/ 44 h 84"/>
                      <a:gd name="T18" fmla="*/ 0 w 39"/>
                      <a:gd name="T19" fmla="*/ 31 h 84"/>
                      <a:gd name="T20" fmla="*/ 5 w 39"/>
                      <a:gd name="T21" fmla="*/ 8 h 84"/>
                      <a:gd name="T22" fmla="*/ 19 w 39"/>
                      <a:gd name="T23" fmla="*/ 0 h 84"/>
                      <a:gd name="T24" fmla="*/ 33 w 39"/>
                      <a:gd name="T25" fmla="*/ 8 h 84"/>
                      <a:gd name="T26" fmla="*/ 38 w 39"/>
                      <a:gd name="T27" fmla="*/ 30 h 84"/>
                      <a:gd name="T28" fmla="*/ 38 w 39"/>
                      <a:gd name="T29" fmla="*/ 43 h 84"/>
                      <a:gd name="T30" fmla="*/ 31 w 39"/>
                      <a:gd name="T31" fmla="*/ 31 h 84"/>
                      <a:gd name="T32" fmla="*/ 28 w 39"/>
                      <a:gd name="T33" fmla="*/ 14 h 84"/>
                      <a:gd name="T34" fmla="*/ 19 w 39"/>
                      <a:gd name="T35" fmla="*/ 8 h 84"/>
                      <a:gd name="T36" fmla="*/ 10 w 39"/>
                      <a:gd name="T37" fmla="*/ 14 h 84"/>
                      <a:gd name="T38" fmla="*/ 7 w 39"/>
                      <a:gd name="T39" fmla="*/ 30 h 84"/>
                      <a:gd name="T40" fmla="*/ 7 w 39"/>
                      <a:gd name="T41" fmla="*/ 43 h 84"/>
                      <a:gd name="T42" fmla="*/ 10 w 39"/>
                      <a:gd name="T43" fmla="*/ 60 h 84"/>
                      <a:gd name="T44" fmla="*/ 19 w 39"/>
                      <a:gd name="T45" fmla="*/ 65 h 84"/>
                      <a:gd name="T46" fmla="*/ 28 w 39"/>
                      <a:gd name="T47" fmla="*/ 60 h 84"/>
                      <a:gd name="T48" fmla="*/ 31 w 39"/>
                      <a:gd name="T49" fmla="*/ 44 h 84"/>
                      <a:gd name="T50" fmla="*/ 31 w 39"/>
                      <a:gd name="T51" fmla="*/ 3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9" h="84">
                        <a:moveTo>
                          <a:pt x="38" y="43"/>
                        </a:moveTo>
                        <a:cubicBezTo>
                          <a:pt x="38" y="49"/>
                          <a:pt x="38" y="55"/>
                          <a:pt x="36" y="59"/>
                        </a:cubicBezTo>
                        <a:cubicBezTo>
                          <a:pt x="35" y="63"/>
                          <a:pt x="33" y="67"/>
                          <a:pt x="31" y="69"/>
                        </a:cubicBezTo>
                        <a:cubicBezTo>
                          <a:pt x="39" y="79"/>
                          <a:pt x="39" y="79"/>
                          <a:pt x="39" y="79"/>
                        </a:cubicBezTo>
                        <a:cubicBezTo>
                          <a:pt x="34" y="84"/>
                          <a:pt x="34" y="84"/>
                          <a:pt x="34" y="84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3" y="73"/>
                          <a:pt x="21" y="73"/>
                          <a:pt x="19" y="73"/>
                        </a:cubicBezTo>
                        <a:cubicBezTo>
                          <a:pt x="13" y="73"/>
                          <a:pt x="9" y="71"/>
                          <a:pt x="5" y="66"/>
                        </a:cubicBezTo>
                        <a:cubicBezTo>
                          <a:pt x="2" y="60"/>
                          <a:pt x="0" y="53"/>
                          <a:pt x="0" y="4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1"/>
                          <a:pt x="2" y="14"/>
                          <a:pt x="5" y="8"/>
                        </a:cubicBezTo>
                        <a:cubicBezTo>
                          <a:pt x="9" y="3"/>
                          <a:pt x="13" y="0"/>
                          <a:pt x="19" y="0"/>
                        </a:cubicBezTo>
                        <a:cubicBezTo>
                          <a:pt x="25" y="0"/>
                          <a:pt x="30" y="3"/>
                          <a:pt x="33" y="8"/>
                        </a:cubicBezTo>
                        <a:cubicBezTo>
                          <a:pt x="37" y="13"/>
                          <a:pt x="38" y="21"/>
                          <a:pt x="38" y="30"/>
                        </a:cubicBezTo>
                        <a:lnTo>
                          <a:pt x="38" y="43"/>
                        </a:lnTo>
                        <a:close/>
                        <a:moveTo>
                          <a:pt x="31" y="31"/>
                        </a:moveTo>
                        <a:cubicBezTo>
                          <a:pt x="31" y="23"/>
                          <a:pt x="30" y="18"/>
                          <a:pt x="28" y="14"/>
                        </a:cubicBezTo>
                        <a:cubicBezTo>
                          <a:pt x="26" y="10"/>
                          <a:pt x="23" y="8"/>
                          <a:pt x="19" y="8"/>
                        </a:cubicBezTo>
                        <a:cubicBezTo>
                          <a:pt x="15" y="8"/>
                          <a:pt x="12" y="10"/>
                          <a:pt x="10" y="14"/>
                        </a:cubicBezTo>
                        <a:cubicBezTo>
                          <a:pt x="8" y="18"/>
                          <a:pt x="7" y="23"/>
                          <a:pt x="7" y="30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50"/>
                          <a:pt x="8" y="56"/>
                          <a:pt x="10" y="60"/>
                        </a:cubicBezTo>
                        <a:cubicBezTo>
                          <a:pt x="12" y="64"/>
                          <a:pt x="15" y="65"/>
                          <a:pt x="19" y="65"/>
                        </a:cubicBezTo>
                        <a:cubicBezTo>
                          <a:pt x="23" y="65"/>
                          <a:pt x="26" y="64"/>
                          <a:pt x="28" y="60"/>
                        </a:cubicBezTo>
                        <a:cubicBezTo>
                          <a:pt x="30" y="57"/>
                          <a:pt x="31" y="52"/>
                          <a:pt x="31" y="44"/>
                        </a:cubicBezTo>
                        <a:lnTo>
                          <a:pt x="31" y="3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28">
                    <a:extLst>
                      <a:ext uri="{FF2B5EF4-FFF2-40B4-BE49-F238E27FC236}">
                        <a16:creationId xmlns:a16="http://schemas.microsoft.com/office/drawing/2014/main" id="{5A47BABD-D8DD-0A85-41E5-C3A24CC5B2E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40125" y="5634038"/>
                    <a:ext cx="25400" cy="155575"/>
                  </a:xfrm>
                  <a:custGeom>
                    <a:avLst/>
                    <a:gdLst>
                      <a:gd name="T0" fmla="*/ 0 w 9"/>
                      <a:gd name="T1" fmla="*/ 49 h 54"/>
                      <a:gd name="T2" fmla="*/ 1 w 9"/>
                      <a:gd name="T3" fmla="*/ 45 h 54"/>
                      <a:gd name="T4" fmla="*/ 5 w 9"/>
                      <a:gd name="T5" fmla="*/ 43 h 54"/>
                      <a:gd name="T6" fmla="*/ 8 w 9"/>
                      <a:gd name="T7" fmla="*/ 45 h 54"/>
                      <a:gd name="T8" fmla="*/ 9 w 9"/>
                      <a:gd name="T9" fmla="*/ 49 h 54"/>
                      <a:gd name="T10" fmla="*/ 8 w 9"/>
                      <a:gd name="T11" fmla="*/ 52 h 54"/>
                      <a:gd name="T12" fmla="*/ 5 w 9"/>
                      <a:gd name="T13" fmla="*/ 54 h 54"/>
                      <a:gd name="T14" fmla="*/ 1 w 9"/>
                      <a:gd name="T15" fmla="*/ 52 h 54"/>
                      <a:gd name="T16" fmla="*/ 0 w 9"/>
                      <a:gd name="T17" fmla="*/ 49 h 54"/>
                      <a:gd name="T18" fmla="*/ 0 w 9"/>
                      <a:gd name="T19" fmla="*/ 6 h 54"/>
                      <a:gd name="T20" fmla="*/ 1 w 9"/>
                      <a:gd name="T21" fmla="*/ 2 h 54"/>
                      <a:gd name="T22" fmla="*/ 5 w 9"/>
                      <a:gd name="T23" fmla="*/ 0 h 54"/>
                      <a:gd name="T24" fmla="*/ 8 w 9"/>
                      <a:gd name="T25" fmla="*/ 2 h 54"/>
                      <a:gd name="T26" fmla="*/ 9 w 9"/>
                      <a:gd name="T27" fmla="*/ 6 h 54"/>
                      <a:gd name="T28" fmla="*/ 8 w 9"/>
                      <a:gd name="T29" fmla="*/ 9 h 54"/>
                      <a:gd name="T30" fmla="*/ 5 w 9"/>
                      <a:gd name="T31" fmla="*/ 11 h 54"/>
                      <a:gd name="T32" fmla="*/ 1 w 9"/>
                      <a:gd name="T33" fmla="*/ 9 h 54"/>
                      <a:gd name="T34" fmla="*/ 0 w 9"/>
                      <a:gd name="T35" fmla="*/ 6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9" h="54">
                        <a:moveTo>
                          <a:pt x="0" y="49"/>
                        </a:moveTo>
                        <a:cubicBezTo>
                          <a:pt x="0" y="47"/>
                          <a:pt x="0" y="46"/>
                          <a:pt x="1" y="45"/>
                        </a:cubicBezTo>
                        <a:cubicBezTo>
                          <a:pt x="2" y="44"/>
                          <a:pt x="3" y="43"/>
                          <a:pt x="5" y="43"/>
                        </a:cubicBezTo>
                        <a:cubicBezTo>
                          <a:pt x="6" y="43"/>
                          <a:pt x="7" y="44"/>
                          <a:pt x="8" y="45"/>
                        </a:cubicBezTo>
                        <a:cubicBezTo>
                          <a:pt x="9" y="46"/>
                          <a:pt x="9" y="47"/>
                          <a:pt x="9" y="49"/>
                        </a:cubicBezTo>
                        <a:cubicBezTo>
                          <a:pt x="9" y="50"/>
                          <a:pt x="9" y="51"/>
                          <a:pt x="8" y="52"/>
                        </a:cubicBezTo>
                        <a:cubicBezTo>
                          <a:pt x="7" y="53"/>
                          <a:pt x="6" y="54"/>
                          <a:pt x="5" y="54"/>
                        </a:cubicBezTo>
                        <a:cubicBezTo>
                          <a:pt x="3" y="54"/>
                          <a:pt x="2" y="53"/>
                          <a:pt x="1" y="52"/>
                        </a:cubicBezTo>
                        <a:cubicBezTo>
                          <a:pt x="0" y="51"/>
                          <a:pt x="0" y="50"/>
                          <a:pt x="0" y="49"/>
                        </a:cubicBezTo>
                        <a:close/>
                        <a:moveTo>
                          <a:pt x="0" y="6"/>
                        </a:moveTo>
                        <a:cubicBezTo>
                          <a:pt x="0" y="4"/>
                          <a:pt x="1" y="3"/>
                          <a:pt x="1" y="2"/>
                        </a:cubicBezTo>
                        <a:cubicBezTo>
                          <a:pt x="2" y="1"/>
                          <a:pt x="3" y="0"/>
                          <a:pt x="5" y="0"/>
                        </a:cubicBezTo>
                        <a:cubicBezTo>
                          <a:pt x="6" y="0"/>
                          <a:pt x="7" y="1"/>
                          <a:pt x="8" y="2"/>
                        </a:cubicBezTo>
                        <a:cubicBezTo>
                          <a:pt x="9" y="3"/>
                          <a:pt x="9" y="4"/>
                          <a:pt x="9" y="6"/>
                        </a:cubicBezTo>
                        <a:cubicBezTo>
                          <a:pt x="9" y="7"/>
                          <a:pt x="9" y="8"/>
                          <a:pt x="8" y="9"/>
                        </a:cubicBezTo>
                        <a:cubicBezTo>
                          <a:pt x="7" y="10"/>
                          <a:pt x="6" y="11"/>
                          <a:pt x="5" y="11"/>
                        </a:cubicBezTo>
                        <a:cubicBezTo>
                          <a:pt x="3" y="11"/>
                          <a:pt x="2" y="10"/>
                          <a:pt x="1" y="9"/>
                        </a:cubicBezTo>
                        <a:cubicBezTo>
                          <a:pt x="1" y="8"/>
                          <a:pt x="0" y="7"/>
                          <a:pt x="0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" name="Cross 29">
                <a:extLst>
                  <a:ext uri="{FF2B5EF4-FFF2-40B4-BE49-F238E27FC236}">
                    <a16:creationId xmlns:a16="http://schemas.microsoft.com/office/drawing/2014/main" id="{AFF8A06D-3FE4-A08E-6564-FF31020436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4085" y="4874608"/>
                <a:ext cx="365760" cy="365760"/>
              </a:xfrm>
              <a:prstGeom prst="plus">
                <a:avLst>
                  <a:gd name="adj" fmla="val 416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9567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1D606DF-9002-887D-1FCD-231D5F5B522C}"/>
              </a:ext>
            </a:extLst>
          </p:cNvPr>
          <p:cNvGrpSpPr/>
          <p:nvPr userDrawn="1"/>
        </p:nvGrpSpPr>
        <p:grpSpPr>
          <a:xfrm>
            <a:off x="-2103748" y="573058"/>
            <a:ext cx="16059287" cy="5459994"/>
            <a:chOff x="-2103748" y="573058"/>
            <a:chExt cx="16059287" cy="5255043"/>
          </a:xfrm>
        </p:grpSpPr>
        <p:sp>
          <p:nvSpPr>
            <p:cNvPr id="44" name="AutoShape 3">
              <a:extLst>
                <a:ext uri="{FF2B5EF4-FFF2-40B4-BE49-F238E27FC236}">
                  <a16:creationId xmlns:a16="http://schemas.microsoft.com/office/drawing/2014/main" id="{D73EA5AC-7D0B-3D4A-1365-93B5640D4AF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 rot="20849621">
              <a:off x="331612" y="573058"/>
              <a:ext cx="11608370" cy="5195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DB4A7C89-262E-A828-53C8-E75D4F139E38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690261" y="586163"/>
              <a:ext cx="14628359" cy="4161594"/>
            </a:xfrm>
            <a:custGeom>
              <a:avLst/>
              <a:gdLst>
                <a:gd name="T0" fmla="*/ 0 w 20163"/>
                <a:gd name="T1" fmla="*/ 3203 h 3203"/>
                <a:gd name="T2" fmla="*/ 2992 w 20163"/>
                <a:gd name="T3" fmla="*/ 1386 h 3203"/>
                <a:gd name="T4" fmla="*/ 6262 w 20163"/>
                <a:gd name="T5" fmla="*/ 2171 h 3203"/>
                <a:gd name="T6" fmla="*/ 9549 w 20163"/>
                <a:gd name="T7" fmla="*/ 2439 h 3203"/>
                <a:gd name="T8" fmla="*/ 12931 w 20163"/>
                <a:gd name="T9" fmla="*/ 656 h 3203"/>
                <a:gd name="T10" fmla="*/ 20163 w 20163"/>
                <a:gd name="T11" fmla="*/ 2237 h 3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63" h="3203">
                  <a:moveTo>
                    <a:pt x="0" y="3203"/>
                  </a:moveTo>
                  <a:cubicBezTo>
                    <a:pt x="726" y="1922"/>
                    <a:pt x="1886" y="1395"/>
                    <a:pt x="2992" y="1386"/>
                  </a:cubicBezTo>
                  <a:cubicBezTo>
                    <a:pt x="4098" y="1377"/>
                    <a:pt x="5180" y="1817"/>
                    <a:pt x="6262" y="2171"/>
                  </a:cubicBezTo>
                  <a:cubicBezTo>
                    <a:pt x="7343" y="2524"/>
                    <a:pt x="8467" y="2792"/>
                    <a:pt x="9549" y="2439"/>
                  </a:cubicBezTo>
                  <a:cubicBezTo>
                    <a:pt x="10717" y="2058"/>
                    <a:pt x="11755" y="976"/>
                    <a:pt x="12931" y="656"/>
                  </a:cubicBezTo>
                  <a:cubicBezTo>
                    <a:pt x="15349" y="0"/>
                    <a:pt x="17724" y="2669"/>
                    <a:pt x="20163" y="2237"/>
                  </a:cubicBezTo>
                </a:path>
              </a:pathLst>
            </a:custGeom>
            <a:noFill/>
            <a:ln w="1588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53B5B9F1-24F1-5234-B49C-CAA4D06E66B4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689447" y="1301270"/>
              <a:ext cx="14644986" cy="3403956"/>
            </a:xfrm>
            <a:custGeom>
              <a:avLst/>
              <a:gdLst>
                <a:gd name="T0" fmla="*/ 20185 w 20185"/>
                <a:gd name="T1" fmla="*/ 1613 h 2619"/>
                <a:gd name="T2" fmla="*/ 14928 w 20185"/>
                <a:gd name="T3" fmla="*/ 261 h 2619"/>
                <a:gd name="T4" fmla="*/ 12968 w 20185"/>
                <a:gd name="T5" fmla="*/ 157 h 2619"/>
                <a:gd name="T6" fmla="*/ 10106 w 20185"/>
                <a:gd name="T7" fmla="*/ 1599 h 2619"/>
                <a:gd name="T8" fmla="*/ 9570 w 20185"/>
                <a:gd name="T9" fmla="*/ 1813 h 2619"/>
                <a:gd name="T10" fmla="*/ 6289 w 20185"/>
                <a:gd name="T11" fmla="*/ 1617 h 2619"/>
                <a:gd name="T12" fmla="*/ 3021 w 20185"/>
                <a:gd name="T13" fmla="*/ 921 h 2619"/>
                <a:gd name="T14" fmla="*/ 2300 w 20185"/>
                <a:gd name="T15" fmla="*/ 995 h 2619"/>
                <a:gd name="T16" fmla="*/ 0 w 20185"/>
                <a:gd name="T17" fmla="*/ 261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85" h="2619">
                  <a:moveTo>
                    <a:pt x="20185" y="1613"/>
                  </a:moveTo>
                  <a:cubicBezTo>
                    <a:pt x="18426" y="1990"/>
                    <a:pt x="16678" y="751"/>
                    <a:pt x="14928" y="261"/>
                  </a:cubicBezTo>
                  <a:cubicBezTo>
                    <a:pt x="14276" y="78"/>
                    <a:pt x="13623" y="0"/>
                    <a:pt x="12968" y="157"/>
                  </a:cubicBezTo>
                  <a:cubicBezTo>
                    <a:pt x="11972" y="391"/>
                    <a:pt x="11071" y="1145"/>
                    <a:pt x="10106" y="1599"/>
                  </a:cubicBezTo>
                  <a:cubicBezTo>
                    <a:pt x="9930" y="1682"/>
                    <a:pt x="9751" y="1755"/>
                    <a:pt x="9570" y="1813"/>
                  </a:cubicBezTo>
                  <a:cubicBezTo>
                    <a:pt x="8489" y="2157"/>
                    <a:pt x="7368" y="1929"/>
                    <a:pt x="6289" y="1617"/>
                  </a:cubicBezTo>
                  <a:cubicBezTo>
                    <a:pt x="5208" y="1306"/>
                    <a:pt x="4126" y="911"/>
                    <a:pt x="3021" y="921"/>
                  </a:cubicBezTo>
                  <a:cubicBezTo>
                    <a:pt x="2781" y="923"/>
                    <a:pt x="2539" y="947"/>
                    <a:pt x="2300" y="995"/>
                  </a:cubicBezTo>
                  <a:cubicBezTo>
                    <a:pt x="1428" y="1168"/>
                    <a:pt x="587" y="1651"/>
                    <a:pt x="0" y="2619"/>
                  </a:cubicBezTo>
                </a:path>
              </a:pathLst>
            </a:custGeom>
            <a:noFill/>
            <a:ln w="1588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E509A79D-27F5-182F-CAF7-016E267D82F5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753264" y="1406409"/>
              <a:ext cx="14663124" cy="3260546"/>
            </a:xfrm>
            <a:custGeom>
              <a:avLst/>
              <a:gdLst>
                <a:gd name="T0" fmla="*/ 20208 w 20208"/>
                <a:gd name="T1" fmla="*/ 1464 h 2509"/>
                <a:gd name="T2" fmla="*/ 14962 w 20208"/>
                <a:gd name="T3" fmla="*/ 268 h 2509"/>
                <a:gd name="T4" fmla="*/ 13004 w 20208"/>
                <a:gd name="T5" fmla="*/ 132 h 2509"/>
                <a:gd name="T6" fmla="*/ 10130 w 20208"/>
                <a:gd name="T7" fmla="*/ 1455 h 2509"/>
                <a:gd name="T8" fmla="*/ 9591 w 20208"/>
                <a:gd name="T9" fmla="*/ 1661 h 2509"/>
                <a:gd name="T10" fmla="*/ 6315 w 20208"/>
                <a:gd name="T11" fmla="*/ 1539 h 2509"/>
                <a:gd name="T12" fmla="*/ 3049 w 20208"/>
                <a:gd name="T13" fmla="*/ 931 h 2509"/>
                <a:gd name="T14" fmla="*/ 2327 w 20208"/>
                <a:gd name="T15" fmla="*/ 998 h 2509"/>
                <a:gd name="T16" fmla="*/ 0 w 20208"/>
                <a:gd name="T17" fmla="*/ 2509 h 2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08" h="2509">
                  <a:moveTo>
                    <a:pt x="20208" y="1464"/>
                  </a:moveTo>
                  <a:cubicBezTo>
                    <a:pt x="18466" y="1903"/>
                    <a:pt x="16712" y="756"/>
                    <a:pt x="14962" y="268"/>
                  </a:cubicBezTo>
                  <a:cubicBezTo>
                    <a:pt x="14309" y="87"/>
                    <a:pt x="13658" y="0"/>
                    <a:pt x="13004" y="132"/>
                  </a:cubicBezTo>
                  <a:cubicBezTo>
                    <a:pt x="12007" y="334"/>
                    <a:pt x="11100" y="1024"/>
                    <a:pt x="10130" y="1455"/>
                  </a:cubicBezTo>
                  <a:cubicBezTo>
                    <a:pt x="9952" y="1534"/>
                    <a:pt x="9773" y="1605"/>
                    <a:pt x="9591" y="1661"/>
                  </a:cubicBezTo>
                  <a:cubicBezTo>
                    <a:pt x="8510" y="1997"/>
                    <a:pt x="7393" y="1808"/>
                    <a:pt x="6315" y="1539"/>
                  </a:cubicBezTo>
                  <a:cubicBezTo>
                    <a:pt x="5235" y="1271"/>
                    <a:pt x="4154" y="921"/>
                    <a:pt x="3049" y="931"/>
                  </a:cubicBezTo>
                  <a:cubicBezTo>
                    <a:pt x="2809" y="933"/>
                    <a:pt x="2567" y="955"/>
                    <a:pt x="2327" y="998"/>
                  </a:cubicBezTo>
                  <a:cubicBezTo>
                    <a:pt x="1450" y="1152"/>
                    <a:pt x="606" y="1578"/>
                    <a:pt x="0" y="2509"/>
                  </a:cubicBezTo>
                </a:path>
              </a:pathLst>
            </a:custGeom>
            <a:noFill/>
            <a:ln w="1588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364F094E-FED8-DF68-8359-E01E4C6AA578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815571" y="1508842"/>
              <a:ext cx="14678239" cy="3122547"/>
            </a:xfrm>
            <a:custGeom>
              <a:avLst/>
              <a:gdLst>
                <a:gd name="T0" fmla="*/ 20229 w 20229"/>
                <a:gd name="T1" fmla="*/ 1317 h 2402"/>
                <a:gd name="T2" fmla="*/ 14994 w 20229"/>
                <a:gd name="T3" fmla="*/ 278 h 2402"/>
                <a:gd name="T4" fmla="*/ 13039 w 20229"/>
                <a:gd name="T5" fmla="*/ 110 h 2402"/>
                <a:gd name="T6" fmla="*/ 10153 w 20229"/>
                <a:gd name="T7" fmla="*/ 1314 h 2402"/>
                <a:gd name="T8" fmla="*/ 9611 w 20229"/>
                <a:gd name="T9" fmla="*/ 1511 h 2402"/>
                <a:gd name="T10" fmla="*/ 6341 w 20229"/>
                <a:gd name="T11" fmla="*/ 1462 h 2402"/>
                <a:gd name="T12" fmla="*/ 3077 w 20229"/>
                <a:gd name="T13" fmla="*/ 943 h 2402"/>
                <a:gd name="T14" fmla="*/ 2353 w 20229"/>
                <a:gd name="T15" fmla="*/ 1003 h 2402"/>
                <a:gd name="T16" fmla="*/ 0 w 20229"/>
                <a:gd name="T17" fmla="*/ 2402 h 2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9" h="2402">
                  <a:moveTo>
                    <a:pt x="20229" y="1317"/>
                  </a:moveTo>
                  <a:cubicBezTo>
                    <a:pt x="18505" y="1818"/>
                    <a:pt x="16745" y="763"/>
                    <a:pt x="14994" y="278"/>
                  </a:cubicBezTo>
                  <a:cubicBezTo>
                    <a:pt x="14342" y="97"/>
                    <a:pt x="13692" y="0"/>
                    <a:pt x="13039" y="110"/>
                  </a:cubicBezTo>
                  <a:cubicBezTo>
                    <a:pt x="12041" y="277"/>
                    <a:pt x="11128" y="904"/>
                    <a:pt x="10153" y="1314"/>
                  </a:cubicBezTo>
                  <a:cubicBezTo>
                    <a:pt x="9974" y="1389"/>
                    <a:pt x="9794" y="1456"/>
                    <a:pt x="9611" y="1511"/>
                  </a:cubicBezTo>
                  <a:cubicBezTo>
                    <a:pt x="8530" y="1839"/>
                    <a:pt x="7417" y="1689"/>
                    <a:pt x="6341" y="1462"/>
                  </a:cubicBezTo>
                  <a:cubicBezTo>
                    <a:pt x="5261" y="1237"/>
                    <a:pt x="4181" y="932"/>
                    <a:pt x="3077" y="943"/>
                  </a:cubicBezTo>
                  <a:cubicBezTo>
                    <a:pt x="2837" y="946"/>
                    <a:pt x="2594" y="965"/>
                    <a:pt x="2353" y="1003"/>
                  </a:cubicBezTo>
                  <a:cubicBezTo>
                    <a:pt x="1472" y="1139"/>
                    <a:pt x="623" y="1507"/>
                    <a:pt x="0" y="2402"/>
                  </a:cubicBezTo>
                </a:path>
              </a:pathLst>
            </a:custGeom>
            <a:noFill/>
            <a:ln w="1588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9297AA20-68CD-BAB4-7C69-BF5E5AB54E84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877876" y="1613982"/>
              <a:ext cx="14693354" cy="2979138"/>
            </a:xfrm>
            <a:custGeom>
              <a:avLst/>
              <a:gdLst>
                <a:gd name="T0" fmla="*/ 20252 w 20252"/>
                <a:gd name="T1" fmla="*/ 1169 h 2294"/>
                <a:gd name="T2" fmla="*/ 15027 w 20252"/>
                <a:gd name="T3" fmla="*/ 286 h 2294"/>
                <a:gd name="T4" fmla="*/ 13076 w 20252"/>
                <a:gd name="T5" fmla="*/ 86 h 2294"/>
                <a:gd name="T6" fmla="*/ 10177 w 20252"/>
                <a:gd name="T7" fmla="*/ 1171 h 2294"/>
                <a:gd name="T8" fmla="*/ 9632 w 20252"/>
                <a:gd name="T9" fmla="*/ 1361 h 2294"/>
                <a:gd name="T10" fmla="*/ 6368 w 20252"/>
                <a:gd name="T11" fmla="*/ 1384 h 2294"/>
                <a:gd name="T12" fmla="*/ 3105 w 20252"/>
                <a:gd name="T13" fmla="*/ 954 h 2294"/>
                <a:gd name="T14" fmla="*/ 2381 w 20252"/>
                <a:gd name="T15" fmla="*/ 1007 h 2294"/>
                <a:gd name="T16" fmla="*/ 0 w 20252"/>
                <a:gd name="T17" fmla="*/ 2294 h 2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52" h="2294">
                  <a:moveTo>
                    <a:pt x="20252" y="1169"/>
                  </a:moveTo>
                  <a:cubicBezTo>
                    <a:pt x="18544" y="1732"/>
                    <a:pt x="16779" y="769"/>
                    <a:pt x="15027" y="286"/>
                  </a:cubicBezTo>
                  <a:cubicBezTo>
                    <a:pt x="14376" y="106"/>
                    <a:pt x="13727" y="0"/>
                    <a:pt x="13076" y="86"/>
                  </a:cubicBezTo>
                  <a:cubicBezTo>
                    <a:pt x="12076" y="219"/>
                    <a:pt x="11157" y="784"/>
                    <a:pt x="10177" y="1171"/>
                  </a:cubicBezTo>
                  <a:cubicBezTo>
                    <a:pt x="9997" y="1242"/>
                    <a:pt x="9816" y="1307"/>
                    <a:pt x="9632" y="1361"/>
                  </a:cubicBezTo>
                  <a:cubicBezTo>
                    <a:pt x="8552" y="1680"/>
                    <a:pt x="7442" y="1570"/>
                    <a:pt x="6368" y="1384"/>
                  </a:cubicBezTo>
                  <a:cubicBezTo>
                    <a:pt x="5289" y="1202"/>
                    <a:pt x="4209" y="943"/>
                    <a:pt x="3105" y="954"/>
                  </a:cubicBezTo>
                  <a:cubicBezTo>
                    <a:pt x="2865" y="957"/>
                    <a:pt x="2622" y="975"/>
                    <a:pt x="2381" y="1007"/>
                  </a:cubicBezTo>
                  <a:cubicBezTo>
                    <a:pt x="1495" y="1127"/>
                    <a:pt x="641" y="1435"/>
                    <a:pt x="0" y="2294"/>
                  </a:cubicBezTo>
                </a:path>
              </a:pathLst>
            </a:custGeom>
            <a:noFill/>
            <a:ln w="317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BBC17077-C1F8-EF47-70A2-23E7FE28610A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941675" y="1716585"/>
              <a:ext cx="14709981" cy="2841140"/>
            </a:xfrm>
            <a:custGeom>
              <a:avLst/>
              <a:gdLst>
                <a:gd name="T0" fmla="*/ 20274 w 20274"/>
                <a:gd name="T1" fmla="*/ 1022 h 2186"/>
                <a:gd name="T2" fmla="*/ 15060 w 20274"/>
                <a:gd name="T3" fmla="*/ 295 h 2186"/>
                <a:gd name="T4" fmla="*/ 13112 w 20274"/>
                <a:gd name="T5" fmla="*/ 64 h 2186"/>
                <a:gd name="T6" fmla="*/ 10201 w 20274"/>
                <a:gd name="T7" fmla="*/ 1030 h 2186"/>
                <a:gd name="T8" fmla="*/ 9653 w 20274"/>
                <a:gd name="T9" fmla="*/ 1211 h 2186"/>
                <a:gd name="T10" fmla="*/ 6395 w 20274"/>
                <a:gd name="T11" fmla="*/ 1308 h 2186"/>
                <a:gd name="T12" fmla="*/ 3134 w 20274"/>
                <a:gd name="T13" fmla="*/ 966 h 2186"/>
                <a:gd name="T14" fmla="*/ 2408 w 20274"/>
                <a:gd name="T15" fmla="*/ 1013 h 2186"/>
                <a:gd name="T16" fmla="*/ 0 w 20274"/>
                <a:gd name="T17" fmla="*/ 2186 h 2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74" h="2186">
                  <a:moveTo>
                    <a:pt x="20274" y="1022"/>
                  </a:moveTo>
                  <a:cubicBezTo>
                    <a:pt x="18584" y="1647"/>
                    <a:pt x="16813" y="776"/>
                    <a:pt x="15060" y="295"/>
                  </a:cubicBezTo>
                  <a:cubicBezTo>
                    <a:pt x="14409" y="117"/>
                    <a:pt x="13762" y="0"/>
                    <a:pt x="13112" y="64"/>
                  </a:cubicBezTo>
                  <a:cubicBezTo>
                    <a:pt x="12110" y="162"/>
                    <a:pt x="11187" y="664"/>
                    <a:pt x="10201" y="1030"/>
                  </a:cubicBezTo>
                  <a:cubicBezTo>
                    <a:pt x="10020" y="1096"/>
                    <a:pt x="9838" y="1159"/>
                    <a:pt x="9653" y="1211"/>
                  </a:cubicBezTo>
                  <a:cubicBezTo>
                    <a:pt x="8573" y="1522"/>
                    <a:pt x="7467" y="1449"/>
                    <a:pt x="6395" y="1308"/>
                  </a:cubicBezTo>
                  <a:cubicBezTo>
                    <a:pt x="5316" y="1166"/>
                    <a:pt x="4237" y="954"/>
                    <a:pt x="3134" y="966"/>
                  </a:cubicBezTo>
                  <a:cubicBezTo>
                    <a:pt x="2893" y="969"/>
                    <a:pt x="2650" y="985"/>
                    <a:pt x="2408" y="1013"/>
                  </a:cubicBezTo>
                  <a:cubicBezTo>
                    <a:pt x="1518" y="1114"/>
                    <a:pt x="659" y="1364"/>
                    <a:pt x="0" y="2186"/>
                  </a:cubicBezTo>
                </a:path>
              </a:pathLst>
            </a:custGeom>
            <a:noFill/>
            <a:ln w="317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34E9B5A4-D1FB-55A3-5210-B133DC7D8D65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004281" y="1818879"/>
              <a:ext cx="14726607" cy="2700436"/>
            </a:xfrm>
            <a:custGeom>
              <a:avLst/>
              <a:gdLst>
                <a:gd name="T0" fmla="*/ 20296 w 20296"/>
                <a:gd name="T1" fmla="*/ 875 h 2079"/>
                <a:gd name="T2" fmla="*/ 15093 w 20296"/>
                <a:gd name="T3" fmla="*/ 305 h 2079"/>
                <a:gd name="T4" fmla="*/ 13147 w 20296"/>
                <a:gd name="T5" fmla="*/ 41 h 2079"/>
                <a:gd name="T6" fmla="*/ 10224 w 20296"/>
                <a:gd name="T7" fmla="*/ 888 h 2079"/>
                <a:gd name="T8" fmla="*/ 9673 w 20296"/>
                <a:gd name="T9" fmla="*/ 1062 h 2079"/>
                <a:gd name="T10" fmla="*/ 6420 w 20296"/>
                <a:gd name="T11" fmla="*/ 1231 h 2079"/>
                <a:gd name="T12" fmla="*/ 3161 w 20296"/>
                <a:gd name="T13" fmla="*/ 979 h 2079"/>
                <a:gd name="T14" fmla="*/ 2435 w 20296"/>
                <a:gd name="T15" fmla="*/ 1018 h 2079"/>
                <a:gd name="T16" fmla="*/ 0 w 20296"/>
                <a:gd name="T17" fmla="*/ 2079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96" h="2079">
                  <a:moveTo>
                    <a:pt x="20296" y="875"/>
                  </a:moveTo>
                  <a:cubicBezTo>
                    <a:pt x="18623" y="1563"/>
                    <a:pt x="16846" y="783"/>
                    <a:pt x="15093" y="305"/>
                  </a:cubicBezTo>
                  <a:cubicBezTo>
                    <a:pt x="14442" y="127"/>
                    <a:pt x="13795" y="0"/>
                    <a:pt x="13147" y="41"/>
                  </a:cubicBezTo>
                  <a:cubicBezTo>
                    <a:pt x="12144" y="105"/>
                    <a:pt x="11215" y="545"/>
                    <a:pt x="10224" y="888"/>
                  </a:cubicBezTo>
                  <a:cubicBezTo>
                    <a:pt x="10042" y="951"/>
                    <a:pt x="9859" y="1010"/>
                    <a:pt x="9673" y="1062"/>
                  </a:cubicBezTo>
                  <a:cubicBezTo>
                    <a:pt x="8593" y="1364"/>
                    <a:pt x="7491" y="1330"/>
                    <a:pt x="6420" y="1231"/>
                  </a:cubicBezTo>
                  <a:cubicBezTo>
                    <a:pt x="5342" y="1131"/>
                    <a:pt x="4264" y="966"/>
                    <a:pt x="3161" y="979"/>
                  </a:cubicBezTo>
                  <a:cubicBezTo>
                    <a:pt x="2920" y="981"/>
                    <a:pt x="2677" y="995"/>
                    <a:pt x="2435" y="1018"/>
                  </a:cubicBezTo>
                  <a:cubicBezTo>
                    <a:pt x="1539" y="1101"/>
                    <a:pt x="677" y="1294"/>
                    <a:pt x="0" y="2079"/>
                  </a:cubicBezTo>
                </a:path>
              </a:pathLst>
            </a:custGeom>
            <a:noFill/>
            <a:ln w="317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ADC921EE-5C0F-7B57-32F6-975D1430A94A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068081" y="1921483"/>
              <a:ext cx="14743234" cy="2562438"/>
            </a:xfrm>
            <a:custGeom>
              <a:avLst/>
              <a:gdLst>
                <a:gd name="T0" fmla="*/ 20318 w 20318"/>
                <a:gd name="T1" fmla="*/ 728 h 1972"/>
                <a:gd name="T2" fmla="*/ 15126 w 20318"/>
                <a:gd name="T3" fmla="*/ 314 h 1972"/>
                <a:gd name="T4" fmla="*/ 13183 w 20318"/>
                <a:gd name="T5" fmla="*/ 19 h 1972"/>
                <a:gd name="T6" fmla="*/ 10248 w 20318"/>
                <a:gd name="T7" fmla="*/ 747 h 1972"/>
                <a:gd name="T8" fmla="*/ 9695 w 20318"/>
                <a:gd name="T9" fmla="*/ 912 h 1972"/>
                <a:gd name="T10" fmla="*/ 6447 w 20318"/>
                <a:gd name="T11" fmla="*/ 1154 h 1972"/>
                <a:gd name="T12" fmla="*/ 3190 w 20318"/>
                <a:gd name="T13" fmla="*/ 991 h 1972"/>
                <a:gd name="T14" fmla="*/ 2462 w 20318"/>
                <a:gd name="T15" fmla="*/ 1023 h 1972"/>
                <a:gd name="T16" fmla="*/ 0 w 20318"/>
                <a:gd name="T17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18" h="1972">
                  <a:moveTo>
                    <a:pt x="20318" y="728"/>
                  </a:moveTo>
                  <a:cubicBezTo>
                    <a:pt x="18663" y="1478"/>
                    <a:pt x="16880" y="790"/>
                    <a:pt x="15126" y="314"/>
                  </a:cubicBezTo>
                  <a:cubicBezTo>
                    <a:pt x="14475" y="137"/>
                    <a:pt x="13830" y="0"/>
                    <a:pt x="13183" y="19"/>
                  </a:cubicBezTo>
                  <a:cubicBezTo>
                    <a:pt x="12178" y="48"/>
                    <a:pt x="11244" y="426"/>
                    <a:pt x="10248" y="747"/>
                  </a:cubicBezTo>
                  <a:cubicBezTo>
                    <a:pt x="10065" y="805"/>
                    <a:pt x="9880" y="862"/>
                    <a:pt x="9695" y="912"/>
                  </a:cubicBezTo>
                  <a:cubicBezTo>
                    <a:pt x="8615" y="1206"/>
                    <a:pt x="7516" y="1211"/>
                    <a:pt x="6447" y="1154"/>
                  </a:cubicBezTo>
                  <a:cubicBezTo>
                    <a:pt x="5370" y="1097"/>
                    <a:pt x="4292" y="977"/>
                    <a:pt x="3190" y="991"/>
                  </a:cubicBezTo>
                  <a:cubicBezTo>
                    <a:pt x="2949" y="994"/>
                    <a:pt x="2705" y="1005"/>
                    <a:pt x="2462" y="1023"/>
                  </a:cubicBezTo>
                  <a:cubicBezTo>
                    <a:pt x="1562" y="1088"/>
                    <a:pt x="695" y="1223"/>
                    <a:pt x="0" y="1972"/>
                  </a:cubicBezTo>
                </a:path>
              </a:pathLst>
            </a:custGeom>
            <a:noFill/>
            <a:ln w="317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D49F4B89-C35C-59F2-E71C-9C3E209F483F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131516" y="2013217"/>
              <a:ext cx="14758349" cy="2435263"/>
            </a:xfrm>
            <a:custGeom>
              <a:avLst/>
              <a:gdLst>
                <a:gd name="T0" fmla="*/ 20341 w 20341"/>
                <a:gd name="T1" fmla="*/ 591 h 1875"/>
                <a:gd name="T2" fmla="*/ 15159 w 20341"/>
                <a:gd name="T3" fmla="*/ 333 h 1875"/>
                <a:gd name="T4" fmla="*/ 13220 w 20341"/>
                <a:gd name="T5" fmla="*/ 6 h 1875"/>
                <a:gd name="T6" fmla="*/ 10271 w 20341"/>
                <a:gd name="T7" fmla="*/ 615 h 1875"/>
                <a:gd name="T8" fmla="*/ 9716 w 20341"/>
                <a:gd name="T9" fmla="*/ 772 h 1875"/>
                <a:gd name="T10" fmla="*/ 6474 w 20341"/>
                <a:gd name="T11" fmla="*/ 1088 h 1875"/>
                <a:gd name="T12" fmla="*/ 3219 w 20341"/>
                <a:gd name="T13" fmla="*/ 1013 h 1875"/>
                <a:gd name="T14" fmla="*/ 2490 w 20341"/>
                <a:gd name="T15" fmla="*/ 1038 h 1875"/>
                <a:gd name="T16" fmla="*/ 0 w 20341"/>
                <a:gd name="T17" fmla="*/ 1875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41" h="1875">
                  <a:moveTo>
                    <a:pt x="20341" y="591"/>
                  </a:moveTo>
                  <a:cubicBezTo>
                    <a:pt x="18702" y="1403"/>
                    <a:pt x="16914" y="807"/>
                    <a:pt x="15159" y="333"/>
                  </a:cubicBezTo>
                  <a:cubicBezTo>
                    <a:pt x="14509" y="158"/>
                    <a:pt x="13865" y="10"/>
                    <a:pt x="13220" y="6"/>
                  </a:cubicBezTo>
                  <a:cubicBezTo>
                    <a:pt x="12213" y="0"/>
                    <a:pt x="11273" y="316"/>
                    <a:pt x="10271" y="615"/>
                  </a:cubicBezTo>
                  <a:cubicBezTo>
                    <a:pt x="10087" y="670"/>
                    <a:pt x="9902" y="724"/>
                    <a:pt x="9716" y="772"/>
                  </a:cubicBezTo>
                  <a:cubicBezTo>
                    <a:pt x="8636" y="1058"/>
                    <a:pt x="7541" y="1102"/>
                    <a:pt x="6474" y="1088"/>
                  </a:cubicBezTo>
                  <a:cubicBezTo>
                    <a:pt x="5397" y="1073"/>
                    <a:pt x="4320" y="999"/>
                    <a:pt x="3219" y="1013"/>
                  </a:cubicBezTo>
                  <a:cubicBezTo>
                    <a:pt x="2977" y="1016"/>
                    <a:pt x="2733" y="1026"/>
                    <a:pt x="2490" y="1038"/>
                  </a:cubicBezTo>
                  <a:cubicBezTo>
                    <a:pt x="1585" y="1085"/>
                    <a:pt x="713" y="1162"/>
                    <a:pt x="0" y="1875"/>
                  </a:cubicBezTo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2078674D-185E-A826-DFE9-5253477BFAF4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203497" y="2040960"/>
              <a:ext cx="14774975" cy="2370323"/>
            </a:xfrm>
            <a:custGeom>
              <a:avLst/>
              <a:gdLst>
                <a:gd name="T0" fmla="*/ 20363 w 20363"/>
                <a:gd name="T1" fmla="*/ 501 h 1824"/>
                <a:gd name="T2" fmla="*/ 15193 w 20363"/>
                <a:gd name="T3" fmla="*/ 399 h 1824"/>
                <a:gd name="T4" fmla="*/ 13256 w 20363"/>
                <a:gd name="T5" fmla="*/ 41 h 1824"/>
                <a:gd name="T6" fmla="*/ 10295 w 20363"/>
                <a:gd name="T7" fmla="*/ 530 h 1824"/>
                <a:gd name="T8" fmla="*/ 9737 w 20363"/>
                <a:gd name="T9" fmla="*/ 680 h 1824"/>
                <a:gd name="T10" fmla="*/ 6501 w 20363"/>
                <a:gd name="T11" fmla="*/ 1068 h 1824"/>
                <a:gd name="T12" fmla="*/ 3247 w 20363"/>
                <a:gd name="T13" fmla="*/ 1082 h 1824"/>
                <a:gd name="T14" fmla="*/ 2517 w 20363"/>
                <a:gd name="T15" fmla="*/ 1100 h 1824"/>
                <a:gd name="T16" fmla="*/ 0 w 20363"/>
                <a:gd name="T17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63" h="1824">
                  <a:moveTo>
                    <a:pt x="20363" y="501"/>
                  </a:moveTo>
                  <a:cubicBezTo>
                    <a:pt x="18742" y="1375"/>
                    <a:pt x="16948" y="870"/>
                    <a:pt x="15193" y="399"/>
                  </a:cubicBezTo>
                  <a:cubicBezTo>
                    <a:pt x="14543" y="225"/>
                    <a:pt x="13899" y="67"/>
                    <a:pt x="13256" y="41"/>
                  </a:cubicBezTo>
                  <a:cubicBezTo>
                    <a:pt x="12247" y="0"/>
                    <a:pt x="11303" y="254"/>
                    <a:pt x="10295" y="530"/>
                  </a:cubicBezTo>
                  <a:cubicBezTo>
                    <a:pt x="10110" y="581"/>
                    <a:pt x="9924" y="632"/>
                    <a:pt x="9737" y="680"/>
                  </a:cubicBezTo>
                  <a:cubicBezTo>
                    <a:pt x="8658" y="957"/>
                    <a:pt x="7565" y="1040"/>
                    <a:pt x="6501" y="1068"/>
                  </a:cubicBezTo>
                  <a:cubicBezTo>
                    <a:pt x="5424" y="1096"/>
                    <a:pt x="4348" y="1067"/>
                    <a:pt x="3247" y="1082"/>
                  </a:cubicBezTo>
                  <a:cubicBezTo>
                    <a:pt x="3005" y="1085"/>
                    <a:pt x="2761" y="1093"/>
                    <a:pt x="2517" y="1100"/>
                  </a:cubicBezTo>
                  <a:cubicBezTo>
                    <a:pt x="1607" y="1128"/>
                    <a:pt x="732" y="1148"/>
                    <a:pt x="0" y="1824"/>
                  </a:cubicBezTo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1574495C-4BB3-6FF3-C906-BAD6130523B2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273421" y="2071177"/>
              <a:ext cx="14790091" cy="2305382"/>
            </a:xfrm>
            <a:custGeom>
              <a:avLst/>
              <a:gdLst>
                <a:gd name="T0" fmla="*/ 20385 w 20385"/>
                <a:gd name="T1" fmla="*/ 412 h 1775"/>
                <a:gd name="T2" fmla="*/ 15225 w 20385"/>
                <a:gd name="T3" fmla="*/ 467 h 1775"/>
                <a:gd name="T4" fmla="*/ 13291 w 20385"/>
                <a:gd name="T5" fmla="*/ 76 h 1775"/>
                <a:gd name="T6" fmla="*/ 10318 w 20385"/>
                <a:gd name="T7" fmla="*/ 447 h 1775"/>
                <a:gd name="T8" fmla="*/ 9757 w 20385"/>
                <a:gd name="T9" fmla="*/ 588 h 1775"/>
                <a:gd name="T10" fmla="*/ 6527 w 20385"/>
                <a:gd name="T11" fmla="*/ 1049 h 1775"/>
                <a:gd name="T12" fmla="*/ 3275 w 20385"/>
                <a:gd name="T13" fmla="*/ 1152 h 1775"/>
                <a:gd name="T14" fmla="*/ 2544 w 20385"/>
                <a:gd name="T15" fmla="*/ 1163 h 1775"/>
                <a:gd name="T16" fmla="*/ 0 w 20385"/>
                <a:gd name="T17" fmla="*/ 1775 h 1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85" h="1775">
                  <a:moveTo>
                    <a:pt x="20385" y="412"/>
                  </a:moveTo>
                  <a:cubicBezTo>
                    <a:pt x="18781" y="1348"/>
                    <a:pt x="16980" y="935"/>
                    <a:pt x="15225" y="467"/>
                  </a:cubicBezTo>
                  <a:cubicBezTo>
                    <a:pt x="14575" y="293"/>
                    <a:pt x="13933" y="125"/>
                    <a:pt x="13291" y="76"/>
                  </a:cubicBezTo>
                  <a:cubicBezTo>
                    <a:pt x="12280" y="0"/>
                    <a:pt x="11331" y="193"/>
                    <a:pt x="10318" y="447"/>
                  </a:cubicBezTo>
                  <a:cubicBezTo>
                    <a:pt x="10132" y="493"/>
                    <a:pt x="9945" y="542"/>
                    <a:pt x="9757" y="588"/>
                  </a:cubicBezTo>
                  <a:cubicBezTo>
                    <a:pt x="8677" y="855"/>
                    <a:pt x="7589" y="980"/>
                    <a:pt x="6527" y="1049"/>
                  </a:cubicBezTo>
                  <a:cubicBezTo>
                    <a:pt x="5450" y="1120"/>
                    <a:pt x="4375" y="1137"/>
                    <a:pt x="3275" y="1152"/>
                  </a:cubicBezTo>
                  <a:cubicBezTo>
                    <a:pt x="3032" y="1156"/>
                    <a:pt x="2788" y="1161"/>
                    <a:pt x="2544" y="1163"/>
                  </a:cubicBezTo>
                  <a:cubicBezTo>
                    <a:pt x="1629" y="1173"/>
                    <a:pt x="749" y="1135"/>
                    <a:pt x="0" y="1775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7A918AB4-E1D2-0869-C0F8-521FAD16FBC8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345119" y="2098889"/>
              <a:ext cx="14806717" cy="2243147"/>
            </a:xfrm>
            <a:custGeom>
              <a:avLst/>
              <a:gdLst>
                <a:gd name="T0" fmla="*/ 20407 w 20407"/>
                <a:gd name="T1" fmla="*/ 323 h 1726"/>
                <a:gd name="T2" fmla="*/ 15258 w 20407"/>
                <a:gd name="T3" fmla="*/ 534 h 1726"/>
                <a:gd name="T4" fmla="*/ 13328 w 20407"/>
                <a:gd name="T5" fmla="*/ 112 h 1726"/>
                <a:gd name="T6" fmla="*/ 10342 w 20407"/>
                <a:gd name="T7" fmla="*/ 363 h 1726"/>
                <a:gd name="T8" fmla="*/ 9778 w 20407"/>
                <a:gd name="T9" fmla="*/ 496 h 1726"/>
                <a:gd name="T10" fmla="*/ 6553 w 20407"/>
                <a:gd name="T11" fmla="*/ 1031 h 1726"/>
                <a:gd name="T12" fmla="*/ 3303 w 20407"/>
                <a:gd name="T13" fmla="*/ 1222 h 1726"/>
                <a:gd name="T14" fmla="*/ 2571 w 20407"/>
                <a:gd name="T15" fmla="*/ 1227 h 1726"/>
                <a:gd name="T16" fmla="*/ 0 w 20407"/>
                <a:gd name="T17" fmla="*/ 1726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07" h="1726">
                  <a:moveTo>
                    <a:pt x="20407" y="323"/>
                  </a:moveTo>
                  <a:cubicBezTo>
                    <a:pt x="18821" y="1321"/>
                    <a:pt x="17014" y="1000"/>
                    <a:pt x="15258" y="534"/>
                  </a:cubicBezTo>
                  <a:cubicBezTo>
                    <a:pt x="14609" y="361"/>
                    <a:pt x="13968" y="183"/>
                    <a:pt x="13328" y="112"/>
                  </a:cubicBezTo>
                  <a:cubicBezTo>
                    <a:pt x="12315" y="0"/>
                    <a:pt x="11360" y="131"/>
                    <a:pt x="10342" y="363"/>
                  </a:cubicBezTo>
                  <a:cubicBezTo>
                    <a:pt x="10155" y="406"/>
                    <a:pt x="9967" y="451"/>
                    <a:pt x="9778" y="496"/>
                  </a:cubicBezTo>
                  <a:cubicBezTo>
                    <a:pt x="8699" y="755"/>
                    <a:pt x="7614" y="919"/>
                    <a:pt x="6553" y="1031"/>
                  </a:cubicBezTo>
                  <a:cubicBezTo>
                    <a:pt x="5477" y="1144"/>
                    <a:pt x="4403" y="1206"/>
                    <a:pt x="3303" y="1222"/>
                  </a:cubicBezTo>
                  <a:cubicBezTo>
                    <a:pt x="3060" y="1226"/>
                    <a:pt x="2816" y="1229"/>
                    <a:pt x="2571" y="1227"/>
                  </a:cubicBezTo>
                  <a:cubicBezTo>
                    <a:pt x="1651" y="1218"/>
                    <a:pt x="767" y="1123"/>
                    <a:pt x="0" y="1726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2A1A36DD-BFE0-DE91-7F0C-ED0CD6D7476A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415626" y="2126291"/>
              <a:ext cx="14823343" cy="2178207"/>
            </a:xfrm>
            <a:custGeom>
              <a:avLst/>
              <a:gdLst>
                <a:gd name="T0" fmla="*/ 20430 w 20430"/>
                <a:gd name="T1" fmla="*/ 234 h 1677"/>
                <a:gd name="T2" fmla="*/ 15291 w 20430"/>
                <a:gd name="T3" fmla="*/ 601 h 1677"/>
                <a:gd name="T4" fmla="*/ 13364 w 20430"/>
                <a:gd name="T5" fmla="*/ 147 h 1677"/>
                <a:gd name="T6" fmla="*/ 10366 w 20430"/>
                <a:gd name="T7" fmla="*/ 280 h 1677"/>
                <a:gd name="T8" fmla="*/ 9799 w 20430"/>
                <a:gd name="T9" fmla="*/ 405 h 1677"/>
                <a:gd name="T10" fmla="*/ 6580 w 20430"/>
                <a:gd name="T11" fmla="*/ 1012 h 1677"/>
                <a:gd name="T12" fmla="*/ 3332 w 20430"/>
                <a:gd name="T13" fmla="*/ 1292 h 1677"/>
                <a:gd name="T14" fmla="*/ 2598 w 20430"/>
                <a:gd name="T15" fmla="*/ 1290 h 1677"/>
                <a:gd name="T16" fmla="*/ 0 w 20430"/>
                <a:gd name="T17" fmla="*/ 1677 h 1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30" h="1677">
                  <a:moveTo>
                    <a:pt x="20430" y="234"/>
                  </a:moveTo>
                  <a:cubicBezTo>
                    <a:pt x="18860" y="1294"/>
                    <a:pt x="17048" y="1065"/>
                    <a:pt x="15291" y="601"/>
                  </a:cubicBezTo>
                  <a:cubicBezTo>
                    <a:pt x="14642" y="430"/>
                    <a:pt x="14002" y="240"/>
                    <a:pt x="13364" y="147"/>
                  </a:cubicBezTo>
                  <a:cubicBezTo>
                    <a:pt x="12349" y="0"/>
                    <a:pt x="11389" y="70"/>
                    <a:pt x="10366" y="280"/>
                  </a:cubicBezTo>
                  <a:cubicBezTo>
                    <a:pt x="10178" y="318"/>
                    <a:pt x="9989" y="361"/>
                    <a:pt x="9799" y="405"/>
                  </a:cubicBezTo>
                  <a:cubicBezTo>
                    <a:pt x="8720" y="655"/>
                    <a:pt x="7639" y="858"/>
                    <a:pt x="6580" y="1012"/>
                  </a:cubicBezTo>
                  <a:cubicBezTo>
                    <a:pt x="5505" y="1169"/>
                    <a:pt x="4431" y="1276"/>
                    <a:pt x="3332" y="1292"/>
                  </a:cubicBezTo>
                  <a:cubicBezTo>
                    <a:pt x="3089" y="1296"/>
                    <a:pt x="2843" y="1297"/>
                    <a:pt x="2598" y="1290"/>
                  </a:cubicBezTo>
                  <a:cubicBezTo>
                    <a:pt x="1674" y="1263"/>
                    <a:pt x="785" y="1110"/>
                    <a:pt x="0" y="1677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D0891CEF-DBA4-961A-FA43-22B0AC7F5F42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485551" y="2156508"/>
              <a:ext cx="14838459" cy="2113267"/>
            </a:xfrm>
            <a:custGeom>
              <a:avLst/>
              <a:gdLst>
                <a:gd name="T0" fmla="*/ 20452 w 20452"/>
                <a:gd name="T1" fmla="*/ 145 h 1627"/>
                <a:gd name="T2" fmla="*/ 15324 w 20452"/>
                <a:gd name="T3" fmla="*/ 669 h 1627"/>
                <a:gd name="T4" fmla="*/ 13399 w 20452"/>
                <a:gd name="T5" fmla="*/ 183 h 1627"/>
                <a:gd name="T6" fmla="*/ 10389 w 20452"/>
                <a:gd name="T7" fmla="*/ 196 h 1627"/>
                <a:gd name="T8" fmla="*/ 9819 w 20452"/>
                <a:gd name="T9" fmla="*/ 313 h 1627"/>
                <a:gd name="T10" fmla="*/ 6606 w 20452"/>
                <a:gd name="T11" fmla="*/ 994 h 1627"/>
                <a:gd name="T12" fmla="*/ 3360 w 20452"/>
                <a:gd name="T13" fmla="*/ 1363 h 1627"/>
                <a:gd name="T14" fmla="*/ 2625 w 20452"/>
                <a:gd name="T15" fmla="*/ 1353 h 1627"/>
                <a:gd name="T16" fmla="*/ 0 w 20452"/>
                <a:gd name="T17" fmla="*/ 1627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52" h="1627">
                  <a:moveTo>
                    <a:pt x="20452" y="145"/>
                  </a:moveTo>
                  <a:cubicBezTo>
                    <a:pt x="18899" y="1268"/>
                    <a:pt x="17081" y="1130"/>
                    <a:pt x="15324" y="669"/>
                  </a:cubicBezTo>
                  <a:cubicBezTo>
                    <a:pt x="14675" y="498"/>
                    <a:pt x="14036" y="298"/>
                    <a:pt x="13399" y="183"/>
                  </a:cubicBezTo>
                  <a:cubicBezTo>
                    <a:pt x="12383" y="0"/>
                    <a:pt x="11418" y="8"/>
                    <a:pt x="10389" y="196"/>
                  </a:cubicBezTo>
                  <a:cubicBezTo>
                    <a:pt x="10199" y="231"/>
                    <a:pt x="10010" y="270"/>
                    <a:pt x="9819" y="313"/>
                  </a:cubicBezTo>
                  <a:cubicBezTo>
                    <a:pt x="8741" y="555"/>
                    <a:pt x="7663" y="798"/>
                    <a:pt x="6606" y="994"/>
                  </a:cubicBezTo>
                  <a:cubicBezTo>
                    <a:pt x="5531" y="1193"/>
                    <a:pt x="4458" y="1345"/>
                    <a:pt x="3360" y="1363"/>
                  </a:cubicBezTo>
                  <a:cubicBezTo>
                    <a:pt x="3116" y="1366"/>
                    <a:pt x="2870" y="1365"/>
                    <a:pt x="2625" y="1353"/>
                  </a:cubicBezTo>
                  <a:cubicBezTo>
                    <a:pt x="1696" y="1307"/>
                    <a:pt x="803" y="1097"/>
                    <a:pt x="0" y="1627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2119A2DE-124D-BF3D-121D-A836393ED6EF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564868" y="2114710"/>
              <a:ext cx="14855085" cy="2118679"/>
            </a:xfrm>
            <a:custGeom>
              <a:avLst/>
              <a:gdLst>
                <a:gd name="T0" fmla="*/ 20474 w 20474"/>
                <a:gd name="T1" fmla="*/ 109 h 1631"/>
                <a:gd name="T2" fmla="*/ 15357 w 20474"/>
                <a:gd name="T3" fmla="*/ 789 h 1631"/>
                <a:gd name="T4" fmla="*/ 13435 w 20474"/>
                <a:gd name="T5" fmla="*/ 271 h 1631"/>
                <a:gd name="T6" fmla="*/ 10413 w 20474"/>
                <a:gd name="T7" fmla="*/ 166 h 1631"/>
                <a:gd name="T8" fmla="*/ 9840 w 20474"/>
                <a:gd name="T9" fmla="*/ 274 h 1631"/>
                <a:gd name="T10" fmla="*/ 6633 w 20474"/>
                <a:gd name="T11" fmla="*/ 1028 h 1631"/>
                <a:gd name="T12" fmla="*/ 3388 w 20474"/>
                <a:gd name="T13" fmla="*/ 1486 h 1631"/>
                <a:gd name="T14" fmla="*/ 2652 w 20474"/>
                <a:gd name="T15" fmla="*/ 1469 h 1631"/>
                <a:gd name="T16" fmla="*/ 0 w 20474"/>
                <a:gd name="T17" fmla="*/ 1631 h 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74" h="1631">
                  <a:moveTo>
                    <a:pt x="20474" y="109"/>
                  </a:moveTo>
                  <a:cubicBezTo>
                    <a:pt x="18939" y="1294"/>
                    <a:pt x="17115" y="1248"/>
                    <a:pt x="15357" y="789"/>
                  </a:cubicBezTo>
                  <a:cubicBezTo>
                    <a:pt x="14709" y="619"/>
                    <a:pt x="14070" y="408"/>
                    <a:pt x="13435" y="271"/>
                  </a:cubicBezTo>
                  <a:cubicBezTo>
                    <a:pt x="12417" y="52"/>
                    <a:pt x="11447" y="0"/>
                    <a:pt x="10413" y="166"/>
                  </a:cubicBezTo>
                  <a:cubicBezTo>
                    <a:pt x="10222" y="196"/>
                    <a:pt x="10032" y="234"/>
                    <a:pt x="9840" y="274"/>
                  </a:cubicBezTo>
                  <a:cubicBezTo>
                    <a:pt x="8762" y="510"/>
                    <a:pt x="7687" y="790"/>
                    <a:pt x="6633" y="1028"/>
                  </a:cubicBezTo>
                  <a:cubicBezTo>
                    <a:pt x="5558" y="1270"/>
                    <a:pt x="4487" y="1468"/>
                    <a:pt x="3388" y="1486"/>
                  </a:cubicBezTo>
                  <a:cubicBezTo>
                    <a:pt x="3144" y="1490"/>
                    <a:pt x="2898" y="1486"/>
                    <a:pt x="2652" y="1469"/>
                  </a:cubicBezTo>
                  <a:cubicBezTo>
                    <a:pt x="1718" y="1405"/>
                    <a:pt x="821" y="1137"/>
                    <a:pt x="0" y="1631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DE8C50B2-4659-FD3B-C2A4-6ABBCCB53677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644769" y="2064685"/>
              <a:ext cx="14873223" cy="2134913"/>
            </a:xfrm>
            <a:custGeom>
              <a:avLst/>
              <a:gdLst>
                <a:gd name="T0" fmla="*/ 20497 w 20497"/>
                <a:gd name="T1" fmla="*/ 81 h 1643"/>
                <a:gd name="T2" fmla="*/ 15390 w 20497"/>
                <a:gd name="T3" fmla="*/ 917 h 1643"/>
                <a:gd name="T4" fmla="*/ 13472 w 20497"/>
                <a:gd name="T5" fmla="*/ 368 h 1643"/>
                <a:gd name="T6" fmla="*/ 10437 w 20497"/>
                <a:gd name="T7" fmla="*/ 143 h 1643"/>
                <a:gd name="T8" fmla="*/ 9861 w 20497"/>
                <a:gd name="T9" fmla="*/ 244 h 1643"/>
                <a:gd name="T10" fmla="*/ 6660 w 20497"/>
                <a:gd name="T11" fmla="*/ 1070 h 1643"/>
                <a:gd name="T12" fmla="*/ 3417 w 20497"/>
                <a:gd name="T13" fmla="*/ 1617 h 1643"/>
                <a:gd name="T14" fmla="*/ 2680 w 20497"/>
                <a:gd name="T15" fmla="*/ 1593 h 1643"/>
                <a:gd name="T16" fmla="*/ 0 w 20497"/>
                <a:gd name="T17" fmla="*/ 1643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97" h="1643">
                  <a:moveTo>
                    <a:pt x="20497" y="81"/>
                  </a:moveTo>
                  <a:cubicBezTo>
                    <a:pt x="18979" y="1328"/>
                    <a:pt x="17149" y="1374"/>
                    <a:pt x="15390" y="917"/>
                  </a:cubicBezTo>
                  <a:cubicBezTo>
                    <a:pt x="14742" y="749"/>
                    <a:pt x="14105" y="526"/>
                    <a:pt x="13472" y="368"/>
                  </a:cubicBezTo>
                  <a:cubicBezTo>
                    <a:pt x="12452" y="113"/>
                    <a:pt x="11476" y="0"/>
                    <a:pt x="10437" y="143"/>
                  </a:cubicBezTo>
                  <a:cubicBezTo>
                    <a:pt x="10245" y="169"/>
                    <a:pt x="10053" y="204"/>
                    <a:pt x="9861" y="244"/>
                  </a:cubicBezTo>
                  <a:cubicBezTo>
                    <a:pt x="8784" y="471"/>
                    <a:pt x="7712" y="791"/>
                    <a:pt x="6660" y="1070"/>
                  </a:cubicBezTo>
                  <a:cubicBezTo>
                    <a:pt x="5585" y="1356"/>
                    <a:pt x="4515" y="1599"/>
                    <a:pt x="3417" y="1617"/>
                  </a:cubicBezTo>
                  <a:cubicBezTo>
                    <a:pt x="3172" y="1621"/>
                    <a:pt x="2926" y="1615"/>
                    <a:pt x="2680" y="1593"/>
                  </a:cubicBezTo>
                  <a:cubicBezTo>
                    <a:pt x="1741" y="1510"/>
                    <a:pt x="839" y="1185"/>
                    <a:pt x="0" y="1643"/>
                  </a:cubicBezTo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7B825B57-9842-CB08-BA66-F55D367EE3C6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709896" y="2013196"/>
              <a:ext cx="14888339" cy="2278323"/>
            </a:xfrm>
            <a:custGeom>
              <a:avLst/>
              <a:gdLst>
                <a:gd name="T0" fmla="*/ 20518 w 20518"/>
                <a:gd name="T1" fmla="*/ 54 h 1753"/>
                <a:gd name="T2" fmla="*/ 15422 w 20518"/>
                <a:gd name="T3" fmla="*/ 1046 h 1753"/>
                <a:gd name="T4" fmla="*/ 13507 w 20518"/>
                <a:gd name="T5" fmla="*/ 465 h 1753"/>
                <a:gd name="T6" fmla="*/ 10460 w 20518"/>
                <a:gd name="T7" fmla="*/ 122 h 1753"/>
                <a:gd name="T8" fmla="*/ 9882 w 20518"/>
                <a:gd name="T9" fmla="*/ 214 h 1753"/>
                <a:gd name="T10" fmla="*/ 6685 w 20518"/>
                <a:gd name="T11" fmla="*/ 1114 h 1753"/>
                <a:gd name="T12" fmla="*/ 3444 w 20518"/>
                <a:gd name="T13" fmla="*/ 1749 h 1753"/>
                <a:gd name="T14" fmla="*/ 2706 w 20518"/>
                <a:gd name="T15" fmla="*/ 1719 h 1753"/>
                <a:gd name="T16" fmla="*/ 0 w 20518"/>
                <a:gd name="T17" fmla="*/ 1655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18" h="1753">
                  <a:moveTo>
                    <a:pt x="20518" y="54"/>
                  </a:moveTo>
                  <a:cubicBezTo>
                    <a:pt x="19017" y="1363"/>
                    <a:pt x="17182" y="1501"/>
                    <a:pt x="15422" y="1046"/>
                  </a:cubicBezTo>
                  <a:cubicBezTo>
                    <a:pt x="14775" y="879"/>
                    <a:pt x="14139" y="645"/>
                    <a:pt x="13507" y="465"/>
                  </a:cubicBezTo>
                  <a:cubicBezTo>
                    <a:pt x="12485" y="174"/>
                    <a:pt x="11504" y="0"/>
                    <a:pt x="10460" y="122"/>
                  </a:cubicBezTo>
                  <a:cubicBezTo>
                    <a:pt x="10267" y="144"/>
                    <a:pt x="10074" y="176"/>
                    <a:pt x="9882" y="214"/>
                  </a:cubicBezTo>
                  <a:cubicBezTo>
                    <a:pt x="8804" y="433"/>
                    <a:pt x="7736" y="792"/>
                    <a:pt x="6685" y="1114"/>
                  </a:cubicBezTo>
                  <a:cubicBezTo>
                    <a:pt x="5611" y="1442"/>
                    <a:pt x="4542" y="1730"/>
                    <a:pt x="3444" y="1749"/>
                  </a:cubicBezTo>
                  <a:cubicBezTo>
                    <a:pt x="3200" y="1753"/>
                    <a:pt x="2953" y="1745"/>
                    <a:pt x="2706" y="1719"/>
                  </a:cubicBezTo>
                  <a:cubicBezTo>
                    <a:pt x="1763" y="1617"/>
                    <a:pt x="856" y="1234"/>
                    <a:pt x="0" y="1655"/>
                  </a:cubicBezTo>
                </a:path>
              </a:pathLst>
            </a:custGeom>
            <a:noFill/>
            <a:ln w="635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C48E05E6-778B-D1E2-ABF7-B52B9EFD6F97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772201" y="1961396"/>
              <a:ext cx="14903453" cy="2448792"/>
            </a:xfrm>
            <a:custGeom>
              <a:avLst/>
              <a:gdLst>
                <a:gd name="T0" fmla="*/ 20541 w 20541"/>
                <a:gd name="T1" fmla="*/ 26 h 1885"/>
                <a:gd name="T2" fmla="*/ 15456 w 20541"/>
                <a:gd name="T3" fmla="*/ 1175 h 1885"/>
                <a:gd name="T4" fmla="*/ 13543 w 20541"/>
                <a:gd name="T5" fmla="*/ 562 h 1885"/>
                <a:gd name="T6" fmla="*/ 10484 w 20541"/>
                <a:gd name="T7" fmla="*/ 99 h 1885"/>
                <a:gd name="T8" fmla="*/ 9903 w 20541"/>
                <a:gd name="T9" fmla="*/ 184 h 1885"/>
                <a:gd name="T10" fmla="*/ 6712 w 20541"/>
                <a:gd name="T11" fmla="*/ 1156 h 1885"/>
                <a:gd name="T12" fmla="*/ 3473 w 20541"/>
                <a:gd name="T13" fmla="*/ 1880 h 1885"/>
                <a:gd name="T14" fmla="*/ 2734 w 20541"/>
                <a:gd name="T15" fmla="*/ 1843 h 1885"/>
                <a:gd name="T16" fmla="*/ 0 w 20541"/>
                <a:gd name="T17" fmla="*/ 1667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41" h="1885">
                  <a:moveTo>
                    <a:pt x="20541" y="26"/>
                  </a:moveTo>
                  <a:cubicBezTo>
                    <a:pt x="19057" y="1397"/>
                    <a:pt x="17216" y="1627"/>
                    <a:pt x="15456" y="1175"/>
                  </a:cubicBezTo>
                  <a:cubicBezTo>
                    <a:pt x="14808" y="1008"/>
                    <a:pt x="14174" y="764"/>
                    <a:pt x="13543" y="562"/>
                  </a:cubicBezTo>
                  <a:cubicBezTo>
                    <a:pt x="12520" y="234"/>
                    <a:pt x="11534" y="0"/>
                    <a:pt x="10484" y="99"/>
                  </a:cubicBezTo>
                  <a:cubicBezTo>
                    <a:pt x="10290" y="117"/>
                    <a:pt x="10096" y="147"/>
                    <a:pt x="9903" y="184"/>
                  </a:cubicBezTo>
                  <a:cubicBezTo>
                    <a:pt x="8825" y="394"/>
                    <a:pt x="7761" y="793"/>
                    <a:pt x="6712" y="1156"/>
                  </a:cubicBezTo>
                  <a:cubicBezTo>
                    <a:pt x="5639" y="1527"/>
                    <a:pt x="4570" y="1861"/>
                    <a:pt x="3473" y="1880"/>
                  </a:cubicBezTo>
                  <a:cubicBezTo>
                    <a:pt x="3228" y="1885"/>
                    <a:pt x="2981" y="1874"/>
                    <a:pt x="2734" y="1843"/>
                  </a:cubicBezTo>
                  <a:cubicBezTo>
                    <a:pt x="1785" y="1722"/>
                    <a:pt x="875" y="1283"/>
                    <a:pt x="0" y="1667"/>
                  </a:cubicBezTo>
                </a:path>
              </a:pathLst>
            </a:custGeom>
            <a:noFill/>
            <a:ln w="635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82C4784A-814C-9CBD-D9C3-2FEA875A27B9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836282" y="1907092"/>
              <a:ext cx="14920080" cy="2621966"/>
            </a:xfrm>
            <a:custGeom>
              <a:avLst/>
              <a:gdLst>
                <a:gd name="T0" fmla="*/ 20563 w 20563"/>
                <a:gd name="T1" fmla="*/ 0 h 2018"/>
                <a:gd name="T2" fmla="*/ 15489 w 20563"/>
                <a:gd name="T3" fmla="*/ 1305 h 2018"/>
                <a:gd name="T4" fmla="*/ 13580 w 20563"/>
                <a:gd name="T5" fmla="*/ 660 h 2018"/>
                <a:gd name="T6" fmla="*/ 10507 w 20563"/>
                <a:gd name="T7" fmla="*/ 78 h 2018"/>
                <a:gd name="T8" fmla="*/ 9924 w 20563"/>
                <a:gd name="T9" fmla="*/ 155 h 2018"/>
                <a:gd name="T10" fmla="*/ 6739 w 20563"/>
                <a:gd name="T11" fmla="*/ 1200 h 2018"/>
                <a:gd name="T12" fmla="*/ 3501 w 20563"/>
                <a:gd name="T13" fmla="*/ 2013 h 2018"/>
                <a:gd name="T14" fmla="*/ 2761 w 20563"/>
                <a:gd name="T15" fmla="*/ 1969 h 2018"/>
                <a:gd name="T16" fmla="*/ 0 w 20563"/>
                <a:gd name="T17" fmla="*/ 1681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63" h="2018">
                  <a:moveTo>
                    <a:pt x="20563" y="0"/>
                  </a:moveTo>
                  <a:cubicBezTo>
                    <a:pt x="19097" y="1433"/>
                    <a:pt x="17250" y="1754"/>
                    <a:pt x="15489" y="1305"/>
                  </a:cubicBezTo>
                  <a:cubicBezTo>
                    <a:pt x="14842" y="1140"/>
                    <a:pt x="14208" y="884"/>
                    <a:pt x="13580" y="660"/>
                  </a:cubicBezTo>
                  <a:cubicBezTo>
                    <a:pt x="12555" y="296"/>
                    <a:pt x="11563" y="1"/>
                    <a:pt x="10507" y="78"/>
                  </a:cubicBezTo>
                  <a:cubicBezTo>
                    <a:pt x="10312" y="92"/>
                    <a:pt x="10118" y="119"/>
                    <a:pt x="9924" y="155"/>
                  </a:cubicBezTo>
                  <a:cubicBezTo>
                    <a:pt x="8847" y="357"/>
                    <a:pt x="7786" y="796"/>
                    <a:pt x="6739" y="1200"/>
                  </a:cubicBezTo>
                  <a:cubicBezTo>
                    <a:pt x="5666" y="1615"/>
                    <a:pt x="4598" y="1993"/>
                    <a:pt x="3501" y="2013"/>
                  </a:cubicBezTo>
                  <a:cubicBezTo>
                    <a:pt x="3256" y="2018"/>
                    <a:pt x="3009" y="2005"/>
                    <a:pt x="2761" y="1969"/>
                  </a:cubicBezTo>
                  <a:cubicBezTo>
                    <a:pt x="1808" y="1829"/>
                    <a:pt x="893" y="1333"/>
                    <a:pt x="0" y="1681"/>
                  </a:cubicBezTo>
                </a:path>
              </a:pathLst>
            </a:custGeom>
            <a:noFill/>
            <a:ln w="6350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FD5F6770-1AA2-E60B-345D-01987C91FD22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902539" y="1817847"/>
              <a:ext cx="14935195" cy="2830316"/>
            </a:xfrm>
            <a:custGeom>
              <a:avLst/>
              <a:gdLst>
                <a:gd name="T0" fmla="*/ 20586 w 20586"/>
                <a:gd name="T1" fmla="*/ 0 h 2177"/>
                <a:gd name="T2" fmla="*/ 15522 w 20586"/>
                <a:gd name="T3" fmla="*/ 1461 h 2177"/>
                <a:gd name="T4" fmla="*/ 13616 w 20586"/>
                <a:gd name="T5" fmla="*/ 785 h 2177"/>
                <a:gd name="T6" fmla="*/ 10531 w 20586"/>
                <a:gd name="T7" fmla="*/ 84 h 2177"/>
                <a:gd name="T8" fmla="*/ 9945 w 20586"/>
                <a:gd name="T9" fmla="*/ 152 h 2177"/>
                <a:gd name="T10" fmla="*/ 6766 w 20586"/>
                <a:gd name="T11" fmla="*/ 1271 h 2177"/>
                <a:gd name="T12" fmla="*/ 3530 w 20586"/>
                <a:gd name="T13" fmla="*/ 2172 h 2177"/>
                <a:gd name="T14" fmla="*/ 2789 w 20586"/>
                <a:gd name="T15" fmla="*/ 2121 h 2177"/>
                <a:gd name="T16" fmla="*/ 0 w 20586"/>
                <a:gd name="T17" fmla="*/ 1721 h 2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86" h="2177">
                  <a:moveTo>
                    <a:pt x="20586" y="0"/>
                  </a:moveTo>
                  <a:cubicBezTo>
                    <a:pt x="19137" y="1495"/>
                    <a:pt x="17283" y="1908"/>
                    <a:pt x="15522" y="1461"/>
                  </a:cubicBezTo>
                  <a:cubicBezTo>
                    <a:pt x="14875" y="1297"/>
                    <a:pt x="14243" y="1030"/>
                    <a:pt x="13616" y="785"/>
                  </a:cubicBezTo>
                  <a:cubicBezTo>
                    <a:pt x="12590" y="384"/>
                    <a:pt x="11592" y="29"/>
                    <a:pt x="10531" y="84"/>
                  </a:cubicBezTo>
                  <a:cubicBezTo>
                    <a:pt x="10335" y="94"/>
                    <a:pt x="10140" y="118"/>
                    <a:pt x="9945" y="152"/>
                  </a:cubicBezTo>
                  <a:cubicBezTo>
                    <a:pt x="8868" y="346"/>
                    <a:pt x="7812" y="826"/>
                    <a:pt x="6766" y="1271"/>
                  </a:cubicBezTo>
                  <a:cubicBezTo>
                    <a:pt x="5694" y="1730"/>
                    <a:pt x="4626" y="2152"/>
                    <a:pt x="3530" y="2172"/>
                  </a:cubicBezTo>
                  <a:cubicBezTo>
                    <a:pt x="3284" y="2177"/>
                    <a:pt x="3037" y="2162"/>
                    <a:pt x="2789" y="2121"/>
                  </a:cubicBezTo>
                  <a:cubicBezTo>
                    <a:pt x="1831" y="1962"/>
                    <a:pt x="911" y="1409"/>
                    <a:pt x="0" y="1721"/>
                  </a:cubicBezTo>
                </a:path>
              </a:pathLst>
            </a:custGeom>
            <a:noFill/>
            <a:ln w="6350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">
              <a:extLst>
                <a:ext uri="{FF2B5EF4-FFF2-40B4-BE49-F238E27FC236}">
                  <a16:creationId xmlns:a16="http://schemas.microsoft.com/office/drawing/2014/main" id="{D40E4F9C-449F-8EB0-FA14-1EEB3893E601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1970005" y="1731445"/>
              <a:ext cx="14951822" cy="3035961"/>
            </a:xfrm>
            <a:custGeom>
              <a:avLst/>
              <a:gdLst>
                <a:gd name="T0" fmla="*/ 20607 w 20607"/>
                <a:gd name="T1" fmla="*/ 0 h 2336"/>
                <a:gd name="T2" fmla="*/ 15555 w 20607"/>
                <a:gd name="T3" fmla="*/ 1617 h 2336"/>
                <a:gd name="T4" fmla="*/ 13651 w 20607"/>
                <a:gd name="T5" fmla="*/ 909 h 2336"/>
                <a:gd name="T6" fmla="*/ 10554 w 20607"/>
                <a:gd name="T7" fmla="*/ 89 h 2336"/>
                <a:gd name="T8" fmla="*/ 9965 w 20607"/>
                <a:gd name="T9" fmla="*/ 150 h 2336"/>
                <a:gd name="T10" fmla="*/ 6792 w 20607"/>
                <a:gd name="T11" fmla="*/ 1341 h 2336"/>
                <a:gd name="T12" fmla="*/ 3558 w 20607"/>
                <a:gd name="T13" fmla="*/ 2332 h 2336"/>
                <a:gd name="T14" fmla="*/ 2815 w 20607"/>
                <a:gd name="T15" fmla="*/ 2273 h 2336"/>
                <a:gd name="T16" fmla="*/ 0 w 20607"/>
                <a:gd name="T17" fmla="*/ 1760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7" h="2336">
                  <a:moveTo>
                    <a:pt x="20607" y="0"/>
                  </a:moveTo>
                  <a:cubicBezTo>
                    <a:pt x="19175" y="1558"/>
                    <a:pt x="17316" y="2062"/>
                    <a:pt x="15555" y="1617"/>
                  </a:cubicBezTo>
                  <a:cubicBezTo>
                    <a:pt x="14908" y="1454"/>
                    <a:pt x="14277" y="1176"/>
                    <a:pt x="13651" y="909"/>
                  </a:cubicBezTo>
                  <a:cubicBezTo>
                    <a:pt x="12624" y="472"/>
                    <a:pt x="11620" y="57"/>
                    <a:pt x="10554" y="89"/>
                  </a:cubicBezTo>
                  <a:cubicBezTo>
                    <a:pt x="10357" y="95"/>
                    <a:pt x="10161" y="117"/>
                    <a:pt x="9965" y="150"/>
                  </a:cubicBezTo>
                  <a:cubicBezTo>
                    <a:pt x="8889" y="334"/>
                    <a:pt x="7836" y="855"/>
                    <a:pt x="6792" y="1341"/>
                  </a:cubicBezTo>
                  <a:cubicBezTo>
                    <a:pt x="5721" y="1843"/>
                    <a:pt x="4653" y="2310"/>
                    <a:pt x="3558" y="2332"/>
                  </a:cubicBezTo>
                  <a:cubicBezTo>
                    <a:pt x="3312" y="2336"/>
                    <a:pt x="3064" y="2319"/>
                    <a:pt x="2815" y="2273"/>
                  </a:cubicBezTo>
                  <a:cubicBezTo>
                    <a:pt x="1853" y="2094"/>
                    <a:pt x="929" y="1485"/>
                    <a:pt x="0" y="1760"/>
                  </a:cubicBezTo>
                </a:path>
              </a:pathLst>
            </a:custGeom>
            <a:noFill/>
            <a:ln w="6350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62F286A3-D506-7344-601B-52159D038113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2035998" y="1644704"/>
              <a:ext cx="14968448" cy="3241605"/>
            </a:xfrm>
            <a:custGeom>
              <a:avLst/>
              <a:gdLst>
                <a:gd name="T0" fmla="*/ 20630 w 20630"/>
                <a:gd name="T1" fmla="*/ 0 h 2496"/>
                <a:gd name="T2" fmla="*/ 15588 w 20630"/>
                <a:gd name="T3" fmla="*/ 1774 h 2496"/>
                <a:gd name="T4" fmla="*/ 13687 w 20630"/>
                <a:gd name="T5" fmla="*/ 1034 h 2496"/>
                <a:gd name="T6" fmla="*/ 10578 w 20630"/>
                <a:gd name="T7" fmla="*/ 95 h 2496"/>
                <a:gd name="T8" fmla="*/ 9986 w 20630"/>
                <a:gd name="T9" fmla="*/ 147 h 2496"/>
                <a:gd name="T10" fmla="*/ 6818 w 20630"/>
                <a:gd name="T11" fmla="*/ 1411 h 2496"/>
                <a:gd name="T12" fmla="*/ 3586 w 20630"/>
                <a:gd name="T13" fmla="*/ 2491 h 2496"/>
                <a:gd name="T14" fmla="*/ 2842 w 20630"/>
                <a:gd name="T15" fmla="*/ 2425 h 2496"/>
                <a:gd name="T16" fmla="*/ 0 w 20630"/>
                <a:gd name="T17" fmla="*/ 1800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30" h="2496">
                  <a:moveTo>
                    <a:pt x="20630" y="0"/>
                  </a:moveTo>
                  <a:cubicBezTo>
                    <a:pt x="19215" y="1620"/>
                    <a:pt x="17350" y="2216"/>
                    <a:pt x="15588" y="1774"/>
                  </a:cubicBezTo>
                  <a:cubicBezTo>
                    <a:pt x="14942" y="1612"/>
                    <a:pt x="14312" y="1322"/>
                    <a:pt x="13687" y="1034"/>
                  </a:cubicBezTo>
                  <a:cubicBezTo>
                    <a:pt x="12659" y="560"/>
                    <a:pt x="11650" y="84"/>
                    <a:pt x="10578" y="95"/>
                  </a:cubicBezTo>
                  <a:cubicBezTo>
                    <a:pt x="10380" y="97"/>
                    <a:pt x="10183" y="115"/>
                    <a:pt x="9986" y="147"/>
                  </a:cubicBezTo>
                  <a:cubicBezTo>
                    <a:pt x="8910" y="323"/>
                    <a:pt x="7861" y="883"/>
                    <a:pt x="6818" y="1411"/>
                  </a:cubicBezTo>
                  <a:cubicBezTo>
                    <a:pt x="5748" y="1957"/>
                    <a:pt x="4681" y="2469"/>
                    <a:pt x="3586" y="2491"/>
                  </a:cubicBezTo>
                  <a:cubicBezTo>
                    <a:pt x="3340" y="2496"/>
                    <a:pt x="3092" y="2476"/>
                    <a:pt x="2842" y="2425"/>
                  </a:cubicBezTo>
                  <a:cubicBezTo>
                    <a:pt x="1875" y="2228"/>
                    <a:pt x="947" y="1561"/>
                    <a:pt x="0" y="1800"/>
                  </a:cubicBezTo>
                </a:path>
              </a:pathLst>
            </a:custGeom>
            <a:noFill/>
            <a:ln w="6350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3D20FD10-93AB-16AA-0D1E-95FCD1032353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2103748" y="1555628"/>
              <a:ext cx="14985075" cy="3449955"/>
            </a:xfrm>
            <a:custGeom>
              <a:avLst/>
              <a:gdLst>
                <a:gd name="T0" fmla="*/ 20652 w 20652"/>
                <a:gd name="T1" fmla="*/ 0 h 2655"/>
                <a:gd name="T2" fmla="*/ 15621 w 20652"/>
                <a:gd name="T3" fmla="*/ 1930 h 2655"/>
                <a:gd name="T4" fmla="*/ 13724 w 20652"/>
                <a:gd name="T5" fmla="*/ 1158 h 2655"/>
                <a:gd name="T6" fmla="*/ 10602 w 20652"/>
                <a:gd name="T7" fmla="*/ 100 h 2655"/>
                <a:gd name="T8" fmla="*/ 10007 w 20652"/>
                <a:gd name="T9" fmla="*/ 144 h 2655"/>
                <a:gd name="T10" fmla="*/ 6845 w 20652"/>
                <a:gd name="T11" fmla="*/ 1482 h 2655"/>
                <a:gd name="T12" fmla="*/ 3615 w 20652"/>
                <a:gd name="T13" fmla="*/ 2650 h 2655"/>
                <a:gd name="T14" fmla="*/ 2870 w 20652"/>
                <a:gd name="T15" fmla="*/ 2578 h 2655"/>
                <a:gd name="T16" fmla="*/ 0 w 20652"/>
                <a:gd name="T17" fmla="*/ 1840 h 2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52" h="2655">
                  <a:moveTo>
                    <a:pt x="20652" y="0"/>
                  </a:moveTo>
                  <a:cubicBezTo>
                    <a:pt x="19255" y="1682"/>
                    <a:pt x="17384" y="2370"/>
                    <a:pt x="15621" y="1930"/>
                  </a:cubicBezTo>
                  <a:cubicBezTo>
                    <a:pt x="14975" y="1769"/>
                    <a:pt x="14348" y="1467"/>
                    <a:pt x="13724" y="1158"/>
                  </a:cubicBezTo>
                  <a:cubicBezTo>
                    <a:pt x="12694" y="647"/>
                    <a:pt x="11679" y="112"/>
                    <a:pt x="10602" y="100"/>
                  </a:cubicBezTo>
                  <a:cubicBezTo>
                    <a:pt x="10403" y="98"/>
                    <a:pt x="10205" y="114"/>
                    <a:pt x="10007" y="144"/>
                  </a:cubicBezTo>
                  <a:cubicBezTo>
                    <a:pt x="8931" y="312"/>
                    <a:pt x="7886" y="911"/>
                    <a:pt x="6845" y="1482"/>
                  </a:cubicBezTo>
                  <a:cubicBezTo>
                    <a:pt x="5775" y="2070"/>
                    <a:pt x="4709" y="2627"/>
                    <a:pt x="3615" y="2650"/>
                  </a:cubicBezTo>
                  <a:cubicBezTo>
                    <a:pt x="3368" y="2655"/>
                    <a:pt x="3120" y="2633"/>
                    <a:pt x="2870" y="2578"/>
                  </a:cubicBezTo>
                  <a:cubicBezTo>
                    <a:pt x="1898" y="2361"/>
                    <a:pt x="965" y="1637"/>
                    <a:pt x="0" y="1840"/>
                  </a:cubicBezTo>
                </a:path>
              </a:pathLst>
            </a:custGeom>
            <a:noFill/>
            <a:ln w="7938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F54042FE-54C0-B903-EDE2-13E664210E50}"/>
                </a:ext>
              </a:extLst>
            </p:cNvPr>
            <p:cNvSpPr>
              <a:spLocks/>
            </p:cNvSpPr>
            <p:nvPr/>
          </p:nvSpPr>
          <p:spPr bwMode="auto">
            <a:xfrm rot="20849621">
              <a:off x="-2095515" y="1460863"/>
              <a:ext cx="15000190" cy="4367238"/>
            </a:xfrm>
            <a:custGeom>
              <a:avLst/>
              <a:gdLst>
                <a:gd name="T0" fmla="*/ 20674 w 20674"/>
                <a:gd name="T1" fmla="*/ 0 h 3363"/>
                <a:gd name="T2" fmla="*/ 15653 w 20674"/>
                <a:gd name="T3" fmla="*/ 2086 h 3363"/>
                <a:gd name="T4" fmla="*/ 10625 w 20674"/>
                <a:gd name="T5" fmla="*/ 106 h 3363"/>
                <a:gd name="T6" fmla="*/ 2896 w 20674"/>
                <a:gd name="T7" fmla="*/ 2730 h 3363"/>
                <a:gd name="T8" fmla="*/ 0 w 20674"/>
                <a:gd name="T9" fmla="*/ 1880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74" h="3363">
                  <a:moveTo>
                    <a:pt x="20674" y="0"/>
                  </a:moveTo>
                  <a:cubicBezTo>
                    <a:pt x="19294" y="1744"/>
                    <a:pt x="17417" y="2524"/>
                    <a:pt x="15653" y="2086"/>
                  </a:cubicBezTo>
                  <a:cubicBezTo>
                    <a:pt x="13939" y="1661"/>
                    <a:pt x="12361" y="160"/>
                    <a:pt x="10625" y="106"/>
                  </a:cubicBezTo>
                  <a:cubicBezTo>
                    <a:pt x="7961" y="23"/>
                    <a:pt x="5529" y="3363"/>
                    <a:pt x="2896" y="2730"/>
                  </a:cubicBezTo>
                  <a:cubicBezTo>
                    <a:pt x="1920" y="2495"/>
                    <a:pt x="982" y="1714"/>
                    <a:pt x="0" y="1880"/>
                  </a:cubicBezTo>
                </a:path>
              </a:pathLst>
            </a:custGeom>
            <a:noFill/>
            <a:ln w="7938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4FECCC-C21E-1499-6C0D-5C089E87D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7796" y="381000"/>
            <a:ext cx="6577149" cy="498598"/>
          </a:xfrm>
        </p:spPr>
        <p:txBody>
          <a:bodyPr anchor="t" anchorCtr="0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4E986-6455-2087-1A4E-5A4A0B885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7796" y="5993867"/>
            <a:ext cx="6577149" cy="312330"/>
          </a:xfrm>
        </p:spPr>
        <p:txBody>
          <a:bodyPr wrap="square" anchor="ctr" anchorCtr="0">
            <a:sp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A7DE18C-A74B-B577-18A0-6D2B223AA630}"/>
              </a:ext>
            </a:extLst>
          </p:cNvPr>
          <p:cNvGrpSpPr/>
          <p:nvPr userDrawn="1"/>
        </p:nvGrpSpPr>
        <p:grpSpPr>
          <a:xfrm>
            <a:off x="1524" y="2287511"/>
            <a:ext cx="12188952" cy="1667923"/>
            <a:chOff x="-10028" y="2146287"/>
            <a:chExt cx="12188952" cy="16679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ABD0F2A-01A5-303E-3CF8-FD040820D56D}"/>
                </a:ext>
              </a:extLst>
            </p:cNvPr>
            <p:cNvSpPr/>
            <p:nvPr/>
          </p:nvSpPr>
          <p:spPr>
            <a:xfrm>
              <a:off x="-10028" y="2146287"/>
              <a:ext cx="12188952" cy="1667923"/>
            </a:xfrm>
            <a:prstGeom prst="rect">
              <a:avLst/>
            </a:prstGeom>
            <a:solidFill>
              <a:schemeClr val="tx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0EEE8ED-82ED-DAF8-8F12-79140D538992}"/>
                </a:ext>
              </a:extLst>
            </p:cNvPr>
            <p:cNvGrpSpPr/>
            <p:nvPr/>
          </p:nvGrpSpPr>
          <p:grpSpPr>
            <a:xfrm>
              <a:off x="2806245" y="2510354"/>
              <a:ext cx="6577148" cy="939789"/>
              <a:chOff x="1979708" y="4740782"/>
              <a:chExt cx="7562484" cy="108058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9357501-B787-9480-319D-7263A4B4E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774864" y="4740782"/>
                <a:ext cx="3767328" cy="633413"/>
              </a:xfrm>
              <a:prstGeom prst="rect">
                <a:avLst/>
              </a:prstGeom>
              <a:noFill/>
            </p:spPr>
          </p:pic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24A1A32-D910-D79F-54D1-817608B0D2C5}"/>
                  </a:ext>
                </a:extLst>
              </p:cNvPr>
              <p:cNvGrpSpPr/>
              <p:nvPr/>
            </p:nvGrpSpPr>
            <p:grpSpPr>
              <a:xfrm>
                <a:off x="1979708" y="4779822"/>
                <a:ext cx="2839942" cy="1041541"/>
                <a:chOff x="1979708" y="4779822"/>
                <a:chExt cx="2839942" cy="1041541"/>
              </a:xfrm>
            </p:grpSpPr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1BFF60B6-69F7-6220-9195-B9A676B55E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79708" y="4779822"/>
                  <a:ext cx="2839358" cy="555332"/>
                </a:xfrm>
                <a:prstGeom prst="rect">
                  <a:avLst/>
                </a:prstGeom>
              </p:spPr>
            </p:pic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748DF501-7A24-EA41-F5AA-9DA277B0F442}"/>
                    </a:ext>
                  </a:extLst>
                </p:cNvPr>
                <p:cNvGrpSpPr/>
                <p:nvPr/>
              </p:nvGrpSpPr>
              <p:grpSpPr>
                <a:xfrm>
                  <a:off x="1984375" y="5578475"/>
                  <a:ext cx="2835275" cy="242888"/>
                  <a:chOff x="1984375" y="5578475"/>
                  <a:chExt cx="2835275" cy="242888"/>
                </a:xfrm>
                <a:solidFill>
                  <a:schemeClr val="accent1"/>
                </a:solidFill>
              </p:grpSpPr>
              <p:sp>
                <p:nvSpPr>
                  <p:cNvPr id="33" name="Freeform 18">
                    <a:extLst>
                      <a:ext uri="{FF2B5EF4-FFF2-40B4-BE49-F238E27FC236}">
                        <a16:creationId xmlns:a16="http://schemas.microsoft.com/office/drawing/2014/main" id="{7AE87774-21C3-72C8-7239-464A5A98C4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60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5 w 74"/>
                      <a:gd name="T5" fmla="*/ 24 h 135"/>
                      <a:gd name="T6" fmla="*/ 25 w 74"/>
                      <a:gd name="T7" fmla="*/ 135 h 135"/>
                      <a:gd name="T8" fmla="*/ 51 w 74"/>
                      <a:gd name="T9" fmla="*/ 135 h 135"/>
                      <a:gd name="T10" fmla="*/ 51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5" y="24"/>
                        </a:lnTo>
                        <a:lnTo>
                          <a:pt x="25" y="135"/>
                        </a:lnTo>
                        <a:lnTo>
                          <a:pt x="51" y="135"/>
                        </a:lnTo>
                        <a:lnTo>
                          <a:pt x="51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19">
                    <a:extLst>
                      <a:ext uri="{FF2B5EF4-FFF2-40B4-BE49-F238E27FC236}">
                        <a16:creationId xmlns:a16="http://schemas.microsoft.com/office/drawing/2014/main" id="{11EFFC2A-4239-A8E3-4256-16AEB6591F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21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4 w 74"/>
                      <a:gd name="T5" fmla="*/ 24 h 135"/>
                      <a:gd name="T6" fmla="*/ 24 w 74"/>
                      <a:gd name="T7" fmla="*/ 135 h 135"/>
                      <a:gd name="T8" fmla="*/ 49 w 74"/>
                      <a:gd name="T9" fmla="*/ 135 h 135"/>
                      <a:gd name="T10" fmla="*/ 49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4" y="24"/>
                        </a:lnTo>
                        <a:lnTo>
                          <a:pt x="24" y="135"/>
                        </a:lnTo>
                        <a:lnTo>
                          <a:pt x="49" y="135"/>
                        </a:lnTo>
                        <a:lnTo>
                          <a:pt x="49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20">
                    <a:extLst>
                      <a:ext uri="{FF2B5EF4-FFF2-40B4-BE49-F238E27FC236}">
                        <a16:creationId xmlns:a16="http://schemas.microsoft.com/office/drawing/2014/main" id="{579F591A-87A0-66E2-2E68-880004C4522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89375" y="5578475"/>
                    <a:ext cx="123825" cy="214313"/>
                  </a:xfrm>
                  <a:custGeom>
                    <a:avLst/>
                    <a:gdLst>
                      <a:gd name="T0" fmla="*/ 44 w 44"/>
                      <a:gd name="T1" fmla="*/ 52 h 74"/>
                      <a:gd name="T2" fmla="*/ 44 w 44"/>
                      <a:gd name="T3" fmla="*/ 49 h 74"/>
                      <a:gd name="T4" fmla="*/ 36 w 44"/>
                      <a:gd name="T5" fmla="*/ 37 h 74"/>
                      <a:gd name="T6" fmla="*/ 43 w 44"/>
                      <a:gd name="T7" fmla="*/ 23 h 74"/>
                      <a:gd name="T8" fmla="*/ 43 w 44"/>
                      <a:gd name="T9" fmla="*/ 21 h 74"/>
                      <a:gd name="T10" fmla="*/ 43 w 44"/>
                      <a:gd name="T11" fmla="*/ 16 h 74"/>
                      <a:gd name="T12" fmla="*/ 24 w 44"/>
                      <a:gd name="T13" fmla="*/ 0 h 74"/>
                      <a:gd name="T14" fmla="*/ 0 w 44"/>
                      <a:gd name="T15" fmla="*/ 0 h 74"/>
                      <a:gd name="T16" fmla="*/ 0 w 44"/>
                      <a:gd name="T17" fmla="*/ 74 h 74"/>
                      <a:gd name="T18" fmla="*/ 10 w 44"/>
                      <a:gd name="T19" fmla="*/ 74 h 74"/>
                      <a:gd name="T20" fmla="*/ 16 w 44"/>
                      <a:gd name="T21" fmla="*/ 74 h 74"/>
                      <a:gd name="T22" fmla="*/ 26 w 44"/>
                      <a:gd name="T23" fmla="*/ 74 h 74"/>
                      <a:gd name="T24" fmla="*/ 43 w 44"/>
                      <a:gd name="T25" fmla="*/ 64 h 74"/>
                      <a:gd name="T26" fmla="*/ 44 w 44"/>
                      <a:gd name="T27" fmla="*/ 52 h 74"/>
                      <a:gd name="T28" fmla="*/ 15 w 44"/>
                      <a:gd name="T29" fmla="*/ 13 h 74"/>
                      <a:gd name="T30" fmla="*/ 25 w 44"/>
                      <a:gd name="T31" fmla="*/ 13 h 74"/>
                      <a:gd name="T32" fmla="*/ 27 w 44"/>
                      <a:gd name="T33" fmla="*/ 14 h 74"/>
                      <a:gd name="T34" fmla="*/ 28 w 44"/>
                      <a:gd name="T35" fmla="*/ 18 h 74"/>
                      <a:gd name="T36" fmla="*/ 28 w 44"/>
                      <a:gd name="T37" fmla="*/ 22 h 74"/>
                      <a:gd name="T38" fmla="*/ 28 w 44"/>
                      <a:gd name="T39" fmla="*/ 24 h 74"/>
                      <a:gd name="T40" fmla="*/ 23 w 44"/>
                      <a:gd name="T41" fmla="*/ 30 h 74"/>
                      <a:gd name="T42" fmla="*/ 15 w 44"/>
                      <a:gd name="T43" fmla="*/ 30 h 74"/>
                      <a:gd name="T44" fmla="*/ 15 w 44"/>
                      <a:gd name="T45" fmla="*/ 13 h 74"/>
                      <a:gd name="T46" fmla="*/ 25 w 44"/>
                      <a:gd name="T47" fmla="*/ 61 h 74"/>
                      <a:gd name="T48" fmla="*/ 15 w 44"/>
                      <a:gd name="T49" fmla="*/ 61 h 74"/>
                      <a:gd name="T50" fmla="*/ 15 w 44"/>
                      <a:gd name="T51" fmla="*/ 43 h 74"/>
                      <a:gd name="T52" fmla="*/ 26 w 44"/>
                      <a:gd name="T53" fmla="*/ 44 h 74"/>
                      <a:gd name="T54" fmla="*/ 29 w 44"/>
                      <a:gd name="T55" fmla="*/ 47 h 74"/>
                      <a:gd name="T56" fmla="*/ 29 w 44"/>
                      <a:gd name="T57" fmla="*/ 57 h 74"/>
                      <a:gd name="T58" fmla="*/ 25 w 44"/>
                      <a:gd name="T59" fmla="*/ 6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4">
                        <a:moveTo>
                          <a:pt x="44" y="52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5"/>
                          <a:pt x="41" y="40"/>
                          <a:pt x="36" y="37"/>
                        </a:cubicBezTo>
                        <a:cubicBezTo>
                          <a:pt x="41" y="33"/>
                          <a:pt x="43" y="28"/>
                          <a:pt x="43" y="23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20"/>
                          <a:pt x="43" y="17"/>
                          <a:pt x="43" y="16"/>
                        </a:cubicBezTo>
                        <a:cubicBezTo>
                          <a:pt x="43" y="6"/>
                          <a:pt x="36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4"/>
                          <a:pt x="8" y="74"/>
                          <a:pt x="10" y="74"/>
                        </a:cubicBezTo>
                        <a:cubicBezTo>
                          <a:pt x="12" y="74"/>
                          <a:pt x="14" y="74"/>
                          <a:pt x="16" y="74"/>
                        </a:cubicBezTo>
                        <a:cubicBezTo>
                          <a:pt x="19" y="74"/>
                          <a:pt x="22" y="74"/>
                          <a:pt x="26" y="74"/>
                        </a:cubicBezTo>
                        <a:cubicBezTo>
                          <a:pt x="32" y="74"/>
                          <a:pt x="40" y="72"/>
                          <a:pt x="43" y="64"/>
                        </a:cubicBezTo>
                        <a:cubicBezTo>
                          <a:pt x="44" y="60"/>
                          <a:pt x="44" y="56"/>
                          <a:pt x="44" y="52"/>
                        </a:cubicBezTo>
                        <a:close/>
                        <a:moveTo>
                          <a:pt x="15" y="13"/>
                        </a:moveTo>
                        <a:cubicBezTo>
                          <a:pt x="15" y="13"/>
                          <a:pt x="22" y="13"/>
                          <a:pt x="25" y="13"/>
                        </a:cubicBezTo>
                        <a:cubicBezTo>
                          <a:pt x="25" y="14"/>
                          <a:pt x="26" y="14"/>
                          <a:pt x="27" y="14"/>
                        </a:cubicBezTo>
                        <a:cubicBezTo>
                          <a:pt x="28" y="15"/>
                          <a:pt x="28" y="17"/>
                          <a:pt x="28" y="18"/>
                        </a:cubicBezTo>
                        <a:cubicBezTo>
                          <a:pt x="29" y="19"/>
                          <a:pt x="29" y="20"/>
                          <a:pt x="28" y="22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9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5" y="30"/>
                        </a:cubicBezTo>
                        <a:lnTo>
                          <a:pt x="15" y="13"/>
                        </a:lnTo>
                        <a:close/>
                        <a:moveTo>
                          <a:pt x="25" y="61"/>
                        </a:moveTo>
                        <a:cubicBezTo>
                          <a:pt x="22" y="61"/>
                          <a:pt x="15" y="61"/>
                          <a:pt x="15" y="61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43"/>
                          <a:pt x="23" y="44"/>
                          <a:pt x="26" y="44"/>
                        </a:cubicBezTo>
                        <a:cubicBezTo>
                          <a:pt x="28" y="44"/>
                          <a:pt x="29" y="46"/>
                          <a:pt x="29" y="47"/>
                        </a:cubicBezTo>
                        <a:cubicBezTo>
                          <a:pt x="29" y="50"/>
                          <a:pt x="29" y="54"/>
                          <a:pt x="29" y="57"/>
                        </a:cubicBezTo>
                        <a:cubicBezTo>
                          <a:pt x="29" y="59"/>
                          <a:pt x="27" y="61"/>
                          <a:pt x="25" y="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21">
                    <a:extLst>
                      <a:ext uri="{FF2B5EF4-FFF2-40B4-BE49-F238E27FC236}">
                        <a16:creationId xmlns:a16="http://schemas.microsoft.com/office/drawing/2014/main" id="{81B20ECF-D082-A275-CF33-C4DE9B1A942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433888" y="5578475"/>
                    <a:ext cx="123825" cy="211138"/>
                  </a:xfrm>
                  <a:custGeom>
                    <a:avLst/>
                    <a:gdLst>
                      <a:gd name="T0" fmla="*/ 44 w 44"/>
                      <a:gd name="T1" fmla="*/ 51 h 73"/>
                      <a:gd name="T2" fmla="*/ 44 w 44"/>
                      <a:gd name="T3" fmla="*/ 49 h 73"/>
                      <a:gd name="T4" fmla="*/ 36 w 44"/>
                      <a:gd name="T5" fmla="*/ 36 h 73"/>
                      <a:gd name="T6" fmla="*/ 43 w 44"/>
                      <a:gd name="T7" fmla="*/ 22 h 73"/>
                      <a:gd name="T8" fmla="*/ 43 w 44"/>
                      <a:gd name="T9" fmla="*/ 21 h 73"/>
                      <a:gd name="T10" fmla="*/ 42 w 44"/>
                      <a:gd name="T11" fmla="*/ 15 h 73"/>
                      <a:gd name="T12" fmla="*/ 24 w 44"/>
                      <a:gd name="T13" fmla="*/ 0 h 73"/>
                      <a:gd name="T14" fmla="*/ 0 w 44"/>
                      <a:gd name="T15" fmla="*/ 0 h 73"/>
                      <a:gd name="T16" fmla="*/ 0 w 44"/>
                      <a:gd name="T17" fmla="*/ 73 h 73"/>
                      <a:gd name="T18" fmla="*/ 9 w 44"/>
                      <a:gd name="T19" fmla="*/ 73 h 73"/>
                      <a:gd name="T20" fmla="*/ 16 w 44"/>
                      <a:gd name="T21" fmla="*/ 73 h 73"/>
                      <a:gd name="T22" fmla="*/ 25 w 44"/>
                      <a:gd name="T23" fmla="*/ 73 h 73"/>
                      <a:gd name="T24" fmla="*/ 43 w 44"/>
                      <a:gd name="T25" fmla="*/ 63 h 73"/>
                      <a:gd name="T26" fmla="*/ 44 w 44"/>
                      <a:gd name="T27" fmla="*/ 51 h 73"/>
                      <a:gd name="T28" fmla="*/ 14 w 44"/>
                      <a:gd name="T29" fmla="*/ 13 h 73"/>
                      <a:gd name="T30" fmla="*/ 24 w 44"/>
                      <a:gd name="T31" fmla="*/ 13 h 73"/>
                      <a:gd name="T32" fmla="*/ 27 w 44"/>
                      <a:gd name="T33" fmla="*/ 14 h 73"/>
                      <a:gd name="T34" fmla="*/ 28 w 44"/>
                      <a:gd name="T35" fmla="*/ 18 h 73"/>
                      <a:gd name="T36" fmla="*/ 28 w 44"/>
                      <a:gd name="T37" fmla="*/ 21 h 73"/>
                      <a:gd name="T38" fmla="*/ 28 w 44"/>
                      <a:gd name="T39" fmla="*/ 24 h 73"/>
                      <a:gd name="T40" fmla="*/ 23 w 44"/>
                      <a:gd name="T41" fmla="*/ 30 h 73"/>
                      <a:gd name="T42" fmla="*/ 14 w 44"/>
                      <a:gd name="T43" fmla="*/ 30 h 73"/>
                      <a:gd name="T44" fmla="*/ 14 w 44"/>
                      <a:gd name="T45" fmla="*/ 13 h 73"/>
                      <a:gd name="T46" fmla="*/ 25 w 44"/>
                      <a:gd name="T47" fmla="*/ 60 h 73"/>
                      <a:gd name="T48" fmla="*/ 14 w 44"/>
                      <a:gd name="T49" fmla="*/ 61 h 73"/>
                      <a:gd name="T50" fmla="*/ 14 w 44"/>
                      <a:gd name="T51" fmla="*/ 43 h 73"/>
                      <a:gd name="T52" fmla="*/ 26 w 44"/>
                      <a:gd name="T53" fmla="*/ 44 h 73"/>
                      <a:gd name="T54" fmla="*/ 29 w 44"/>
                      <a:gd name="T55" fmla="*/ 47 h 73"/>
                      <a:gd name="T56" fmla="*/ 29 w 44"/>
                      <a:gd name="T57" fmla="*/ 56 h 73"/>
                      <a:gd name="T58" fmla="*/ 25 w 44"/>
                      <a:gd name="T59" fmla="*/ 6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3">
                        <a:moveTo>
                          <a:pt x="44" y="51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4"/>
                          <a:pt x="41" y="39"/>
                          <a:pt x="36" y="36"/>
                        </a:cubicBezTo>
                        <a:cubicBezTo>
                          <a:pt x="40" y="32"/>
                          <a:pt x="43" y="27"/>
                          <a:pt x="43" y="22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19"/>
                          <a:pt x="42" y="17"/>
                          <a:pt x="42" y="15"/>
                        </a:cubicBezTo>
                        <a:cubicBezTo>
                          <a:pt x="42" y="6"/>
                          <a:pt x="35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3"/>
                          <a:pt x="7" y="73"/>
                          <a:pt x="9" y="73"/>
                        </a:cubicBezTo>
                        <a:cubicBezTo>
                          <a:pt x="12" y="73"/>
                          <a:pt x="14" y="73"/>
                          <a:pt x="16" y="73"/>
                        </a:cubicBezTo>
                        <a:cubicBezTo>
                          <a:pt x="19" y="73"/>
                          <a:pt x="22" y="73"/>
                          <a:pt x="25" y="73"/>
                        </a:cubicBezTo>
                        <a:cubicBezTo>
                          <a:pt x="31" y="73"/>
                          <a:pt x="40" y="72"/>
                          <a:pt x="43" y="63"/>
                        </a:cubicBezTo>
                        <a:cubicBezTo>
                          <a:pt x="44" y="60"/>
                          <a:pt x="44" y="55"/>
                          <a:pt x="44" y="51"/>
                        </a:cubicBezTo>
                        <a:close/>
                        <a:moveTo>
                          <a:pt x="14" y="13"/>
                        </a:moveTo>
                        <a:cubicBezTo>
                          <a:pt x="14" y="13"/>
                          <a:pt x="21" y="13"/>
                          <a:pt x="24" y="13"/>
                        </a:cubicBezTo>
                        <a:cubicBezTo>
                          <a:pt x="25" y="13"/>
                          <a:pt x="26" y="14"/>
                          <a:pt x="27" y="14"/>
                        </a:cubicBezTo>
                        <a:cubicBezTo>
                          <a:pt x="27" y="15"/>
                          <a:pt x="28" y="16"/>
                          <a:pt x="28" y="18"/>
                        </a:cubicBezTo>
                        <a:cubicBezTo>
                          <a:pt x="28" y="19"/>
                          <a:pt x="28" y="20"/>
                          <a:pt x="28" y="21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8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4" y="30"/>
                        </a:cubicBezTo>
                        <a:lnTo>
                          <a:pt x="14" y="13"/>
                        </a:lnTo>
                        <a:close/>
                        <a:moveTo>
                          <a:pt x="25" y="60"/>
                        </a:moveTo>
                        <a:cubicBezTo>
                          <a:pt x="22" y="60"/>
                          <a:pt x="14" y="61"/>
                          <a:pt x="14" y="61"/>
                        </a:cubicBezTo>
                        <a:cubicBezTo>
                          <a:pt x="14" y="43"/>
                          <a:pt x="14" y="43"/>
                          <a:pt x="14" y="43"/>
                        </a:cubicBezTo>
                        <a:cubicBezTo>
                          <a:pt x="15" y="43"/>
                          <a:pt x="23" y="43"/>
                          <a:pt x="26" y="44"/>
                        </a:cubicBezTo>
                        <a:cubicBezTo>
                          <a:pt x="27" y="44"/>
                          <a:pt x="29" y="45"/>
                          <a:pt x="29" y="47"/>
                        </a:cubicBezTo>
                        <a:cubicBezTo>
                          <a:pt x="29" y="50"/>
                          <a:pt x="29" y="53"/>
                          <a:pt x="29" y="56"/>
                        </a:cubicBezTo>
                        <a:cubicBezTo>
                          <a:pt x="29" y="59"/>
                          <a:pt x="27" y="60"/>
                          <a:pt x="25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22">
                    <a:extLst>
                      <a:ext uri="{FF2B5EF4-FFF2-40B4-BE49-F238E27FC236}">
                        <a16:creationId xmlns:a16="http://schemas.microsoft.com/office/drawing/2014/main" id="{952612ED-92B8-4226-8BE4-ABE33A6D70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4375" y="5581650"/>
                    <a:ext cx="106363" cy="204788"/>
                  </a:xfrm>
                  <a:custGeom>
                    <a:avLst/>
                    <a:gdLst>
                      <a:gd name="T0" fmla="*/ 67 w 67"/>
                      <a:gd name="T1" fmla="*/ 129 h 129"/>
                      <a:gd name="T2" fmla="*/ 53 w 67"/>
                      <a:gd name="T3" fmla="*/ 129 h 129"/>
                      <a:gd name="T4" fmla="*/ 14 w 67"/>
                      <a:gd name="T5" fmla="*/ 31 h 129"/>
                      <a:gd name="T6" fmla="*/ 14 w 67"/>
                      <a:gd name="T7" fmla="*/ 129 h 129"/>
                      <a:gd name="T8" fmla="*/ 0 w 67"/>
                      <a:gd name="T9" fmla="*/ 129 h 129"/>
                      <a:gd name="T10" fmla="*/ 0 w 67"/>
                      <a:gd name="T11" fmla="*/ 0 h 129"/>
                      <a:gd name="T12" fmla="*/ 14 w 67"/>
                      <a:gd name="T13" fmla="*/ 0 h 129"/>
                      <a:gd name="T14" fmla="*/ 55 w 67"/>
                      <a:gd name="T15" fmla="*/ 100 h 129"/>
                      <a:gd name="T16" fmla="*/ 55 w 67"/>
                      <a:gd name="T17" fmla="*/ 0 h 129"/>
                      <a:gd name="T18" fmla="*/ 67 w 67"/>
                      <a:gd name="T19" fmla="*/ 0 h 129"/>
                      <a:gd name="T20" fmla="*/ 67 w 67"/>
                      <a:gd name="T21" fmla="*/ 129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7" h="129">
                        <a:moveTo>
                          <a:pt x="67" y="129"/>
                        </a:moveTo>
                        <a:lnTo>
                          <a:pt x="53" y="129"/>
                        </a:lnTo>
                        <a:lnTo>
                          <a:pt x="14" y="31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55" y="100"/>
                        </a:lnTo>
                        <a:lnTo>
                          <a:pt x="55" y="0"/>
                        </a:lnTo>
                        <a:lnTo>
                          <a:pt x="67" y="0"/>
                        </a:lnTo>
                        <a:lnTo>
                          <a:pt x="67" y="1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23">
                    <a:extLst>
                      <a:ext uri="{FF2B5EF4-FFF2-40B4-BE49-F238E27FC236}">
                        <a16:creationId xmlns:a16="http://schemas.microsoft.com/office/drawing/2014/main" id="{074ADC63-B51C-959A-9B9A-742FBCEE294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3138" y="5581650"/>
                    <a:ext cx="120650" cy="204788"/>
                  </a:xfrm>
                  <a:custGeom>
                    <a:avLst/>
                    <a:gdLst>
                      <a:gd name="T0" fmla="*/ 55 w 76"/>
                      <a:gd name="T1" fmla="*/ 97 h 129"/>
                      <a:gd name="T2" fmla="*/ 21 w 76"/>
                      <a:gd name="T3" fmla="*/ 97 h 129"/>
                      <a:gd name="T4" fmla="*/ 14 w 76"/>
                      <a:gd name="T5" fmla="*/ 129 h 129"/>
                      <a:gd name="T6" fmla="*/ 0 w 76"/>
                      <a:gd name="T7" fmla="*/ 129 h 129"/>
                      <a:gd name="T8" fmla="*/ 34 w 76"/>
                      <a:gd name="T9" fmla="*/ 0 h 129"/>
                      <a:gd name="T10" fmla="*/ 44 w 76"/>
                      <a:gd name="T11" fmla="*/ 0 h 129"/>
                      <a:gd name="T12" fmla="*/ 76 w 76"/>
                      <a:gd name="T13" fmla="*/ 129 h 129"/>
                      <a:gd name="T14" fmla="*/ 64 w 76"/>
                      <a:gd name="T15" fmla="*/ 129 h 129"/>
                      <a:gd name="T16" fmla="*/ 55 w 76"/>
                      <a:gd name="T17" fmla="*/ 97 h 129"/>
                      <a:gd name="T18" fmla="*/ 25 w 76"/>
                      <a:gd name="T19" fmla="*/ 82 h 129"/>
                      <a:gd name="T20" fmla="*/ 51 w 76"/>
                      <a:gd name="T21" fmla="*/ 82 h 129"/>
                      <a:gd name="T22" fmla="*/ 39 w 76"/>
                      <a:gd name="T23" fmla="*/ 24 h 129"/>
                      <a:gd name="T24" fmla="*/ 25 w 76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6" h="129">
                        <a:moveTo>
                          <a:pt x="55" y="97"/>
                        </a:moveTo>
                        <a:lnTo>
                          <a:pt x="21" y="97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76" y="129"/>
                        </a:lnTo>
                        <a:lnTo>
                          <a:pt x="64" y="129"/>
                        </a:lnTo>
                        <a:lnTo>
                          <a:pt x="55" y="97"/>
                        </a:lnTo>
                        <a:close/>
                        <a:moveTo>
                          <a:pt x="25" y="82"/>
                        </a:moveTo>
                        <a:lnTo>
                          <a:pt x="51" y="82"/>
                        </a:lnTo>
                        <a:lnTo>
                          <a:pt x="39" y="24"/>
                        </a:lnTo>
                        <a:lnTo>
                          <a:pt x="2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9" name="Freeform 24">
                    <a:extLst>
                      <a:ext uri="{FF2B5EF4-FFF2-40B4-BE49-F238E27FC236}">
                        <a16:creationId xmlns:a16="http://schemas.microsoft.com/office/drawing/2014/main" id="{31803B82-78F3-F6D7-93D9-A9226FD26A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05075" y="5581650"/>
                    <a:ext cx="103188" cy="211138"/>
                  </a:xfrm>
                  <a:custGeom>
                    <a:avLst/>
                    <a:gdLst>
                      <a:gd name="T0" fmla="*/ 0 w 37"/>
                      <a:gd name="T1" fmla="*/ 66 h 73"/>
                      <a:gd name="T2" fmla="*/ 3 w 37"/>
                      <a:gd name="T3" fmla="*/ 60 h 73"/>
                      <a:gd name="T4" fmla="*/ 10 w 37"/>
                      <a:gd name="T5" fmla="*/ 64 h 73"/>
                      <a:gd name="T6" fmla="*/ 18 w 37"/>
                      <a:gd name="T7" fmla="*/ 65 h 73"/>
                      <a:gd name="T8" fmla="*/ 27 w 37"/>
                      <a:gd name="T9" fmla="*/ 62 h 73"/>
                      <a:gd name="T10" fmla="*/ 30 w 37"/>
                      <a:gd name="T11" fmla="*/ 53 h 73"/>
                      <a:gd name="T12" fmla="*/ 27 w 37"/>
                      <a:gd name="T13" fmla="*/ 45 h 73"/>
                      <a:gd name="T14" fmla="*/ 18 w 37"/>
                      <a:gd name="T15" fmla="*/ 39 h 73"/>
                      <a:gd name="T16" fmla="*/ 6 w 37"/>
                      <a:gd name="T17" fmla="*/ 31 h 73"/>
                      <a:gd name="T18" fmla="*/ 3 w 37"/>
                      <a:gd name="T19" fmla="*/ 19 h 73"/>
                      <a:gd name="T20" fmla="*/ 7 w 37"/>
                      <a:gd name="T21" fmla="*/ 6 h 73"/>
                      <a:gd name="T22" fmla="*/ 20 w 37"/>
                      <a:gd name="T23" fmla="*/ 0 h 73"/>
                      <a:gd name="T24" fmla="*/ 28 w 37"/>
                      <a:gd name="T25" fmla="*/ 1 h 73"/>
                      <a:gd name="T26" fmla="*/ 35 w 37"/>
                      <a:gd name="T27" fmla="*/ 4 h 73"/>
                      <a:gd name="T28" fmla="*/ 33 w 37"/>
                      <a:gd name="T29" fmla="*/ 11 h 73"/>
                      <a:gd name="T30" fmla="*/ 27 w 37"/>
                      <a:gd name="T31" fmla="*/ 8 h 73"/>
                      <a:gd name="T32" fmla="*/ 20 w 37"/>
                      <a:gd name="T33" fmla="*/ 8 h 73"/>
                      <a:gd name="T34" fmla="*/ 12 w 37"/>
                      <a:gd name="T35" fmla="*/ 11 h 73"/>
                      <a:gd name="T36" fmla="*/ 9 w 37"/>
                      <a:gd name="T37" fmla="*/ 19 h 73"/>
                      <a:gd name="T38" fmla="*/ 12 w 37"/>
                      <a:gd name="T39" fmla="*/ 26 h 73"/>
                      <a:gd name="T40" fmla="*/ 21 w 37"/>
                      <a:gd name="T41" fmla="*/ 32 h 73"/>
                      <a:gd name="T42" fmla="*/ 33 w 37"/>
                      <a:gd name="T43" fmla="*/ 40 h 73"/>
                      <a:gd name="T44" fmla="*/ 37 w 37"/>
                      <a:gd name="T45" fmla="*/ 53 h 73"/>
                      <a:gd name="T46" fmla="*/ 32 w 37"/>
                      <a:gd name="T47" fmla="*/ 67 h 73"/>
                      <a:gd name="T48" fmla="*/ 18 w 37"/>
                      <a:gd name="T49" fmla="*/ 73 h 73"/>
                      <a:gd name="T50" fmla="*/ 9 w 37"/>
                      <a:gd name="T51" fmla="*/ 71 h 73"/>
                      <a:gd name="T52" fmla="*/ 0 w 37"/>
                      <a:gd name="T53" fmla="*/ 66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73">
                        <a:moveTo>
                          <a:pt x="0" y="66"/>
                        </a:moveTo>
                        <a:cubicBezTo>
                          <a:pt x="3" y="60"/>
                          <a:pt x="3" y="60"/>
                          <a:pt x="3" y="60"/>
                        </a:cubicBezTo>
                        <a:cubicBezTo>
                          <a:pt x="6" y="62"/>
                          <a:pt x="8" y="63"/>
                          <a:pt x="10" y="64"/>
                        </a:cubicBezTo>
                        <a:cubicBezTo>
                          <a:pt x="13" y="65"/>
                          <a:pt x="15" y="65"/>
                          <a:pt x="18" y="65"/>
                        </a:cubicBezTo>
                        <a:cubicBezTo>
                          <a:pt x="22" y="65"/>
                          <a:pt x="24" y="64"/>
                          <a:pt x="27" y="62"/>
                        </a:cubicBezTo>
                        <a:cubicBezTo>
                          <a:pt x="29" y="60"/>
                          <a:pt x="30" y="57"/>
                          <a:pt x="30" y="53"/>
                        </a:cubicBezTo>
                        <a:cubicBezTo>
                          <a:pt x="30" y="50"/>
                          <a:pt x="29" y="47"/>
                          <a:pt x="27" y="45"/>
                        </a:cubicBezTo>
                        <a:cubicBezTo>
                          <a:pt x="25" y="43"/>
                          <a:pt x="22" y="41"/>
                          <a:pt x="18" y="39"/>
                        </a:cubicBezTo>
                        <a:cubicBezTo>
                          <a:pt x="13" y="37"/>
                          <a:pt x="9" y="34"/>
                          <a:pt x="6" y="31"/>
                        </a:cubicBezTo>
                        <a:cubicBezTo>
                          <a:pt x="4" y="28"/>
                          <a:pt x="3" y="24"/>
                          <a:pt x="3" y="19"/>
                        </a:cubicBezTo>
                        <a:cubicBezTo>
                          <a:pt x="3" y="14"/>
                          <a:pt x="4" y="9"/>
                          <a:pt x="7" y="6"/>
                        </a:cubicBezTo>
                        <a:cubicBezTo>
                          <a:pt x="11" y="2"/>
                          <a:pt x="15" y="0"/>
                          <a:pt x="20" y="0"/>
                        </a:cubicBezTo>
                        <a:cubicBezTo>
                          <a:pt x="23" y="0"/>
                          <a:pt x="25" y="1"/>
                          <a:pt x="28" y="1"/>
                        </a:cubicBezTo>
                        <a:cubicBezTo>
                          <a:pt x="30" y="2"/>
                          <a:pt x="33" y="3"/>
                          <a:pt x="35" y="4"/>
                        </a:cubicBezTo>
                        <a:cubicBezTo>
                          <a:pt x="33" y="11"/>
                          <a:pt x="33" y="11"/>
                          <a:pt x="33" y="11"/>
                        </a:cubicBezTo>
                        <a:cubicBezTo>
                          <a:pt x="31" y="10"/>
                          <a:pt x="29" y="9"/>
                          <a:pt x="27" y="8"/>
                        </a:cubicBezTo>
                        <a:cubicBezTo>
                          <a:pt x="24" y="8"/>
                          <a:pt x="22" y="8"/>
                          <a:pt x="20" y="8"/>
                        </a:cubicBezTo>
                        <a:cubicBezTo>
                          <a:pt x="17" y="8"/>
                          <a:pt x="14" y="9"/>
                          <a:pt x="12" y="11"/>
                        </a:cubicBezTo>
                        <a:cubicBezTo>
                          <a:pt x="10" y="12"/>
                          <a:pt x="9" y="15"/>
                          <a:pt x="9" y="19"/>
                        </a:cubicBezTo>
                        <a:cubicBezTo>
                          <a:pt x="9" y="22"/>
                          <a:pt x="10" y="24"/>
                          <a:pt x="12" y="26"/>
                        </a:cubicBezTo>
                        <a:cubicBezTo>
                          <a:pt x="14" y="28"/>
                          <a:pt x="17" y="30"/>
                          <a:pt x="21" y="32"/>
                        </a:cubicBezTo>
                        <a:cubicBezTo>
                          <a:pt x="26" y="34"/>
                          <a:pt x="30" y="37"/>
                          <a:pt x="33" y="40"/>
                        </a:cubicBezTo>
                        <a:cubicBezTo>
                          <a:pt x="35" y="43"/>
                          <a:pt x="37" y="47"/>
                          <a:pt x="37" y="53"/>
                        </a:cubicBezTo>
                        <a:cubicBezTo>
                          <a:pt x="37" y="58"/>
                          <a:pt x="35" y="63"/>
                          <a:pt x="32" y="67"/>
                        </a:cubicBezTo>
                        <a:cubicBezTo>
                          <a:pt x="28" y="71"/>
                          <a:pt x="24" y="73"/>
                          <a:pt x="18" y="73"/>
                        </a:cubicBezTo>
                        <a:cubicBezTo>
                          <a:pt x="14" y="73"/>
                          <a:pt x="11" y="72"/>
                          <a:pt x="9" y="71"/>
                        </a:cubicBezTo>
                        <a:cubicBezTo>
                          <a:pt x="6" y="70"/>
                          <a:pt x="3" y="68"/>
                          <a:pt x="0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0" name="Freeform 25">
                    <a:extLst>
                      <a:ext uri="{FF2B5EF4-FFF2-40B4-BE49-F238E27FC236}">
                        <a16:creationId xmlns:a16="http://schemas.microsoft.com/office/drawing/2014/main" id="{85677E11-EA5D-0DD2-C209-76B04411611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63838" y="5581650"/>
                    <a:ext cx="98425" cy="204788"/>
                  </a:xfrm>
                  <a:custGeom>
                    <a:avLst/>
                    <a:gdLst>
                      <a:gd name="T0" fmla="*/ 0 w 35"/>
                      <a:gd name="T1" fmla="*/ 71 h 71"/>
                      <a:gd name="T2" fmla="*/ 0 w 35"/>
                      <a:gd name="T3" fmla="*/ 0 h 71"/>
                      <a:gd name="T4" fmla="*/ 14 w 35"/>
                      <a:gd name="T5" fmla="*/ 0 h 71"/>
                      <a:gd name="T6" fmla="*/ 29 w 35"/>
                      <a:gd name="T7" fmla="*/ 8 h 71"/>
                      <a:gd name="T8" fmla="*/ 35 w 35"/>
                      <a:gd name="T9" fmla="*/ 30 h 71"/>
                      <a:gd name="T10" fmla="*/ 35 w 35"/>
                      <a:gd name="T11" fmla="*/ 42 h 71"/>
                      <a:gd name="T12" fmla="*/ 29 w 35"/>
                      <a:gd name="T13" fmla="*/ 64 h 71"/>
                      <a:gd name="T14" fmla="*/ 13 w 35"/>
                      <a:gd name="T15" fmla="*/ 71 h 71"/>
                      <a:gd name="T16" fmla="*/ 0 w 35"/>
                      <a:gd name="T17" fmla="*/ 71 h 71"/>
                      <a:gd name="T18" fmla="*/ 7 w 35"/>
                      <a:gd name="T19" fmla="*/ 8 h 71"/>
                      <a:gd name="T20" fmla="*/ 7 w 35"/>
                      <a:gd name="T21" fmla="*/ 64 h 71"/>
                      <a:gd name="T22" fmla="*/ 13 w 35"/>
                      <a:gd name="T23" fmla="*/ 64 h 71"/>
                      <a:gd name="T24" fmla="*/ 24 w 35"/>
                      <a:gd name="T25" fmla="*/ 58 h 71"/>
                      <a:gd name="T26" fmla="*/ 28 w 35"/>
                      <a:gd name="T27" fmla="*/ 42 h 71"/>
                      <a:gd name="T28" fmla="*/ 28 w 35"/>
                      <a:gd name="T29" fmla="*/ 30 h 71"/>
                      <a:gd name="T30" fmla="*/ 24 w 35"/>
                      <a:gd name="T31" fmla="*/ 13 h 71"/>
                      <a:gd name="T32" fmla="*/ 14 w 35"/>
                      <a:gd name="T33" fmla="*/ 8 h 71"/>
                      <a:gd name="T34" fmla="*/ 7 w 35"/>
                      <a:gd name="T35" fmla="*/ 8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5" h="71">
                        <a:moveTo>
                          <a:pt x="0" y="7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20" y="0"/>
                          <a:pt x="26" y="3"/>
                          <a:pt x="29" y="8"/>
                        </a:cubicBezTo>
                        <a:cubicBezTo>
                          <a:pt x="33" y="13"/>
                          <a:pt x="35" y="21"/>
                          <a:pt x="35" y="30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35" y="51"/>
                          <a:pt x="33" y="59"/>
                          <a:pt x="29" y="64"/>
                        </a:cubicBezTo>
                        <a:cubicBezTo>
                          <a:pt x="26" y="69"/>
                          <a:pt x="20" y="71"/>
                          <a:pt x="13" y="71"/>
                        </a:cubicBezTo>
                        <a:lnTo>
                          <a:pt x="0" y="71"/>
                        </a:lnTo>
                        <a:close/>
                        <a:moveTo>
                          <a:pt x="7" y="8"/>
                        </a:move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13" y="64"/>
                          <a:pt x="13" y="64"/>
                          <a:pt x="13" y="64"/>
                        </a:cubicBezTo>
                        <a:cubicBezTo>
                          <a:pt x="18" y="64"/>
                          <a:pt x="22" y="62"/>
                          <a:pt x="24" y="58"/>
                        </a:cubicBezTo>
                        <a:cubicBezTo>
                          <a:pt x="27" y="55"/>
                          <a:pt x="28" y="49"/>
                          <a:pt x="28" y="42"/>
                        </a:cubicBezTo>
                        <a:cubicBezTo>
                          <a:pt x="28" y="30"/>
                          <a:pt x="28" y="30"/>
                          <a:pt x="28" y="30"/>
                        </a:cubicBezTo>
                        <a:cubicBezTo>
                          <a:pt x="28" y="22"/>
                          <a:pt x="27" y="17"/>
                          <a:pt x="24" y="13"/>
                        </a:cubicBezTo>
                        <a:cubicBezTo>
                          <a:pt x="22" y="10"/>
                          <a:pt x="19" y="8"/>
                          <a:pt x="14" y="8"/>
                        </a:cubicBezTo>
                        <a:lnTo>
                          <a:pt x="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" name="Freeform 26">
                    <a:extLst>
                      <a:ext uri="{FF2B5EF4-FFF2-40B4-BE49-F238E27FC236}">
                        <a16:creationId xmlns:a16="http://schemas.microsoft.com/office/drawing/2014/main" id="{82377A15-4159-4A30-17CE-E121457354D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008313" y="5581650"/>
                    <a:ext cx="117475" cy="204788"/>
                  </a:xfrm>
                  <a:custGeom>
                    <a:avLst/>
                    <a:gdLst>
                      <a:gd name="T0" fmla="*/ 55 w 74"/>
                      <a:gd name="T1" fmla="*/ 97 h 129"/>
                      <a:gd name="T2" fmla="*/ 19 w 74"/>
                      <a:gd name="T3" fmla="*/ 97 h 129"/>
                      <a:gd name="T4" fmla="*/ 12 w 74"/>
                      <a:gd name="T5" fmla="*/ 129 h 129"/>
                      <a:gd name="T6" fmla="*/ 0 w 74"/>
                      <a:gd name="T7" fmla="*/ 129 h 129"/>
                      <a:gd name="T8" fmla="*/ 32 w 74"/>
                      <a:gd name="T9" fmla="*/ 0 h 129"/>
                      <a:gd name="T10" fmla="*/ 43 w 74"/>
                      <a:gd name="T11" fmla="*/ 0 h 129"/>
                      <a:gd name="T12" fmla="*/ 74 w 74"/>
                      <a:gd name="T13" fmla="*/ 129 h 129"/>
                      <a:gd name="T14" fmla="*/ 62 w 74"/>
                      <a:gd name="T15" fmla="*/ 129 h 129"/>
                      <a:gd name="T16" fmla="*/ 55 w 74"/>
                      <a:gd name="T17" fmla="*/ 97 h 129"/>
                      <a:gd name="T18" fmla="*/ 23 w 74"/>
                      <a:gd name="T19" fmla="*/ 82 h 129"/>
                      <a:gd name="T20" fmla="*/ 51 w 74"/>
                      <a:gd name="T21" fmla="*/ 82 h 129"/>
                      <a:gd name="T22" fmla="*/ 37 w 74"/>
                      <a:gd name="T23" fmla="*/ 24 h 129"/>
                      <a:gd name="T24" fmla="*/ 23 w 74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4" h="129">
                        <a:moveTo>
                          <a:pt x="55" y="97"/>
                        </a:moveTo>
                        <a:lnTo>
                          <a:pt x="19" y="97"/>
                        </a:lnTo>
                        <a:lnTo>
                          <a:pt x="12" y="129"/>
                        </a:lnTo>
                        <a:lnTo>
                          <a:pt x="0" y="129"/>
                        </a:lnTo>
                        <a:lnTo>
                          <a:pt x="32" y="0"/>
                        </a:lnTo>
                        <a:lnTo>
                          <a:pt x="43" y="0"/>
                        </a:lnTo>
                        <a:lnTo>
                          <a:pt x="74" y="129"/>
                        </a:lnTo>
                        <a:lnTo>
                          <a:pt x="62" y="129"/>
                        </a:lnTo>
                        <a:lnTo>
                          <a:pt x="55" y="97"/>
                        </a:lnTo>
                        <a:close/>
                        <a:moveTo>
                          <a:pt x="23" y="82"/>
                        </a:moveTo>
                        <a:lnTo>
                          <a:pt x="51" y="82"/>
                        </a:lnTo>
                        <a:lnTo>
                          <a:pt x="37" y="24"/>
                        </a:lnTo>
                        <a:lnTo>
                          <a:pt x="23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2" name="Freeform 27">
                    <a:extLst>
                      <a:ext uri="{FF2B5EF4-FFF2-40B4-BE49-F238E27FC236}">
                        <a16:creationId xmlns:a16="http://schemas.microsoft.com/office/drawing/2014/main" id="{209D28E7-CD5A-F117-5B9B-9769A7CBB22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273425" y="5578475"/>
                    <a:ext cx="109538" cy="242888"/>
                  </a:xfrm>
                  <a:custGeom>
                    <a:avLst/>
                    <a:gdLst>
                      <a:gd name="T0" fmla="*/ 38 w 39"/>
                      <a:gd name="T1" fmla="*/ 43 h 84"/>
                      <a:gd name="T2" fmla="*/ 36 w 39"/>
                      <a:gd name="T3" fmla="*/ 59 h 84"/>
                      <a:gd name="T4" fmla="*/ 31 w 39"/>
                      <a:gd name="T5" fmla="*/ 69 h 84"/>
                      <a:gd name="T6" fmla="*/ 39 w 39"/>
                      <a:gd name="T7" fmla="*/ 79 h 84"/>
                      <a:gd name="T8" fmla="*/ 34 w 39"/>
                      <a:gd name="T9" fmla="*/ 84 h 84"/>
                      <a:gd name="T10" fmla="*/ 24 w 39"/>
                      <a:gd name="T11" fmla="*/ 73 h 84"/>
                      <a:gd name="T12" fmla="*/ 19 w 39"/>
                      <a:gd name="T13" fmla="*/ 73 h 84"/>
                      <a:gd name="T14" fmla="*/ 5 w 39"/>
                      <a:gd name="T15" fmla="*/ 66 h 84"/>
                      <a:gd name="T16" fmla="*/ 0 w 39"/>
                      <a:gd name="T17" fmla="*/ 44 h 84"/>
                      <a:gd name="T18" fmla="*/ 0 w 39"/>
                      <a:gd name="T19" fmla="*/ 31 h 84"/>
                      <a:gd name="T20" fmla="*/ 5 w 39"/>
                      <a:gd name="T21" fmla="*/ 8 h 84"/>
                      <a:gd name="T22" fmla="*/ 19 w 39"/>
                      <a:gd name="T23" fmla="*/ 0 h 84"/>
                      <a:gd name="T24" fmla="*/ 33 w 39"/>
                      <a:gd name="T25" fmla="*/ 8 h 84"/>
                      <a:gd name="T26" fmla="*/ 38 w 39"/>
                      <a:gd name="T27" fmla="*/ 30 h 84"/>
                      <a:gd name="T28" fmla="*/ 38 w 39"/>
                      <a:gd name="T29" fmla="*/ 43 h 84"/>
                      <a:gd name="T30" fmla="*/ 31 w 39"/>
                      <a:gd name="T31" fmla="*/ 31 h 84"/>
                      <a:gd name="T32" fmla="*/ 28 w 39"/>
                      <a:gd name="T33" fmla="*/ 14 h 84"/>
                      <a:gd name="T34" fmla="*/ 19 w 39"/>
                      <a:gd name="T35" fmla="*/ 8 h 84"/>
                      <a:gd name="T36" fmla="*/ 10 w 39"/>
                      <a:gd name="T37" fmla="*/ 14 h 84"/>
                      <a:gd name="T38" fmla="*/ 7 w 39"/>
                      <a:gd name="T39" fmla="*/ 30 h 84"/>
                      <a:gd name="T40" fmla="*/ 7 w 39"/>
                      <a:gd name="T41" fmla="*/ 43 h 84"/>
                      <a:gd name="T42" fmla="*/ 10 w 39"/>
                      <a:gd name="T43" fmla="*/ 60 h 84"/>
                      <a:gd name="T44" fmla="*/ 19 w 39"/>
                      <a:gd name="T45" fmla="*/ 65 h 84"/>
                      <a:gd name="T46" fmla="*/ 28 w 39"/>
                      <a:gd name="T47" fmla="*/ 60 h 84"/>
                      <a:gd name="T48" fmla="*/ 31 w 39"/>
                      <a:gd name="T49" fmla="*/ 44 h 84"/>
                      <a:gd name="T50" fmla="*/ 31 w 39"/>
                      <a:gd name="T51" fmla="*/ 3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9" h="84">
                        <a:moveTo>
                          <a:pt x="38" y="43"/>
                        </a:moveTo>
                        <a:cubicBezTo>
                          <a:pt x="38" y="49"/>
                          <a:pt x="38" y="55"/>
                          <a:pt x="36" y="59"/>
                        </a:cubicBezTo>
                        <a:cubicBezTo>
                          <a:pt x="35" y="63"/>
                          <a:pt x="33" y="67"/>
                          <a:pt x="31" y="69"/>
                        </a:cubicBezTo>
                        <a:cubicBezTo>
                          <a:pt x="39" y="79"/>
                          <a:pt x="39" y="79"/>
                          <a:pt x="39" y="79"/>
                        </a:cubicBezTo>
                        <a:cubicBezTo>
                          <a:pt x="34" y="84"/>
                          <a:pt x="34" y="84"/>
                          <a:pt x="34" y="84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3" y="73"/>
                          <a:pt x="21" y="73"/>
                          <a:pt x="19" y="73"/>
                        </a:cubicBezTo>
                        <a:cubicBezTo>
                          <a:pt x="13" y="73"/>
                          <a:pt x="9" y="71"/>
                          <a:pt x="5" y="66"/>
                        </a:cubicBezTo>
                        <a:cubicBezTo>
                          <a:pt x="2" y="60"/>
                          <a:pt x="0" y="53"/>
                          <a:pt x="0" y="4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1"/>
                          <a:pt x="2" y="14"/>
                          <a:pt x="5" y="8"/>
                        </a:cubicBezTo>
                        <a:cubicBezTo>
                          <a:pt x="9" y="3"/>
                          <a:pt x="13" y="0"/>
                          <a:pt x="19" y="0"/>
                        </a:cubicBezTo>
                        <a:cubicBezTo>
                          <a:pt x="25" y="0"/>
                          <a:pt x="30" y="3"/>
                          <a:pt x="33" y="8"/>
                        </a:cubicBezTo>
                        <a:cubicBezTo>
                          <a:pt x="37" y="13"/>
                          <a:pt x="38" y="21"/>
                          <a:pt x="38" y="30"/>
                        </a:cubicBezTo>
                        <a:lnTo>
                          <a:pt x="38" y="43"/>
                        </a:lnTo>
                        <a:close/>
                        <a:moveTo>
                          <a:pt x="31" y="31"/>
                        </a:moveTo>
                        <a:cubicBezTo>
                          <a:pt x="31" y="23"/>
                          <a:pt x="30" y="18"/>
                          <a:pt x="28" y="14"/>
                        </a:cubicBezTo>
                        <a:cubicBezTo>
                          <a:pt x="26" y="10"/>
                          <a:pt x="23" y="8"/>
                          <a:pt x="19" y="8"/>
                        </a:cubicBezTo>
                        <a:cubicBezTo>
                          <a:pt x="15" y="8"/>
                          <a:pt x="12" y="10"/>
                          <a:pt x="10" y="14"/>
                        </a:cubicBezTo>
                        <a:cubicBezTo>
                          <a:pt x="8" y="18"/>
                          <a:pt x="7" y="23"/>
                          <a:pt x="7" y="30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50"/>
                          <a:pt x="8" y="56"/>
                          <a:pt x="10" y="60"/>
                        </a:cubicBezTo>
                        <a:cubicBezTo>
                          <a:pt x="12" y="64"/>
                          <a:pt x="15" y="65"/>
                          <a:pt x="19" y="65"/>
                        </a:cubicBezTo>
                        <a:cubicBezTo>
                          <a:pt x="23" y="65"/>
                          <a:pt x="26" y="64"/>
                          <a:pt x="28" y="60"/>
                        </a:cubicBezTo>
                        <a:cubicBezTo>
                          <a:pt x="30" y="57"/>
                          <a:pt x="31" y="52"/>
                          <a:pt x="31" y="44"/>
                        </a:cubicBezTo>
                        <a:lnTo>
                          <a:pt x="31" y="3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28">
                    <a:extLst>
                      <a:ext uri="{FF2B5EF4-FFF2-40B4-BE49-F238E27FC236}">
                        <a16:creationId xmlns:a16="http://schemas.microsoft.com/office/drawing/2014/main" id="{D0F5D39F-4C79-4DBD-03FE-551F0A44A6C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40125" y="5634038"/>
                    <a:ext cx="25400" cy="155575"/>
                  </a:xfrm>
                  <a:custGeom>
                    <a:avLst/>
                    <a:gdLst>
                      <a:gd name="T0" fmla="*/ 0 w 9"/>
                      <a:gd name="T1" fmla="*/ 49 h 54"/>
                      <a:gd name="T2" fmla="*/ 1 w 9"/>
                      <a:gd name="T3" fmla="*/ 45 h 54"/>
                      <a:gd name="T4" fmla="*/ 5 w 9"/>
                      <a:gd name="T5" fmla="*/ 43 h 54"/>
                      <a:gd name="T6" fmla="*/ 8 w 9"/>
                      <a:gd name="T7" fmla="*/ 45 h 54"/>
                      <a:gd name="T8" fmla="*/ 9 w 9"/>
                      <a:gd name="T9" fmla="*/ 49 h 54"/>
                      <a:gd name="T10" fmla="*/ 8 w 9"/>
                      <a:gd name="T11" fmla="*/ 52 h 54"/>
                      <a:gd name="T12" fmla="*/ 5 w 9"/>
                      <a:gd name="T13" fmla="*/ 54 h 54"/>
                      <a:gd name="T14" fmla="*/ 1 w 9"/>
                      <a:gd name="T15" fmla="*/ 52 h 54"/>
                      <a:gd name="T16" fmla="*/ 0 w 9"/>
                      <a:gd name="T17" fmla="*/ 49 h 54"/>
                      <a:gd name="T18" fmla="*/ 0 w 9"/>
                      <a:gd name="T19" fmla="*/ 6 h 54"/>
                      <a:gd name="T20" fmla="*/ 1 w 9"/>
                      <a:gd name="T21" fmla="*/ 2 h 54"/>
                      <a:gd name="T22" fmla="*/ 5 w 9"/>
                      <a:gd name="T23" fmla="*/ 0 h 54"/>
                      <a:gd name="T24" fmla="*/ 8 w 9"/>
                      <a:gd name="T25" fmla="*/ 2 h 54"/>
                      <a:gd name="T26" fmla="*/ 9 w 9"/>
                      <a:gd name="T27" fmla="*/ 6 h 54"/>
                      <a:gd name="T28" fmla="*/ 8 w 9"/>
                      <a:gd name="T29" fmla="*/ 9 h 54"/>
                      <a:gd name="T30" fmla="*/ 5 w 9"/>
                      <a:gd name="T31" fmla="*/ 11 h 54"/>
                      <a:gd name="T32" fmla="*/ 1 w 9"/>
                      <a:gd name="T33" fmla="*/ 9 h 54"/>
                      <a:gd name="T34" fmla="*/ 0 w 9"/>
                      <a:gd name="T35" fmla="*/ 6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9" h="54">
                        <a:moveTo>
                          <a:pt x="0" y="49"/>
                        </a:moveTo>
                        <a:cubicBezTo>
                          <a:pt x="0" y="47"/>
                          <a:pt x="0" y="46"/>
                          <a:pt x="1" y="45"/>
                        </a:cubicBezTo>
                        <a:cubicBezTo>
                          <a:pt x="2" y="44"/>
                          <a:pt x="3" y="43"/>
                          <a:pt x="5" y="43"/>
                        </a:cubicBezTo>
                        <a:cubicBezTo>
                          <a:pt x="6" y="43"/>
                          <a:pt x="7" y="44"/>
                          <a:pt x="8" y="45"/>
                        </a:cubicBezTo>
                        <a:cubicBezTo>
                          <a:pt x="9" y="46"/>
                          <a:pt x="9" y="47"/>
                          <a:pt x="9" y="49"/>
                        </a:cubicBezTo>
                        <a:cubicBezTo>
                          <a:pt x="9" y="50"/>
                          <a:pt x="9" y="51"/>
                          <a:pt x="8" y="52"/>
                        </a:cubicBezTo>
                        <a:cubicBezTo>
                          <a:pt x="7" y="53"/>
                          <a:pt x="6" y="54"/>
                          <a:pt x="5" y="54"/>
                        </a:cubicBezTo>
                        <a:cubicBezTo>
                          <a:pt x="3" y="54"/>
                          <a:pt x="2" y="53"/>
                          <a:pt x="1" y="52"/>
                        </a:cubicBezTo>
                        <a:cubicBezTo>
                          <a:pt x="0" y="51"/>
                          <a:pt x="0" y="50"/>
                          <a:pt x="0" y="49"/>
                        </a:cubicBezTo>
                        <a:close/>
                        <a:moveTo>
                          <a:pt x="0" y="6"/>
                        </a:moveTo>
                        <a:cubicBezTo>
                          <a:pt x="0" y="4"/>
                          <a:pt x="1" y="3"/>
                          <a:pt x="1" y="2"/>
                        </a:cubicBezTo>
                        <a:cubicBezTo>
                          <a:pt x="2" y="1"/>
                          <a:pt x="3" y="0"/>
                          <a:pt x="5" y="0"/>
                        </a:cubicBezTo>
                        <a:cubicBezTo>
                          <a:pt x="6" y="0"/>
                          <a:pt x="7" y="1"/>
                          <a:pt x="8" y="2"/>
                        </a:cubicBezTo>
                        <a:cubicBezTo>
                          <a:pt x="9" y="3"/>
                          <a:pt x="9" y="4"/>
                          <a:pt x="9" y="6"/>
                        </a:cubicBezTo>
                        <a:cubicBezTo>
                          <a:pt x="9" y="7"/>
                          <a:pt x="9" y="8"/>
                          <a:pt x="8" y="9"/>
                        </a:cubicBezTo>
                        <a:cubicBezTo>
                          <a:pt x="7" y="10"/>
                          <a:pt x="6" y="11"/>
                          <a:pt x="5" y="11"/>
                        </a:cubicBezTo>
                        <a:cubicBezTo>
                          <a:pt x="3" y="11"/>
                          <a:pt x="2" y="10"/>
                          <a:pt x="1" y="9"/>
                        </a:cubicBezTo>
                        <a:cubicBezTo>
                          <a:pt x="1" y="8"/>
                          <a:pt x="0" y="7"/>
                          <a:pt x="0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" name="Cross 29">
                <a:extLst>
                  <a:ext uri="{FF2B5EF4-FFF2-40B4-BE49-F238E27FC236}">
                    <a16:creationId xmlns:a16="http://schemas.microsoft.com/office/drawing/2014/main" id="{B03E3C32-CCD6-3953-E501-512F4D3670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4085" y="4874608"/>
                <a:ext cx="365760" cy="365760"/>
              </a:xfrm>
              <a:prstGeom prst="plus">
                <a:avLst>
                  <a:gd name="adj" fmla="val 416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618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1774-9305-E2D3-D00B-07AC15EBE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40BB7-9883-7A39-B5F4-ABBAA7D14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872C8-7658-F9C0-FF27-98E89F1C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5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A9EA-AC9B-7800-8E66-5FD423E93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9445752" cy="3877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AA2E6-01E9-05F9-AF78-BB588C385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106588"/>
            <a:ext cx="5486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D7EBC-20D9-1A26-E41D-83F61A080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106588"/>
            <a:ext cx="5486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DEDA2-E968-B040-2AA9-DE3A3C56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9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263F4-C18B-409D-4C39-B4119462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1A421D-CF2C-A68C-9F69-C6F03884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6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dots and lines&#10;&#10;Description automatically generated">
            <a:extLst>
              <a:ext uri="{FF2B5EF4-FFF2-40B4-BE49-F238E27FC236}">
                <a16:creationId xmlns:a16="http://schemas.microsoft.com/office/drawing/2014/main" id="{2312B671-36FB-EC9C-ACCA-9FBF1FB3C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-183962"/>
            <a:ext cx="10981038" cy="76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50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4CB074-C566-86B5-E049-DBE18945BDBB}"/>
              </a:ext>
            </a:extLst>
          </p:cNvPr>
          <p:cNvSpPr/>
          <p:nvPr userDrawn="1"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4F43D7-3AC9-6136-3B35-B38681D5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9444644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67849-3FC4-6CE1-81D8-DF88729AC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104901"/>
            <a:ext cx="11430000" cy="48809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93028-ED47-38E6-CE86-5FC47925B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807" y="6355715"/>
            <a:ext cx="641350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F53199F-44BE-4040-9A41-B33D538A73D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90119B-EF5F-2D22-1053-B864F5F0649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2767" y="6515100"/>
            <a:ext cx="1802306" cy="182880"/>
            <a:chOff x="257086" y="6507159"/>
            <a:chExt cx="1982539" cy="20116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ADE3250-2CFD-7846-DEBA-F71A19248AE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257086" y="6531220"/>
              <a:ext cx="781765" cy="155448"/>
              <a:chOff x="-2570163" y="2820988"/>
              <a:chExt cx="2466975" cy="490538"/>
            </a:xfrm>
          </p:grpSpPr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4997375-1012-D202-EF78-8F99E661A01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-2570163" y="2830513"/>
                <a:ext cx="242887" cy="473075"/>
              </a:xfrm>
              <a:custGeom>
                <a:avLst/>
                <a:gdLst>
                  <a:gd name="T0" fmla="*/ 153 w 187"/>
                  <a:gd name="T1" fmla="*/ 178 h 361"/>
                  <a:gd name="T2" fmla="*/ 183 w 187"/>
                  <a:gd name="T3" fmla="*/ 107 h 361"/>
                  <a:gd name="T4" fmla="*/ 183 w 187"/>
                  <a:gd name="T5" fmla="*/ 78 h 361"/>
                  <a:gd name="T6" fmla="*/ 104 w 187"/>
                  <a:gd name="T7" fmla="*/ 0 h 361"/>
                  <a:gd name="T8" fmla="*/ 10 w 187"/>
                  <a:gd name="T9" fmla="*/ 0 h 361"/>
                  <a:gd name="T10" fmla="*/ 0 w 187"/>
                  <a:gd name="T11" fmla="*/ 0 h 361"/>
                  <a:gd name="T12" fmla="*/ 0 w 187"/>
                  <a:gd name="T13" fmla="*/ 359 h 361"/>
                  <a:gd name="T14" fmla="*/ 3 w 187"/>
                  <a:gd name="T15" fmla="*/ 360 h 361"/>
                  <a:gd name="T16" fmla="*/ 111 w 187"/>
                  <a:gd name="T17" fmla="*/ 359 h 361"/>
                  <a:gd name="T18" fmla="*/ 181 w 187"/>
                  <a:gd name="T19" fmla="*/ 309 h 361"/>
                  <a:gd name="T20" fmla="*/ 187 w 187"/>
                  <a:gd name="T21" fmla="*/ 243 h 361"/>
                  <a:gd name="T22" fmla="*/ 153 w 187"/>
                  <a:gd name="T23" fmla="*/ 178 h 361"/>
                  <a:gd name="T24" fmla="*/ 47 w 187"/>
                  <a:gd name="T25" fmla="*/ 43 h 361"/>
                  <a:gd name="T26" fmla="*/ 107 w 187"/>
                  <a:gd name="T27" fmla="*/ 44 h 361"/>
                  <a:gd name="T28" fmla="*/ 126 w 187"/>
                  <a:gd name="T29" fmla="*/ 54 h 361"/>
                  <a:gd name="T30" fmla="*/ 136 w 187"/>
                  <a:gd name="T31" fmla="*/ 79 h 361"/>
                  <a:gd name="T32" fmla="*/ 136 w 187"/>
                  <a:gd name="T33" fmla="*/ 112 h 361"/>
                  <a:gd name="T34" fmla="*/ 99 w 187"/>
                  <a:gd name="T35" fmla="*/ 156 h 361"/>
                  <a:gd name="T36" fmla="*/ 47 w 187"/>
                  <a:gd name="T37" fmla="*/ 157 h 361"/>
                  <a:gd name="T38" fmla="*/ 47 w 187"/>
                  <a:gd name="T39" fmla="*/ 43 h 361"/>
                  <a:gd name="T40" fmla="*/ 138 w 187"/>
                  <a:gd name="T41" fmla="*/ 283 h 361"/>
                  <a:gd name="T42" fmla="*/ 108 w 187"/>
                  <a:gd name="T43" fmla="*/ 316 h 361"/>
                  <a:gd name="T44" fmla="*/ 47 w 187"/>
                  <a:gd name="T45" fmla="*/ 319 h 361"/>
                  <a:gd name="T46" fmla="*/ 47 w 187"/>
                  <a:gd name="T47" fmla="*/ 198 h 361"/>
                  <a:gd name="T48" fmla="*/ 116 w 187"/>
                  <a:gd name="T49" fmla="*/ 204 h 361"/>
                  <a:gd name="T50" fmla="*/ 138 w 187"/>
                  <a:gd name="T51" fmla="*/ 232 h 361"/>
                  <a:gd name="T52" fmla="*/ 138 w 187"/>
                  <a:gd name="T53" fmla="*/ 283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7" h="361">
                    <a:moveTo>
                      <a:pt x="153" y="178"/>
                    </a:moveTo>
                    <a:cubicBezTo>
                      <a:pt x="179" y="160"/>
                      <a:pt x="185" y="135"/>
                      <a:pt x="183" y="107"/>
                    </a:cubicBezTo>
                    <a:cubicBezTo>
                      <a:pt x="183" y="97"/>
                      <a:pt x="183" y="87"/>
                      <a:pt x="183" y="78"/>
                    </a:cubicBezTo>
                    <a:cubicBezTo>
                      <a:pt x="183" y="32"/>
                      <a:pt x="148" y="0"/>
                      <a:pt x="104" y="0"/>
                    </a:cubicBezTo>
                    <a:cubicBezTo>
                      <a:pt x="73" y="0"/>
                      <a:pt x="42" y="0"/>
                      <a:pt x="10" y="0"/>
                    </a:cubicBezTo>
                    <a:cubicBezTo>
                      <a:pt x="7" y="0"/>
                      <a:pt x="4" y="0"/>
                      <a:pt x="0" y="0"/>
                    </a:cubicBezTo>
                    <a:cubicBezTo>
                      <a:pt x="0" y="120"/>
                      <a:pt x="0" y="239"/>
                      <a:pt x="0" y="359"/>
                    </a:cubicBezTo>
                    <a:cubicBezTo>
                      <a:pt x="2" y="359"/>
                      <a:pt x="2" y="360"/>
                      <a:pt x="3" y="360"/>
                    </a:cubicBezTo>
                    <a:cubicBezTo>
                      <a:pt x="39" y="360"/>
                      <a:pt x="75" y="361"/>
                      <a:pt x="111" y="359"/>
                    </a:cubicBezTo>
                    <a:cubicBezTo>
                      <a:pt x="144" y="357"/>
                      <a:pt x="171" y="342"/>
                      <a:pt x="181" y="309"/>
                    </a:cubicBezTo>
                    <a:cubicBezTo>
                      <a:pt x="187" y="288"/>
                      <a:pt x="187" y="265"/>
                      <a:pt x="187" y="243"/>
                    </a:cubicBezTo>
                    <a:cubicBezTo>
                      <a:pt x="187" y="216"/>
                      <a:pt x="179" y="192"/>
                      <a:pt x="153" y="178"/>
                    </a:cubicBezTo>
                    <a:close/>
                    <a:moveTo>
                      <a:pt x="47" y="43"/>
                    </a:moveTo>
                    <a:cubicBezTo>
                      <a:pt x="67" y="43"/>
                      <a:pt x="87" y="43"/>
                      <a:pt x="107" y="44"/>
                    </a:cubicBezTo>
                    <a:cubicBezTo>
                      <a:pt x="114" y="44"/>
                      <a:pt x="122" y="49"/>
                      <a:pt x="126" y="54"/>
                    </a:cubicBezTo>
                    <a:cubicBezTo>
                      <a:pt x="131" y="61"/>
                      <a:pt x="134" y="70"/>
                      <a:pt x="136" y="79"/>
                    </a:cubicBezTo>
                    <a:cubicBezTo>
                      <a:pt x="137" y="90"/>
                      <a:pt x="136" y="101"/>
                      <a:pt x="136" y="112"/>
                    </a:cubicBezTo>
                    <a:cubicBezTo>
                      <a:pt x="137" y="139"/>
                      <a:pt x="124" y="155"/>
                      <a:pt x="99" y="156"/>
                    </a:cubicBezTo>
                    <a:cubicBezTo>
                      <a:pt x="82" y="157"/>
                      <a:pt x="65" y="157"/>
                      <a:pt x="47" y="157"/>
                    </a:cubicBezTo>
                    <a:cubicBezTo>
                      <a:pt x="47" y="119"/>
                      <a:pt x="47" y="81"/>
                      <a:pt x="47" y="43"/>
                    </a:cubicBezTo>
                    <a:close/>
                    <a:moveTo>
                      <a:pt x="138" y="283"/>
                    </a:moveTo>
                    <a:cubicBezTo>
                      <a:pt x="138" y="301"/>
                      <a:pt x="126" y="314"/>
                      <a:pt x="108" y="316"/>
                    </a:cubicBezTo>
                    <a:cubicBezTo>
                      <a:pt x="88" y="317"/>
                      <a:pt x="68" y="318"/>
                      <a:pt x="47" y="319"/>
                    </a:cubicBezTo>
                    <a:cubicBezTo>
                      <a:pt x="47" y="278"/>
                      <a:pt x="47" y="240"/>
                      <a:pt x="47" y="198"/>
                    </a:cubicBezTo>
                    <a:cubicBezTo>
                      <a:pt x="70" y="200"/>
                      <a:pt x="93" y="200"/>
                      <a:pt x="116" y="204"/>
                    </a:cubicBezTo>
                    <a:cubicBezTo>
                      <a:pt x="128" y="205"/>
                      <a:pt x="138" y="219"/>
                      <a:pt x="138" y="232"/>
                    </a:cubicBezTo>
                    <a:cubicBezTo>
                      <a:pt x="139" y="249"/>
                      <a:pt x="139" y="266"/>
                      <a:pt x="138" y="28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BE838CFD-7014-3A2D-7655-A12FDE3DE62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-1743075" y="2830513"/>
                <a:ext cx="241300" cy="473075"/>
              </a:xfrm>
              <a:custGeom>
                <a:avLst/>
                <a:gdLst>
                  <a:gd name="T0" fmla="*/ 186 w 186"/>
                  <a:gd name="T1" fmla="*/ 79 h 361"/>
                  <a:gd name="T2" fmla="*/ 105 w 186"/>
                  <a:gd name="T3" fmla="*/ 0 h 361"/>
                  <a:gd name="T4" fmla="*/ 23 w 186"/>
                  <a:gd name="T5" fmla="*/ 0 h 361"/>
                  <a:gd name="T6" fmla="*/ 0 w 186"/>
                  <a:gd name="T7" fmla="*/ 0 h 361"/>
                  <a:gd name="T8" fmla="*/ 0 w 186"/>
                  <a:gd name="T9" fmla="*/ 359 h 361"/>
                  <a:gd name="T10" fmla="*/ 4 w 186"/>
                  <a:gd name="T11" fmla="*/ 360 h 361"/>
                  <a:gd name="T12" fmla="*/ 109 w 186"/>
                  <a:gd name="T13" fmla="*/ 359 h 361"/>
                  <a:gd name="T14" fmla="*/ 186 w 186"/>
                  <a:gd name="T15" fmla="*/ 278 h 361"/>
                  <a:gd name="T16" fmla="*/ 186 w 186"/>
                  <a:gd name="T17" fmla="*/ 79 h 361"/>
                  <a:gd name="T18" fmla="*/ 138 w 186"/>
                  <a:gd name="T19" fmla="*/ 278 h 361"/>
                  <a:gd name="T20" fmla="*/ 104 w 186"/>
                  <a:gd name="T21" fmla="*/ 316 h 361"/>
                  <a:gd name="T22" fmla="*/ 48 w 186"/>
                  <a:gd name="T23" fmla="*/ 316 h 361"/>
                  <a:gd name="T24" fmla="*/ 48 w 186"/>
                  <a:gd name="T25" fmla="*/ 42 h 361"/>
                  <a:gd name="T26" fmla="*/ 100 w 186"/>
                  <a:gd name="T27" fmla="*/ 42 h 361"/>
                  <a:gd name="T28" fmla="*/ 118 w 186"/>
                  <a:gd name="T29" fmla="*/ 46 h 361"/>
                  <a:gd name="T30" fmla="*/ 138 w 186"/>
                  <a:gd name="T31" fmla="*/ 80 h 361"/>
                  <a:gd name="T32" fmla="*/ 138 w 186"/>
                  <a:gd name="T33" fmla="*/ 278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361">
                    <a:moveTo>
                      <a:pt x="186" y="79"/>
                    </a:moveTo>
                    <a:cubicBezTo>
                      <a:pt x="185" y="32"/>
                      <a:pt x="152" y="0"/>
                      <a:pt x="105" y="0"/>
                    </a:cubicBezTo>
                    <a:cubicBezTo>
                      <a:pt x="78" y="0"/>
                      <a:pt x="50" y="0"/>
                      <a:pt x="23" y="0"/>
                    </a:cubicBezTo>
                    <a:cubicBezTo>
                      <a:pt x="16" y="0"/>
                      <a:pt x="8" y="0"/>
                      <a:pt x="0" y="0"/>
                    </a:cubicBezTo>
                    <a:cubicBezTo>
                      <a:pt x="0" y="120"/>
                      <a:pt x="0" y="239"/>
                      <a:pt x="0" y="359"/>
                    </a:cubicBezTo>
                    <a:cubicBezTo>
                      <a:pt x="2" y="359"/>
                      <a:pt x="3" y="360"/>
                      <a:pt x="4" y="360"/>
                    </a:cubicBezTo>
                    <a:cubicBezTo>
                      <a:pt x="39" y="360"/>
                      <a:pt x="74" y="361"/>
                      <a:pt x="109" y="359"/>
                    </a:cubicBezTo>
                    <a:cubicBezTo>
                      <a:pt x="156" y="357"/>
                      <a:pt x="185" y="326"/>
                      <a:pt x="186" y="278"/>
                    </a:cubicBezTo>
                    <a:cubicBezTo>
                      <a:pt x="186" y="212"/>
                      <a:pt x="186" y="145"/>
                      <a:pt x="186" y="79"/>
                    </a:cubicBezTo>
                    <a:close/>
                    <a:moveTo>
                      <a:pt x="138" y="278"/>
                    </a:moveTo>
                    <a:cubicBezTo>
                      <a:pt x="138" y="298"/>
                      <a:pt x="129" y="314"/>
                      <a:pt x="104" y="316"/>
                    </a:cubicBezTo>
                    <a:cubicBezTo>
                      <a:pt x="85" y="316"/>
                      <a:pt x="67" y="316"/>
                      <a:pt x="48" y="316"/>
                    </a:cubicBezTo>
                    <a:cubicBezTo>
                      <a:pt x="48" y="224"/>
                      <a:pt x="48" y="134"/>
                      <a:pt x="48" y="42"/>
                    </a:cubicBezTo>
                    <a:cubicBezTo>
                      <a:pt x="65" y="42"/>
                      <a:pt x="83" y="41"/>
                      <a:pt x="100" y="42"/>
                    </a:cubicBezTo>
                    <a:cubicBezTo>
                      <a:pt x="106" y="42"/>
                      <a:pt x="112" y="44"/>
                      <a:pt x="118" y="46"/>
                    </a:cubicBezTo>
                    <a:cubicBezTo>
                      <a:pt x="133" y="52"/>
                      <a:pt x="138" y="66"/>
                      <a:pt x="138" y="80"/>
                    </a:cubicBezTo>
                    <a:cubicBezTo>
                      <a:pt x="139" y="146"/>
                      <a:pt x="139" y="212"/>
                      <a:pt x="138" y="2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14F371DF-9A0D-4BCC-4DEB-1F55D4B965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-1293813" y="2820988"/>
                <a:ext cx="236537" cy="490538"/>
              </a:xfrm>
              <a:custGeom>
                <a:avLst/>
                <a:gdLst>
                  <a:gd name="T0" fmla="*/ 171 w 182"/>
                  <a:gd name="T1" fmla="*/ 60 h 375"/>
                  <a:gd name="T2" fmla="*/ 171 w 182"/>
                  <a:gd name="T3" fmla="*/ 17 h 375"/>
                  <a:gd name="T4" fmla="*/ 165 w 182"/>
                  <a:gd name="T5" fmla="*/ 13 h 375"/>
                  <a:gd name="T6" fmla="*/ 64 w 182"/>
                  <a:gd name="T7" fmla="*/ 8 h 375"/>
                  <a:gd name="T8" fmla="*/ 4 w 182"/>
                  <a:gd name="T9" fmla="*/ 61 h 375"/>
                  <a:gd name="T10" fmla="*/ 0 w 182"/>
                  <a:gd name="T11" fmla="*/ 112 h 375"/>
                  <a:gd name="T12" fmla="*/ 2 w 182"/>
                  <a:gd name="T13" fmla="*/ 304 h 375"/>
                  <a:gd name="T14" fmla="*/ 51 w 182"/>
                  <a:gd name="T15" fmla="*/ 364 h 375"/>
                  <a:gd name="T16" fmla="*/ 176 w 182"/>
                  <a:gd name="T17" fmla="*/ 350 h 375"/>
                  <a:gd name="T18" fmla="*/ 182 w 182"/>
                  <a:gd name="T19" fmla="*/ 339 h 375"/>
                  <a:gd name="T20" fmla="*/ 182 w 182"/>
                  <a:gd name="T21" fmla="*/ 192 h 375"/>
                  <a:gd name="T22" fmla="*/ 174 w 182"/>
                  <a:gd name="T23" fmla="*/ 184 h 375"/>
                  <a:gd name="T24" fmla="*/ 146 w 182"/>
                  <a:gd name="T25" fmla="*/ 184 h 375"/>
                  <a:gd name="T26" fmla="*/ 135 w 182"/>
                  <a:gd name="T27" fmla="*/ 194 h 375"/>
                  <a:gd name="T28" fmla="*/ 135 w 182"/>
                  <a:gd name="T29" fmla="*/ 306 h 375"/>
                  <a:gd name="T30" fmla="*/ 121 w 182"/>
                  <a:gd name="T31" fmla="*/ 323 h 375"/>
                  <a:gd name="T32" fmla="*/ 84 w 182"/>
                  <a:gd name="T33" fmla="*/ 325 h 375"/>
                  <a:gd name="T34" fmla="*/ 48 w 182"/>
                  <a:gd name="T35" fmla="*/ 288 h 375"/>
                  <a:gd name="T36" fmla="*/ 48 w 182"/>
                  <a:gd name="T37" fmla="*/ 89 h 375"/>
                  <a:gd name="T38" fmla="*/ 51 w 182"/>
                  <a:gd name="T39" fmla="*/ 71 h 375"/>
                  <a:gd name="T40" fmla="*/ 88 w 182"/>
                  <a:gd name="T41" fmla="*/ 49 h 375"/>
                  <a:gd name="T42" fmla="*/ 171 w 182"/>
                  <a:gd name="T43" fmla="*/ 6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2" h="375">
                    <a:moveTo>
                      <a:pt x="171" y="60"/>
                    </a:moveTo>
                    <a:cubicBezTo>
                      <a:pt x="171" y="44"/>
                      <a:pt x="171" y="31"/>
                      <a:pt x="171" y="17"/>
                    </a:cubicBezTo>
                    <a:cubicBezTo>
                      <a:pt x="171" y="16"/>
                      <a:pt x="167" y="13"/>
                      <a:pt x="165" y="13"/>
                    </a:cubicBezTo>
                    <a:cubicBezTo>
                      <a:pt x="132" y="2"/>
                      <a:pt x="98" y="0"/>
                      <a:pt x="64" y="8"/>
                    </a:cubicBezTo>
                    <a:cubicBezTo>
                      <a:pt x="35" y="14"/>
                      <a:pt x="11" y="30"/>
                      <a:pt x="4" y="61"/>
                    </a:cubicBezTo>
                    <a:cubicBezTo>
                      <a:pt x="1" y="78"/>
                      <a:pt x="0" y="95"/>
                      <a:pt x="0" y="112"/>
                    </a:cubicBezTo>
                    <a:cubicBezTo>
                      <a:pt x="0" y="176"/>
                      <a:pt x="1" y="240"/>
                      <a:pt x="2" y="304"/>
                    </a:cubicBezTo>
                    <a:cubicBezTo>
                      <a:pt x="3" y="336"/>
                      <a:pt x="23" y="356"/>
                      <a:pt x="51" y="364"/>
                    </a:cubicBezTo>
                    <a:cubicBezTo>
                      <a:pt x="94" y="375"/>
                      <a:pt x="136" y="371"/>
                      <a:pt x="176" y="350"/>
                    </a:cubicBezTo>
                    <a:cubicBezTo>
                      <a:pt x="179" y="348"/>
                      <a:pt x="182" y="343"/>
                      <a:pt x="182" y="339"/>
                    </a:cubicBezTo>
                    <a:cubicBezTo>
                      <a:pt x="182" y="290"/>
                      <a:pt x="182" y="241"/>
                      <a:pt x="182" y="192"/>
                    </a:cubicBezTo>
                    <a:cubicBezTo>
                      <a:pt x="182" y="186"/>
                      <a:pt x="180" y="183"/>
                      <a:pt x="174" y="184"/>
                    </a:cubicBezTo>
                    <a:cubicBezTo>
                      <a:pt x="164" y="184"/>
                      <a:pt x="155" y="184"/>
                      <a:pt x="146" y="184"/>
                    </a:cubicBezTo>
                    <a:cubicBezTo>
                      <a:pt x="137" y="183"/>
                      <a:pt x="135" y="186"/>
                      <a:pt x="135" y="194"/>
                    </a:cubicBezTo>
                    <a:cubicBezTo>
                      <a:pt x="135" y="231"/>
                      <a:pt x="135" y="268"/>
                      <a:pt x="135" y="306"/>
                    </a:cubicBezTo>
                    <a:cubicBezTo>
                      <a:pt x="135" y="319"/>
                      <a:pt x="134" y="320"/>
                      <a:pt x="121" y="323"/>
                    </a:cubicBezTo>
                    <a:cubicBezTo>
                      <a:pt x="109" y="324"/>
                      <a:pt x="96" y="325"/>
                      <a:pt x="84" y="325"/>
                    </a:cubicBezTo>
                    <a:cubicBezTo>
                      <a:pt x="60" y="325"/>
                      <a:pt x="48" y="312"/>
                      <a:pt x="48" y="288"/>
                    </a:cubicBezTo>
                    <a:cubicBezTo>
                      <a:pt x="48" y="222"/>
                      <a:pt x="48" y="155"/>
                      <a:pt x="48" y="89"/>
                    </a:cubicBezTo>
                    <a:cubicBezTo>
                      <a:pt x="48" y="83"/>
                      <a:pt x="49" y="76"/>
                      <a:pt x="51" y="71"/>
                    </a:cubicBezTo>
                    <a:cubicBezTo>
                      <a:pt x="57" y="54"/>
                      <a:pt x="73" y="50"/>
                      <a:pt x="88" y="49"/>
                    </a:cubicBezTo>
                    <a:cubicBezTo>
                      <a:pt x="116" y="47"/>
                      <a:pt x="143" y="50"/>
                      <a:pt x="171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165569A-88E9-BC43-C584-689687F29B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-638175" y="2828926"/>
                <a:ext cx="290512" cy="473075"/>
              </a:xfrm>
              <a:custGeom>
                <a:avLst/>
                <a:gdLst>
                  <a:gd name="T0" fmla="*/ 111 w 224"/>
                  <a:gd name="T1" fmla="*/ 69 h 361"/>
                  <a:gd name="T2" fmla="*/ 112 w 224"/>
                  <a:gd name="T3" fmla="*/ 69 h 361"/>
                  <a:gd name="T4" fmla="*/ 119 w 224"/>
                  <a:gd name="T5" fmla="*/ 102 h 361"/>
                  <a:gd name="T6" fmla="*/ 145 w 224"/>
                  <a:gd name="T7" fmla="*/ 218 h 361"/>
                  <a:gd name="T8" fmla="*/ 175 w 224"/>
                  <a:gd name="T9" fmla="*/ 355 h 361"/>
                  <a:gd name="T10" fmla="*/ 180 w 224"/>
                  <a:gd name="T11" fmla="*/ 360 h 361"/>
                  <a:gd name="T12" fmla="*/ 224 w 224"/>
                  <a:gd name="T13" fmla="*/ 361 h 361"/>
                  <a:gd name="T14" fmla="*/ 142 w 224"/>
                  <a:gd name="T15" fmla="*/ 1 h 361"/>
                  <a:gd name="T16" fmla="*/ 95 w 224"/>
                  <a:gd name="T17" fmla="*/ 1 h 361"/>
                  <a:gd name="T18" fmla="*/ 78 w 224"/>
                  <a:gd name="T19" fmla="*/ 13 h 361"/>
                  <a:gd name="T20" fmla="*/ 60 w 224"/>
                  <a:gd name="T21" fmla="*/ 94 h 361"/>
                  <a:gd name="T22" fmla="*/ 42 w 224"/>
                  <a:gd name="T23" fmla="*/ 172 h 361"/>
                  <a:gd name="T24" fmla="*/ 25 w 224"/>
                  <a:gd name="T25" fmla="*/ 248 h 361"/>
                  <a:gd name="T26" fmla="*/ 7 w 224"/>
                  <a:gd name="T27" fmla="*/ 326 h 361"/>
                  <a:gd name="T28" fmla="*/ 0 w 224"/>
                  <a:gd name="T29" fmla="*/ 360 h 361"/>
                  <a:gd name="T30" fmla="*/ 48 w 224"/>
                  <a:gd name="T31" fmla="*/ 360 h 361"/>
                  <a:gd name="T32" fmla="*/ 111 w 224"/>
                  <a:gd name="T33" fmla="*/ 69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4" h="361">
                    <a:moveTo>
                      <a:pt x="111" y="69"/>
                    </a:moveTo>
                    <a:cubicBezTo>
                      <a:pt x="111" y="69"/>
                      <a:pt x="112" y="69"/>
                      <a:pt x="112" y="69"/>
                    </a:cubicBezTo>
                    <a:cubicBezTo>
                      <a:pt x="115" y="80"/>
                      <a:pt x="117" y="91"/>
                      <a:pt x="119" y="102"/>
                    </a:cubicBezTo>
                    <a:cubicBezTo>
                      <a:pt x="128" y="141"/>
                      <a:pt x="137" y="179"/>
                      <a:pt x="145" y="218"/>
                    </a:cubicBezTo>
                    <a:cubicBezTo>
                      <a:pt x="155" y="264"/>
                      <a:pt x="165" y="309"/>
                      <a:pt x="175" y="355"/>
                    </a:cubicBezTo>
                    <a:cubicBezTo>
                      <a:pt x="175" y="357"/>
                      <a:pt x="178" y="360"/>
                      <a:pt x="180" y="360"/>
                    </a:cubicBezTo>
                    <a:cubicBezTo>
                      <a:pt x="194" y="361"/>
                      <a:pt x="208" y="361"/>
                      <a:pt x="224" y="361"/>
                    </a:cubicBezTo>
                    <a:cubicBezTo>
                      <a:pt x="197" y="240"/>
                      <a:pt x="170" y="121"/>
                      <a:pt x="142" y="1"/>
                    </a:cubicBezTo>
                    <a:cubicBezTo>
                      <a:pt x="126" y="1"/>
                      <a:pt x="111" y="1"/>
                      <a:pt x="95" y="1"/>
                    </a:cubicBezTo>
                    <a:cubicBezTo>
                      <a:pt x="85" y="0"/>
                      <a:pt x="80" y="1"/>
                      <a:pt x="78" y="13"/>
                    </a:cubicBezTo>
                    <a:cubicBezTo>
                      <a:pt x="74" y="40"/>
                      <a:pt x="67" y="67"/>
                      <a:pt x="60" y="94"/>
                    </a:cubicBezTo>
                    <a:cubicBezTo>
                      <a:pt x="55" y="120"/>
                      <a:pt x="48" y="146"/>
                      <a:pt x="42" y="172"/>
                    </a:cubicBezTo>
                    <a:cubicBezTo>
                      <a:pt x="37" y="197"/>
                      <a:pt x="31" y="222"/>
                      <a:pt x="25" y="248"/>
                    </a:cubicBezTo>
                    <a:cubicBezTo>
                      <a:pt x="19" y="274"/>
                      <a:pt x="13" y="300"/>
                      <a:pt x="7" y="326"/>
                    </a:cubicBezTo>
                    <a:cubicBezTo>
                      <a:pt x="5" y="337"/>
                      <a:pt x="3" y="348"/>
                      <a:pt x="0" y="360"/>
                    </a:cubicBezTo>
                    <a:cubicBezTo>
                      <a:pt x="17" y="360"/>
                      <a:pt x="32" y="360"/>
                      <a:pt x="48" y="360"/>
                    </a:cubicBezTo>
                    <a:cubicBezTo>
                      <a:pt x="69" y="263"/>
                      <a:pt x="90" y="166"/>
                      <a:pt x="111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Rectangle 9">
                <a:extLst>
                  <a:ext uri="{FF2B5EF4-FFF2-40B4-BE49-F238E27FC236}">
                    <a16:creationId xmlns:a16="http://schemas.microsoft.com/office/drawing/2014/main" id="{3D792057-17D6-2474-B770-906CA9238F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-2251075" y="2830513"/>
                <a:ext cx="58737" cy="469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Rectangle 10">
                <a:extLst>
                  <a:ext uri="{FF2B5EF4-FFF2-40B4-BE49-F238E27FC236}">
                    <a16:creationId xmlns:a16="http://schemas.microsoft.com/office/drawing/2014/main" id="{383FD3DB-9973-1FA9-7DA2-3892BD3714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-1427163" y="2830513"/>
                <a:ext cx="60325" cy="469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11">
                <a:extLst>
                  <a:ext uri="{FF2B5EF4-FFF2-40B4-BE49-F238E27FC236}">
                    <a16:creationId xmlns:a16="http://schemas.microsoft.com/office/drawing/2014/main" id="{6120EB7C-9E88-4505-A905-FF1AA96D04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-979488" y="2830513"/>
                <a:ext cx="60325" cy="469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2">
                <a:extLst>
                  <a:ext uri="{FF2B5EF4-FFF2-40B4-BE49-F238E27FC236}">
                    <a16:creationId xmlns:a16="http://schemas.microsoft.com/office/drawing/2014/main" id="{9097DBF4-9DC9-1C12-3D3C-FC7F0E18AAC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-2154238" y="2830513"/>
                <a:ext cx="239712" cy="469900"/>
              </a:xfrm>
              <a:custGeom>
                <a:avLst/>
                <a:gdLst>
                  <a:gd name="T0" fmla="*/ 0 w 151"/>
                  <a:gd name="T1" fmla="*/ 0 h 296"/>
                  <a:gd name="T2" fmla="*/ 0 w 151"/>
                  <a:gd name="T3" fmla="*/ 35 h 296"/>
                  <a:gd name="T4" fmla="*/ 56 w 151"/>
                  <a:gd name="T5" fmla="*/ 35 h 296"/>
                  <a:gd name="T6" fmla="*/ 56 w 151"/>
                  <a:gd name="T7" fmla="*/ 296 h 296"/>
                  <a:gd name="T8" fmla="*/ 95 w 151"/>
                  <a:gd name="T9" fmla="*/ 296 h 296"/>
                  <a:gd name="T10" fmla="*/ 95 w 151"/>
                  <a:gd name="T11" fmla="*/ 35 h 296"/>
                  <a:gd name="T12" fmla="*/ 151 w 151"/>
                  <a:gd name="T13" fmla="*/ 35 h 296"/>
                  <a:gd name="T14" fmla="*/ 151 w 151"/>
                  <a:gd name="T15" fmla="*/ 0 h 296"/>
                  <a:gd name="T16" fmla="*/ 0 w 151"/>
                  <a:gd name="T17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296">
                    <a:moveTo>
                      <a:pt x="0" y="0"/>
                    </a:moveTo>
                    <a:lnTo>
                      <a:pt x="0" y="35"/>
                    </a:lnTo>
                    <a:lnTo>
                      <a:pt x="56" y="35"/>
                    </a:lnTo>
                    <a:lnTo>
                      <a:pt x="56" y="296"/>
                    </a:lnTo>
                    <a:lnTo>
                      <a:pt x="95" y="296"/>
                    </a:lnTo>
                    <a:lnTo>
                      <a:pt x="95" y="35"/>
                    </a:lnTo>
                    <a:lnTo>
                      <a:pt x="151" y="35"/>
                    </a:lnTo>
                    <a:lnTo>
                      <a:pt x="1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3">
                <a:extLst>
                  <a:ext uri="{FF2B5EF4-FFF2-40B4-BE49-F238E27FC236}">
                    <a16:creationId xmlns:a16="http://schemas.microsoft.com/office/drawing/2014/main" id="{A7C4C238-1877-06F9-B681-283E721944C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-881063" y="2830513"/>
                <a:ext cx="241300" cy="469900"/>
              </a:xfrm>
              <a:custGeom>
                <a:avLst/>
                <a:gdLst>
                  <a:gd name="T0" fmla="*/ 0 w 152"/>
                  <a:gd name="T1" fmla="*/ 0 h 296"/>
                  <a:gd name="T2" fmla="*/ 0 w 152"/>
                  <a:gd name="T3" fmla="*/ 35 h 296"/>
                  <a:gd name="T4" fmla="*/ 57 w 152"/>
                  <a:gd name="T5" fmla="*/ 35 h 296"/>
                  <a:gd name="T6" fmla="*/ 57 w 152"/>
                  <a:gd name="T7" fmla="*/ 296 h 296"/>
                  <a:gd name="T8" fmla="*/ 95 w 152"/>
                  <a:gd name="T9" fmla="*/ 296 h 296"/>
                  <a:gd name="T10" fmla="*/ 95 w 152"/>
                  <a:gd name="T11" fmla="*/ 35 h 296"/>
                  <a:gd name="T12" fmla="*/ 152 w 152"/>
                  <a:gd name="T13" fmla="*/ 35 h 296"/>
                  <a:gd name="T14" fmla="*/ 152 w 152"/>
                  <a:gd name="T15" fmla="*/ 0 h 296"/>
                  <a:gd name="T16" fmla="*/ 0 w 152"/>
                  <a:gd name="T17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296">
                    <a:moveTo>
                      <a:pt x="0" y="0"/>
                    </a:moveTo>
                    <a:lnTo>
                      <a:pt x="0" y="35"/>
                    </a:lnTo>
                    <a:lnTo>
                      <a:pt x="57" y="35"/>
                    </a:lnTo>
                    <a:lnTo>
                      <a:pt x="57" y="296"/>
                    </a:lnTo>
                    <a:lnTo>
                      <a:pt x="95" y="296"/>
                    </a:lnTo>
                    <a:lnTo>
                      <a:pt x="95" y="35"/>
                    </a:lnTo>
                    <a:lnTo>
                      <a:pt x="152" y="35"/>
                    </a:lnTo>
                    <a:lnTo>
                      <a:pt x="1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4">
                <a:extLst>
                  <a:ext uri="{FF2B5EF4-FFF2-40B4-BE49-F238E27FC236}">
                    <a16:creationId xmlns:a16="http://schemas.microsoft.com/office/drawing/2014/main" id="{3C642F03-72D4-DBB6-C9ED-6B39B9DB9F2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-303213" y="2830513"/>
                <a:ext cx="200025" cy="469900"/>
              </a:xfrm>
              <a:custGeom>
                <a:avLst/>
                <a:gdLst>
                  <a:gd name="T0" fmla="*/ 38 w 126"/>
                  <a:gd name="T1" fmla="*/ 261 h 296"/>
                  <a:gd name="T2" fmla="*/ 38 w 126"/>
                  <a:gd name="T3" fmla="*/ 0 h 296"/>
                  <a:gd name="T4" fmla="*/ 0 w 126"/>
                  <a:gd name="T5" fmla="*/ 0 h 296"/>
                  <a:gd name="T6" fmla="*/ 0 w 126"/>
                  <a:gd name="T7" fmla="*/ 296 h 296"/>
                  <a:gd name="T8" fmla="*/ 32 w 126"/>
                  <a:gd name="T9" fmla="*/ 296 h 296"/>
                  <a:gd name="T10" fmla="*/ 38 w 126"/>
                  <a:gd name="T11" fmla="*/ 296 h 296"/>
                  <a:gd name="T12" fmla="*/ 126 w 126"/>
                  <a:gd name="T13" fmla="*/ 296 h 296"/>
                  <a:gd name="T14" fmla="*/ 126 w 126"/>
                  <a:gd name="T15" fmla="*/ 261 h 296"/>
                  <a:gd name="T16" fmla="*/ 38 w 126"/>
                  <a:gd name="T17" fmla="*/ 26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296">
                    <a:moveTo>
                      <a:pt x="38" y="261"/>
                    </a:moveTo>
                    <a:lnTo>
                      <a:pt x="38" y="0"/>
                    </a:lnTo>
                    <a:lnTo>
                      <a:pt x="0" y="0"/>
                    </a:lnTo>
                    <a:lnTo>
                      <a:pt x="0" y="296"/>
                    </a:lnTo>
                    <a:lnTo>
                      <a:pt x="32" y="296"/>
                    </a:lnTo>
                    <a:lnTo>
                      <a:pt x="38" y="296"/>
                    </a:lnTo>
                    <a:lnTo>
                      <a:pt x="126" y="296"/>
                    </a:lnTo>
                    <a:lnTo>
                      <a:pt x="126" y="261"/>
                    </a:lnTo>
                    <a:lnTo>
                      <a:pt x="38" y="2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BCF5EEE-220A-937C-EFB5-7F7D3CA788E1}"/>
                </a:ext>
              </a:extLst>
            </p:cNvPr>
            <p:cNvGrpSpPr/>
            <p:nvPr userDrawn="1"/>
          </p:nvGrpSpPr>
          <p:grpSpPr>
            <a:xfrm>
              <a:off x="1217087" y="6531220"/>
              <a:ext cx="1022538" cy="173736"/>
              <a:chOff x="1206003" y="7095453"/>
              <a:chExt cx="1022538" cy="173736"/>
            </a:xfrm>
          </p:grpSpPr>
          <p:sp>
            <p:nvSpPr>
              <p:cNvPr id="77" name="Freeform 18">
                <a:extLst>
                  <a:ext uri="{FF2B5EF4-FFF2-40B4-BE49-F238E27FC236}">
                    <a16:creationId xmlns:a16="http://schemas.microsoft.com/office/drawing/2014/main" id="{53D2E8E9-06D0-B6A9-F508-B12757ABC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248" y="7095453"/>
                <a:ext cx="80196" cy="146304"/>
              </a:xfrm>
              <a:custGeom>
                <a:avLst/>
                <a:gdLst>
                  <a:gd name="T0" fmla="*/ 0 w 74"/>
                  <a:gd name="T1" fmla="*/ 0 h 135"/>
                  <a:gd name="T2" fmla="*/ 0 w 74"/>
                  <a:gd name="T3" fmla="*/ 24 h 135"/>
                  <a:gd name="T4" fmla="*/ 25 w 74"/>
                  <a:gd name="T5" fmla="*/ 24 h 135"/>
                  <a:gd name="T6" fmla="*/ 25 w 74"/>
                  <a:gd name="T7" fmla="*/ 135 h 135"/>
                  <a:gd name="T8" fmla="*/ 51 w 74"/>
                  <a:gd name="T9" fmla="*/ 135 h 135"/>
                  <a:gd name="T10" fmla="*/ 51 w 74"/>
                  <a:gd name="T11" fmla="*/ 24 h 135"/>
                  <a:gd name="T12" fmla="*/ 74 w 74"/>
                  <a:gd name="T13" fmla="*/ 24 h 135"/>
                  <a:gd name="T14" fmla="*/ 74 w 74"/>
                  <a:gd name="T15" fmla="*/ 0 h 135"/>
                  <a:gd name="T16" fmla="*/ 0 w 74"/>
                  <a:gd name="T1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35">
                    <a:moveTo>
                      <a:pt x="0" y="0"/>
                    </a:moveTo>
                    <a:lnTo>
                      <a:pt x="0" y="24"/>
                    </a:lnTo>
                    <a:lnTo>
                      <a:pt x="25" y="24"/>
                    </a:lnTo>
                    <a:lnTo>
                      <a:pt x="25" y="135"/>
                    </a:lnTo>
                    <a:lnTo>
                      <a:pt x="51" y="135"/>
                    </a:lnTo>
                    <a:lnTo>
                      <a:pt x="51" y="24"/>
                    </a:lnTo>
                    <a:lnTo>
                      <a:pt x="74" y="24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:a16="http://schemas.microsoft.com/office/drawing/2014/main" id="{7D1E18DC-B0F7-A101-0E78-CFFB591B0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8345" y="7095453"/>
                <a:ext cx="80196" cy="146304"/>
              </a:xfrm>
              <a:custGeom>
                <a:avLst/>
                <a:gdLst>
                  <a:gd name="T0" fmla="*/ 0 w 74"/>
                  <a:gd name="T1" fmla="*/ 0 h 135"/>
                  <a:gd name="T2" fmla="*/ 0 w 74"/>
                  <a:gd name="T3" fmla="*/ 24 h 135"/>
                  <a:gd name="T4" fmla="*/ 24 w 74"/>
                  <a:gd name="T5" fmla="*/ 24 h 135"/>
                  <a:gd name="T6" fmla="*/ 24 w 74"/>
                  <a:gd name="T7" fmla="*/ 135 h 135"/>
                  <a:gd name="T8" fmla="*/ 49 w 74"/>
                  <a:gd name="T9" fmla="*/ 135 h 135"/>
                  <a:gd name="T10" fmla="*/ 49 w 74"/>
                  <a:gd name="T11" fmla="*/ 24 h 135"/>
                  <a:gd name="T12" fmla="*/ 74 w 74"/>
                  <a:gd name="T13" fmla="*/ 24 h 135"/>
                  <a:gd name="T14" fmla="*/ 74 w 74"/>
                  <a:gd name="T15" fmla="*/ 0 h 135"/>
                  <a:gd name="T16" fmla="*/ 0 w 74"/>
                  <a:gd name="T1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35">
                    <a:moveTo>
                      <a:pt x="0" y="0"/>
                    </a:moveTo>
                    <a:lnTo>
                      <a:pt x="0" y="24"/>
                    </a:lnTo>
                    <a:lnTo>
                      <a:pt x="24" y="24"/>
                    </a:lnTo>
                    <a:lnTo>
                      <a:pt x="24" y="135"/>
                    </a:lnTo>
                    <a:lnTo>
                      <a:pt x="49" y="135"/>
                    </a:lnTo>
                    <a:lnTo>
                      <a:pt x="49" y="24"/>
                    </a:lnTo>
                    <a:lnTo>
                      <a:pt x="74" y="24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20">
                <a:extLst>
                  <a:ext uri="{FF2B5EF4-FFF2-40B4-BE49-F238E27FC236}">
                    <a16:creationId xmlns:a16="http://schemas.microsoft.com/office/drawing/2014/main" id="{D63F4418-BDF0-ADEA-9467-3B95A0E808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3957" y="7095453"/>
                <a:ext cx="84530" cy="146304"/>
              </a:xfrm>
              <a:custGeom>
                <a:avLst/>
                <a:gdLst>
                  <a:gd name="T0" fmla="*/ 44 w 44"/>
                  <a:gd name="T1" fmla="*/ 52 h 74"/>
                  <a:gd name="T2" fmla="*/ 44 w 44"/>
                  <a:gd name="T3" fmla="*/ 49 h 74"/>
                  <a:gd name="T4" fmla="*/ 36 w 44"/>
                  <a:gd name="T5" fmla="*/ 37 h 74"/>
                  <a:gd name="T6" fmla="*/ 43 w 44"/>
                  <a:gd name="T7" fmla="*/ 23 h 74"/>
                  <a:gd name="T8" fmla="*/ 43 w 44"/>
                  <a:gd name="T9" fmla="*/ 21 h 74"/>
                  <a:gd name="T10" fmla="*/ 43 w 44"/>
                  <a:gd name="T11" fmla="*/ 16 h 74"/>
                  <a:gd name="T12" fmla="*/ 24 w 44"/>
                  <a:gd name="T13" fmla="*/ 0 h 74"/>
                  <a:gd name="T14" fmla="*/ 0 w 44"/>
                  <a:gd name="T15" fmla="*/ 0 h 74"/>
                  <a:gd name="T16" fmla="*/ 0 w 44"/>
                  <a:gd name="T17" fmla="*/ 74 h 74"/>
                  <a:gd name="T18" fmla="*/ 10 w 44"/>
                  <a:gd name="T19" fmla="*/ 74 h 74"/>
                  <a:gd name="T20" fmla="*/ 16 w 44"/>
                  <a:gd name="T21" fmla="*/ 74 h 74"/>
                  <a:gd name="T22" fmla="*/ 26 w 44"/>
                  <a:gd name="T23" fmla="*/ 74 h 74"/>
                  <a:gd name="T24" fmla="*/ 43 w 44"/>
                  <a:gd name="T25" fmla="*/ 64 h 74"/>
                  <a:gd name="T26" fmla="*/ 44 w 44"/>
                  <a:gd name="T27" fmla="*/ 52 h 74"/>
                  <a:gd name="T28" fmla="*/ 15 w 44"/>
                  <a:gd name="T29" fmla="*/ 13 h 74"/>
                  <a:gd name="T30" fmla="*/ 25 w 44"/>
                  <a:gd name="T31" fmla="*/ 13 h 74"/>
                  <a:gd name="T32" fmla="*/ 27 w 44"/>
                  <a:gd name="T33" fmla="*/ 14 h 74"/>
                  <a:gd name="T34" fmla="*/ 28 w 44"/>
                  <a:gd name="T35" fmla="*/ 18 h 74"/>
                  <a:gd name="T36" fmla="*/ 28 w 44"/>
                  <a:gd name="T37" fmla="*/ 22 h 74"/>
                  <a:gd name="T38" fmla="*/ 28 w 44"/>
                  <a:gd name="T39" fmla="*/ 24 h 74"/>
                  <a:gd name="T40" fmla="*/ 23 w 44"/>
                  <a:gd name="T41" fmla="*/ 30 h 74"/>
                  <a:gd name="T42" fmla="*/ 15 w 44"/>
                  <a:gd name="T43" fmla="*/ 30 h 74"/>
                  <a:gd name="T44" fmla="*/ 15 w 44"/>
                  <a:gd name="T45" fmla="*/ 13 h 74"/>
                  <a:gd name="T46" fmla="*/ 25 w 44"/>
                  <a:gd name="T47" fmla="*/ 61 h 74"/>
                  <a:gd name="T48" fmla="*/ 15 w 44"/>
                  <a:gd name="T49" fmla="*/ 61 h 74"/>
                  <a:gd name="T50" fmla="*/ 15 w 44"/>
                  <a:gd name="T51" fmla="*/ 43 h 74"/>
                  <a:gd name="T52" fmla="*/ 26 w 44"/>
                  <a:gd name="T53" fmla="*/ 44 h 74"/>
                  <a:gd name="T54" fmla="*/ 29 w 44"/>
                  <a:gd name="T55" fmla="*/ 47 h 74"/>
                  <a:gd name="T56" fmla="*/ 29 w 44"/>
                  <a:gd name="T57" fmla="*/ 57 h 74"/>
                  <a:gd name="T58" fmla="*/ 25 w 44"/>
                  <a:gd name="T59" fmla="*/ 6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4" h="74">
                    <a:moveTo>
                      <a:pt x="44" y="52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5"/>
                      <a:pt x="41" y="40"/>
                      <a:pt x="36" y="37"/>
                    </a:cubicBezTo>
                    <a:cubicBezTo>
                      <a:pt x="41" y="33"/>
                      <a:pt x="43" y="28"/>
                      <a:pt x="43" y="23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0"/>
                      <a:pt x="43" y="17"/>
                      <a:pt x="43" y="16"/>
                    </a:cubicBezTo>
                    <a:cubicBezTo>
                      <a:pt x="43" y="6"/>
                      <a:pt x="36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8" y="74"/>
                      <a:pt x="10" y="74"/>
                    </a:cubicBezTo>
                    <a:cubicBezTo>
                      <a:pt x="12" y="74"/>
                      <a:pt x="14" y="74"/>
                      <a:pt x="16" y="74"/>
                    </a:cubicBezTo>
                    <a:cubicBezTo>
                      <a:pt x="19" y="74"/>
                      <a:pt x="22" y="74"/>
                      <a:pt x="26" y="74"/>
                    </a:cubicBezTo>
                    <a:cubicBezTo>
                      <a:pt x="32" y="74"/>
                      <a:pt x="40" y="72"/>
                      <a:pt x="43" y="64"/>
                    </a:cubicBezTo>
                    <a:cubicBezTo>
                      <a:pt x="44" y="60"/>
                      <a:pt x="44" y="56"/>
                      <a:pt x="44" y="52"/>
                    </a:cubicBezTo>
                    <a:close/>
                    <a:moveTo>
                      <a:pt x="15" y="13"/>
                    </a:moveTo>
                    <a:cubicBezTo>
                      <a:pt x="15" y="13"/>
                      <a:pt x="22" y="13"/>
                      <a:pt x="25" y="13"/>
                    </a:cubicBezTo>
                    <a:cubicBezTo>
                      <a:pt x="25" y="14"/>
                      <a:pt x="26" y="14"/>
                      <a:pt x="27" y="14"/>
                    </a:cubicBezTo>
                    <a:cubicBezTo>
                      <a:pt x="28" y="15"/>
                      <a:pt x="28" y="17"/>
                      <a:pt x="28" y="18"/>
                    </a:cubicBezTo>
                    <a:cubicBezTo>
                      <a:pt x="29" y="19"/>
                      <a:pt x="29" y="20"/>
                      <a:pt x="28" y="22"/>
                    </a:cubicBezTo>
                    <a:cubicBezTo>
                      <a:pt x="28" y="22"/>
                      <a:pt x="28" y="23"/>
                      <a:pt x="28" y="24"/>
                    </a:cubicBezTo>
                    <a:cubicBezTo>
                      <a:pt x="29" y="28"/>
                      <a:pt x="27" y="30"/>
                      <a:pt x="23" y="30"/>
                    </a:cubicBezTo>
                    <a:cubicBezTo>
                      <a:pt x="20" y="30"/>
                      <a:pt x="15" y="30"/>
                      <a:pt x="15" y="30"/>
                    </a:cubicBezTo>
                    <a:lnTo>
                      <a:pt x="15" y="13"/>
                    </a:lnTo>
                    <a:close/>
                    <a:moveTo>
                      <a:pt x="25" y="61"/>
                    </a:moveTo>
                    <a:cubicBezTo>
                      <a:pt x="22" y="61"/>
                      <a:pt x="15" y="61"/>
                      <a:pt x="15" y="61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3"/>
                      <a:pt x="23" y="44"/>
                      <a:pt x="26" y="44"/>
                    </a:cubicBezTo>
                    <a:cubicBezTo>
                      <a:pt x="28" y="44"/>
                      <a:pt x="29" y="46"/>
                      <a:pt x="29" y="47"/>
                    </a:cubicBezTo>
                    <a:cubicBezTo>
                      <a:pt x="29" y="50"/>
                      <a:pt x="29" y="54"/>
                      <a:pt x="29" y="57"/>
                    </a:cubicBezTo>
                    <a:cubicBezTo>
                      <a:pt x="29" y="59"/>
                      <a:pt x="27" y="61"/>
                      <a:pt x="25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21">
                <a:extLst>
                  <a:ext uri="{FF2B5EF4-FFF2-40B4-BE49-F238E27FC236}">
                    <a16:creationId xmlns:a16="http://schemas.microsoft.com/office/drawing/2014/main" id="{6E55B67B-2832-4AB4-3DB4-B794E39055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50464" y="7095453"/>
                <a:ext cx="84530" cy="144137"/>
              </a:xfrm>
              <a:custGeom>
                <a:avLst/>
                <a:gdLst>
                  <a:gd name="T0" fmla="*/ 44 w 44"/>
                  <a:gd name="T1" fmla="*/ 51 h 73"/>
                  <a:gd name="T2" fmla="*/ 44 w 44"/>
                  <a:gd name="T3" fmla="*/ 49 h 73"/>
                  <a:gd name="T4" fmla="*/ 36 w 44"/>
                  <a:gd name="T5" fmla="*/ 36 h 73"/>
                  <a:gd name="T6" fmla="*/ 43 w 44"/>
                  <a:gd name="T7" fmla="*/ 22 h 73"/>
                  <a:gd name="T8" fmla="*/ 43 w 44"/>
                  <a:gd name="T9" fmla="*/ 21 h 73"/>
                  <a:gd name="T10" fmla="*/ 42 w 44"/>
                  <a:gd name="T11" fmla="*/ 15 h 73"/>
                  <a:gd name="T12" fmla="*/ 24 w 44"/>
                  <a:gd name="T13" fmla="*/ 0 h 73"/>
                  <a:gd name="T14" fmla="*/ 0 w 44"/>
                  <a:gd name="T15" fmla="*/ 0 h 73"/>
                  <a:gd name="T16" fmla="*/ 0 w 44"/>
                  <a:gd name="T17" fmla="*/ 73 h 73"/>
                  <a:gd name="T18" fmla="*/ 9 w 44"/>
                  <a:gd name="T19" fmla="*/ 73 h 73"/>
                  <a:gd name="T20" fmla="*/ 16 w 44"/>
                  <a:gd name="T21" fmla="*/ 73 h 73"/>
                  <a:gd name="T22" fmla="*/ 25 w 44"/>
                  <a:gd name="T23" fmla="*/ 73 h 73"/>
                  <a:gd name="T24" fmla="*/ 43 w 44"/>
                  <a:gd name="T25" fmla="*/ 63 h 73"/>
                  <a:gd name="T26" fmla="*/ 44 w 44"/>
                  <a:gd name="T27" fmla="*/ 51 h 73"/>
                  <a:gd name="T28" fmla="*/ 14 w 44"/>
                  <a:gd name="T29" fmla="*/ 13 h 73"/>
                  <a:gd name="T30" fmla="*/ 24 w 44"/>
                  <a:gd name="T31" fmla="*/ 13 h 73"/>
                  <a:gd name="T32" fmla="*/ 27 w 44"/>
                  <a:gd name="T33" fmla="*/ 14 h 73"/>
                  <a:gd name="T34" fmla="*/ 28 w 44"/>
                  <a:gd name="T35" fmla="*/ 18 h 73"/>
                  <a:gd name="T36" fmla="*/ 28 w 44"/>
                  <a:gd name="T37" fmla="*/ 21 h 73"/>
                  <a:gd name="T38" fmla="*/ 28 w 44"/>
                  <a:gd name="T39" fmla="*/ 24 h 73"/>
                  <a:gd name="T40" fmla="*/ 23 w 44"/>
                  <a:gd name="T41" fmla="*/ 30 h 73"/>
                  <a:gd name="T42" fmla="*/ 14 w 44"/>
                  <a:gd name="T43" fmla="*/ 30 h 73"/>
                  <a:gd name="T44" fmla="*/ 14 w 44"/>
                  <a:gd name="T45" fmla="*/ 13 h 73"/>
                  <a:gd name="T46" fmla="*/ 25 w 44"/>
                  <a:gd name="T47" fmla="*/ 60 h 73"/>
                  <a:gd name="T48" fmla="*/ 14 w 44"/>
                  <a:gd name="T49" fmla="*/ 61 h 73"/>
                  <a:gd name="T50" fmla="*/ 14 w 44"/>
                  <a:gd name="T51" fmla="*/ 43 h 73"/>
                  <a:gd name="T52" fmla="*/ 26 w 44"/>
                  <a:gd name="T53" fmla="*/ 44 h 73"/>
                  <a:gd name="T54" fmla="*/ 29 w 44"/>
                  <a:gd name="T55" fmla="*/ 47 h 73"/>
                  <a:gd name="T56" fmla="*/ 29 w 44"/>
                  <a:gd name="T57" fmla="*/ 56 h 73"/>
                  <a:gd name="T58" fmla="*/ 25 w 44"/>
                  <a:gd name="T59" fmla="*/ 6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4" h="73">
                    <a:moveTo>
                      <a:pt x="44" y="51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4"/>
                      <a:pt x="41" y="39"/>
                      <a:pt x="36" y="36"/>
                    </a:cubicBezTo>
                    <a:cubicBezTo>
                      <a:pt x="40" y="32"/>
                      <a:pt x="43" y="27"/>
                      <a:pt x="43" y="22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19"/>
                      <a:pt x="42" y="17"/>
                      <a:pt x="42" y="15"/>
                    </a:cubicBezTo>
                    <a:cubicBezTo>
                      <a:pt x="42" y="6"/>
                      <a:pt x="35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7" y="73"/>
                      <a:pt x="9" y="73"/>
                    </a:cubicBezTo>
                    <a:cubicBezTo>
                      <a:pt x="12" y="73"/>
                      <a:pt x="14" y="73"/>
                      <a:pt x="16" y="73"/>
                    </a:cubicBezTo>
                    <a:cubicBezTo>
                      <a:pt x="19" y="73"/>
                      <a:pt x="22" y="73"/>
                      <a:pt x="25" y="73"/>
                    </a:cubicBezTo>
                    <a:cubicBezTo>
                      <a:pt x="31" y="73"/>
                      <a:pt x="40" y="72"/>
                      <a:pt x="43" y="63"/>
                    </a:cubicBezTo>
                    <a:cubicBezTo>
                      <a:pt x="44" y="60"/>
                      <a:pt x="44" y="55"/>
                      <a:pt x="44" y="51"/>
                    </a:cubicBezTo>
                    <a:close/>
                    <a:moveTo>
                      <a:pt x="14" y="13"/>
                    </a:moveTo>
                    <a:cubicBezTo>
                      <a:pt x="14" y="13"/>
                      <a:pt x="21" y="13"/>
                      <a:pt x="24" y="13"/>
                    </a:cubicBezTo>
                    <a:cubicBezTo>
                      <a:pt x="25" y="13"/>
                      <a:pt x="26" y="14"/>
                      <a:pt x="27" y="14"/>
                    </a:cubicBezTo>
                    <a:cubicBezTo>
                      <a:pt x="27" y="15"/>
                      <a:pt x="28" y="16"/>
                      <a:pt x="28" y="18"/>
                    </a:cubicBezTo>
                    <a:cubicBezTo>
                      <a:pt x="28" y="19"/>
                      <a:pt x="28" y="20"/>
                      <a:pt x="28" y="21"/>
                    </a:cubicBezTo>
                    <a:cubicBezTo>
                      <a:pt x="28" y="22"/>
                      <a:pt x="28" y="23"/>
                      <a:pt x="28" y="24"/>
                    </a:cubicBezTo>
                    <a:cubicBezTo>
                      <a:pt x="28" y="28"/>
                      <a:pt x="27" y="30"/>
                      <a:pt x="23" y="30"/>
                    </a:cubicBezTo>
                    <a:cubicBezTo>
                      <a:pt x="20" y="30"/>
                      <a:pt x="15" y="30"/>
                      <a:pt x="14" y="30"/>
                    </a:cubicBezTo>
                    <a:lnTo>
                      <a:pt x="14" y="13"/>
                    </a:lnTo>
                    <a:close/>
                    <a:moveTo>
                      <a:pt x="25" y="60"/>
                    </a:moveTo>
                    <a:cubicBezTo>
                      <a:pt x="22" y="60"/>
                      <a:pt x="14" y="61"/>
                      <a:pt x="14" y="61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5" y="43"/>
                      <a:pt x="23" y="43"/>
                      <a:pt x="26" y="44"/>
                    </a:cubicBezTo>
                    <a:cubicBezTo>
                      <a:pt x="27" y="44"/>
                      <a:pt x="29" y="45"/>
                      <a:pt x="29" y="47"/>
                    </a:cubicBezTo>
                    <a:cubicBezTo>
                      <a:pt x="29" y="50"/>
                      <a:pt x="29" y="53"/>
                      <a:pt x="29" y="56"/>
                    </a:cubicBezTo>
                    <a:cubicBezTo>
                      <a:pt x="29" y="59"/>
                      <a:pt x="27" y="60"/>
                      <a:pt x="25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2">
                <a:extLst>
                  <a:ext uri="{FF2B5EF4-FFF2-40B4-BE49-F238E27FC236}">
                    <a16:creationId xmlns:a16="http://schemas.microsoft.com/office/drawing/2014/main" id="{82992272-B3B3-6139-4FFA-51B0CF77D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003" y="7097724"/>
                <a:ext cx="76080" cy="146483"/>
              </a:xfrm>
              <a:custGeom>
                <a:avLst/>
                <a:gdLst>
                  <a:gd name="T0" fmla="*/ 67 w 67"/>
                  <a:gd name="T1" fmla="*/ 129 h 129"/>
                  <a:gd name="T2" fmla="*/ 53 w 67"/>
                  <a:gd name="T3" fmla="*/ 129 h 129"/>
                  <a:gd name="T4" fmla="*/ 14 w 67"/>
                  <a:gd name="T5" fmla="*/ 31 h 129"/>
                  <a:gd name="T6" fmla="*/ 14 w 67"/>
                  <a:gd name="T7" fmla="*/ 129 h 129"/>
                  <a:gd name="T8" fmla="*/ 0 w 67"/>
                  <a:gd name="T9" fmla="*/ 129 h 129"/>
                  <a:gd name="T10" fmla="*/ 0 w 67"/>
                  <a:gd name="T11" fmla="*/ 0 h 129"/>
                  <a:gd name="T12" fmla="*/ 14 w 67"/>
                  <a:gd name="T13" fmla="*/ 0 h 129"/>
                  <a:gd name="T14" fmla="*/ 55 w 67"/>
                  <a:gd name="T15" fmla="*/ 100 h 129"/>
                  <a:gd name="T16" fmla="*/ 55 w 67"/>
                  <a:gd name="T17" fmla="*/ 0 h 129"/>
                  <a:gd name="T18" fmla="*/ 67 w 67"/>
                  <a:gd name="T19" fmla="*/ 0 h 129"/>
                  <a:gd name="T20" fmla="*/ 67 w 67"/>
                  <a:gd name="T2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29">
                    <a:moveTo>
                      <a:pt x="67" y="129"/>
                    </a:moveTo>
                    <a:lnTo>
                      <a:pt x="53" y="129"/>
                    </a:lnTo>
                    <a:lnTo>
                      <a:pt x="14" y="31"/>
                    </a:lnTo>
                    <a:lnTo>
                      <a:pt x="14" y="129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55" y="100"/>
                    </a:lnTo>
                    <a:lnTo>
                      <a:pt x="55" y="0"/>
                    </a:lnTo>
                    <a:lnTo>
                      <a:pt x="67" y="0"/>
                    </a:lnTo>
                    <a:lnTo>
                      <a:pt x="67" y="1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3">
                <a:extLst>
                  <a:ext uri="{FF2B5EF4-FFF2-40B4-BE49-F238E27FC236}">
                    <a16:creationId xmlns:a16="http://schemas.microsoft.com/office/drawing/2014/main" id="{31C345AB-8CCA-04BC-3954-048C495C83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8462" y="7097724"/>
                <a:ext cx="86299" cy="146483"/>
              </a:xfrm>
              <a:custGeom>
                <a:avLst/>
                <a:gdLst>
                  <a:gd name="T0" fmla="*/ 55 w 76"/>
                  <a:gd name="T1" fmla="*/ 97 h 129"/>
                  <a:gd name="T2" fmla="*/ 21 w 76"/>
                  <a:gd name="T3" fmla="*/ 97 h 129"/>
                  <a:gd name="T4" fmla="*/ 14 w 76"/>
                  <a:gd name="T5" fmla="*/ 129 h 129"/>
                  <a:gd name="T6" fmla="*/ 0 w 76"/>
                  <a:gd name="T7" fmla="*/ 129 h 129"/>
                  <a:gd name="T8" fmla="*/ 34 w 76"/>
                  <a:gd name="T9" fmla="*/ 0 h 129"/>
                  <a:gd name="T10" fmla="*/ 44 w 76"/>
                  <a:gd name="T11" fmla="*/ 0 h 129"/>
                  <a:gd name="T12" fmla="*/ 76 w 76"/>
                  <a:gd name="T13" fmla="*/ 129 h 129"/>
                  <a:gd name="T14" fmla="*/ 64 w 76"/>
                  <a:gd name="T15" fmla="*/ 129 h 129"/>
                  <a:gd name="T16" fmla="*/ 55 w 76"/>
                  <a:gd name="T17" fmla="*/ 97 h 129"/>
                  <a:gd name="T18" fmla="*/ 25 w 76"/>
                  <a:gd name="T19" fmla="*/ 82 h 129"/>
                  <a:gd name="T20" fmla="*/ 51 w 76"/>
                  <a:gd name="T21" fmla="*/ 82 h 129"/>
                  <a:gd name="T22" fmla="*/ 39 w 76"/>
                  <a:gd name="T23" fmla="*/ 24 h 129"/>
                  <a:gd name="T24" fmla="*/ 25 w 76"/>
                  <a:gd name="T25" fmla="*/ 8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129">
                    <a:moveTo>
                      <a:pt x="55" y="97"/>
                    </a:moveTo>
                    <a:lnTo>
                      <a:pt x="21" y="97"/>
                    </a:lnTo>
                    <a:lnTo>
                      <a:pt x="14" y="129"/>
                    </a:lnTo>
                    <a:lnTo>
                      <a:pt x="0" y="129"/>
                    </a:lnTo>
                    <a:lnTo>
                      <a:pt x="34" y="0"/>
                    </a:lnTo>
                    <a:lnTo>
                      <a:pt x="44" y="0"/>
                    </a:lnTo>
                    <a:lnTo>
                      <a:pt x="76" y="129"/>
                    </a:lnTo>
                    <a:lnTo>
                      <a:pt x="64" y="129"/>
                    </a:lnTo>
                    <a:lnTo>
                      <a:pt x="55" y="97"/>
                    </a:lnTo>
                    <a:close/>
                    <a:moveTo>
                      <a:pt x="25" y="82"/>
                    </a:moveTo>
                    <a:lnTo>
                      <a:pt x="51" y="82"/>
                    </a:lnTo>
                    <a:lnTo>
                      <a:pt x="39" y="24"/>
                    </a:lnTo>
                    <a:lnTo>
                      <a:pt x="25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4">
                <a:extLst>
                  <a:ext uri="{FF2B5EF4-FFF2-40B4-BE49-F238E27FC236}">
                    <a16:creationId xmlns:a16="http://schemas.microsoft.com/office/drawing/2014/main" id="{938BE911-5622-4A48-6AAB-9800172DA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3199" y="7097724"/>
                <a:ext cx="73809" cy="151025"/>
              </a:xfrm>
              <a:custGeom>
                <a:avLst/>
                <a:gdLst>
                  <a:gd name="T0" fmla="*/ 0 w 37"/>
                  <a:gd name="T1" fmla="*/ 66 h 73"/>
                  <a:gd name="T2" fmla="*/ 3 w 37"/>
                  <a:gd name="T3" fmla="*/ 60 h 73"/>
                  <a:gd name="T4" fmla="*/ 10 w 37"/>
                  <a:gd name="T5" fmla="*/ 64 h 73"/>
                  <a:gd name="T6" fmla="*/ 18 w 37"/>
                  <a:gd name="T7" fmla="*/ 65 h 73"/>
                  <a:gd name="T8" fmla="*/ 27 w 37"/>
                  <a:gd name="T9" fmla="*/ 62 h 73"/>
                  <a:gd name="T10" fmla="*/ 30 w 37"/>
                  <a:gd name="T11" fmla="*/ 53 h 73"/>
                  <a:gd name="T12" fmla="*/ 27 w 37"/>
                  <a:gd name="T13" fmla="*/ 45 h 73"/>
                  <a:gd name="T14" fmla="*/ 18 w 37"/>
                  <a:gd name="T15" fmla="*/ 39 h 73"/>
                  <a:gd name="T16" fmla="*/ 6 w 37"/>
                  <a:gd name="T17" fmla="*/ 31 h 73"/>
                  <a:gd name="T18" fmla="*/ 3 w 37"/>
                  <a:gd name="T19" fmla="*/ 19 h 73"/>
                  <a:gd name="T20" fmla="*/ 7 w 37"/>
                  <a:gd name="T21" fmla="*/ 6 h 73"/>
                  <a:gd name="T22" fmla="*/ 20 w 37"/>
                  <a:gd name="T23" fmla="*/ 0 h 73"/>
                  <a:gd name="T24" fmla="*/ 28 w 37"/>
                  <a:gd name="T25" fmla="*/ 1 h 73"/>
                  <a:gd name="T26" fmla="*/ 35 w 37"/>
                  <a:gd name="T27" fmla="*/ 4 h 73"/>
                  <a:gd name="T28" fmla="*/ 33 w 37"/>
                  <a:gd name="T29" fmla="*/ 11 h 73"/>
                  <a:gd name="T30" fmla="*/ 27 w 37"/>
                  <a:gd name="T31" fmla="*/ 8 h 73"/>
                  <a:gd name="T32" fmla="*/ 20 w 37"/>
                  <a:gd name="T33" fmla="*/ 8 h 73"/>
                  <a:gd name="T34" fmla="*/ 12 w 37"/>
                  <a:gd name="T35" fmla="*/ 11 h 73"/>
                  <a:gd name="T36" fmla="*/ 9 w 37"/>
                  <a:gd name="T37" fmla="*/ 19 h 73"/>
                  <a:gd name="T38" fmla="*/ 12 w 37"/>
                  <a:gd name="T39" fmla="*/ 26 h 73"/>
                  <a:gd name="T40" fmla="*/ 21 w 37"/>
                  <a:gd name="T41" fmla="*/ 32 h 73"/>
                  <a:gd name="T42" fmla="*/ 33 w 37"/>
                  <a:gd name="T43" fmla="*/ 40 h 73"/>
                  <a:gd name="T44" fmla="*/ 37 w 37"/>
                  <a:gd name="T45" fmla="*/ 53 h 73"/>
                  <a:gd name="T46" fmla="*/ 32 w 37"/>
                  <a:gd name="T47" fmla="*/ 67 h 73"/>
                  <a:gd name="T48" fmla="*/ 18 w 37"/>
                  <a:gd name="T49" fmla="*/ 73 h 73"/>
                  <a:gd name="T50" fmla="*/ 9 w 37"/>
                  <a:gd name="T51" fmla="*/ 71 h 73"/>
                  <a:gd name="T52" fmla="*/ 0 w 37"/>
                  <a:gd name="T53" fmla="*/ 6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73">
                    <a:moveTo>
                      <a:pt x="0" y="66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6" y="62"/>
                      <a:pt x="8" y="63"/>
                      <a:pt x="10" y="64"/>
                    </a:cubicBezTo>
                    <a:cubicBezTo>
                      <a:pt x="13" y="65"/>
                      <a:pt x="15" y="65"/>
                      <a:pt x="18" y="65"/>
                    </a:cubicBezTo>
                    <a:cubicBezTo>
                      <a:pt x="22" y="65"/>
                      <a:pt x="24" y="64"/>
                      <a:pt x="27" y="62"/>
                    </a:cubicBezTo>
                    <a:cubicBezTo>
                      <a:pt x="29" y="60"/>
                      <a:pt x="30" y="57"/>
                      <a:pt x="30" y="53"/>
                    </a:cubicBezTo>
                    <a:cubicBezTo>
                      <a:pt x="30" y="50"/>
                      <a:pt x="29" y="47"/>
                      <a:pt x="27" y="45"/>
                    </a:cubicBezTo>
                    <a:cubicBezTo>
                      <a:pt x="25" y="43"/>
                      <a:pt x="22" y="41"/>
                      <a:pt x="18" y="39"/>
                    </a:cubicBezTo>
                    <a:cubicBezTo>
                      <a:pt x="13" y="37"/>
                      <a:pt x="9" y="34"/>
                      <a:pt x="6" y="31"/>
                    </a:cubicBezTo>
                    <a:cubicBezTo>
                      <a:pt x="4" y="28"/>
                      <a:pt x="3" y="24"/>
                      <a:pt x="3" y="19"/>
                    </a:cubicBezTo>
                    <a:cubicBezTo>
                      <a:pt x="3" y="14"/>
                      <a:pt x="4" y="9"/>
                      <a:pt x="7" y="6"/>
                    </a:cubicBezTo>
                    <a:cubicBezTo>
                      <a:pt x="11" y="2"/>
                      <a:pt x="15" y="0"/>
                      <a:pt x="20" y="0"/>
                    </a:cubicBezTo>
                    <a:cubicBezTo>
                      <a:pt x="23" y="0"/>
                      <a:pt x="25" y="1"/>
                      <a:pt x="28" y="1"/>
                    </a:cubicBezTo>
                    <a:cubicBezTo>
                      <a:pt x="30" y="2"/>
                      <a:pt x="33" y="3"/>
                      <a:pt x="35" y="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1" y="10"/>
                      <a:pt x="29" y="9"/>
                      <a:pt x="27" y="8"/>
                    </a:cubicBezTo>
                    <a:cubicBezTo>
                      <a:pt x="24" y="8"/>
                      <a:pt x="22" y="8"/>
                      <a:pt x="20" y="8"/>
                    </a:cubicBezTo>
                    <a:cubicBezTo>
                      <a:pt x="17" y="8"/>
                      <a:pt x="14" y="9"/>
                      <a:pt x="12" y="11"/>
                    </a:cubicBezTo>
                    <a:cubicBezTo>
                      <a:pt x="10" y="12"/>
                      <a:pt x="9" y="15"/>
                      <a:pt x="9" y="19"/>
                    </a:cubicBezTo>
                    <a:cubicBezTo>
                      <a:pt x="9" y="22"/>
                      <a:pt x="10" y="24"/>
                      <a:pt x="12" y="26"/>
                    </a:cubicBezTo>
                    <a:cubicBezTo>
                      <a:pt x="14" y="28"/>
                      <a:pt x="17" y="30"/>
                      <a:pt x="21" y="32"/>
                    </a:cubicBezTo>
                    <a:cubicBezTo>
                      <a:pt x="26" y="34"/>
                      <a:pt x="30" y="37"/>
                      <a:pt x="33" y="40"/>
                    </a:cubicBezTo>
                    <a:cubicBezTo>
                      <a:pt x="35" y="43"/>
                      <a:pt x="37" y="47"/>
                      <a:pt x="37" y="53"/>
                    </a:cubicBezTo>
                    <a:cubicBezTo>
                      <a:pt x="37" y="58"/>
                      <a:pt x="35" y="63"/>
                      <a:pt x="32" y="67"/>
                    </a:cubicBezTo>
                    <a:cubicBezTo>
                      <a:pt x="28" y="71"/>
                      <a:pt x="24" y="73"/>
                      <a:pt x="18" y="73"/>
                    </a:cubicBezTo>
                    <a:cubicBezTo>
                      <a:pt x="14" y="73"/>
                      <a:pt x="11" y="72"/>
                      <a:pt x="9" y="71"/>
                    </a:cubicBezTo>
                    <a:cubicBezTo>
                      <a:pt x="6" y="70"/>
                      <a:pt x="3" y="68"/>
                      <a:pt x="0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5">
                <a:extLst>
                  <a:ext uri="{FF2B5EF4-FFF2-40B4-BE49-F238E27FC236}">
                    <a16:creationId xmlns:a16="http://schemas.microsoft.com/office/drawing/2014/main" id="{D27A479D-B9BD-4AB9-202A-3687B04464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88150" y="7097724"/>
                <a:ext cx="70403" cy="146483"/>
              </a:xfrm>
              <a:custGeom>
                <a:avLst/>
                <a:gdLst>
                  <a:gd name="T0" fmla="*/ 0 w 35"/>
                  <a:gd name="T1" fmla="*/ 71 h 71"/>
                  <a:gd name="T2" fmla="*/ 0 w 35"/>
                  <a:gd name="T3" fmla="*/ 0 h 71"/>
                  <a:gd name="T4" fmla="*/ 14 w 35"/>
                  <a:gd name="T5" fmla="*/ 0 h 71"/>
                  <a:gd name="T6" fmla="*/ 29 w 35"/>
                  <a:gd name="T7" fmla="*/ 8 h 71"/>
                  <a:gd name="T8" fmla="*/ 35 w 35"/>
                  <a:gd name="T9" fmla="*/ 30 h 71"/>
                  <a:gd name="T10" fmla="*/ 35 w 35"/>
                  <a:gd name="T11" fmla="*/ 42 h 71"/>
                  <a:gd name="T12" fmla="*/ 29 w 35"/>
                  <a:gd name="T13" fmla="*/ 64 h 71"/>
                  <a:gd name="T14" fmla="*/ 13 w 35"/>
                  <a:gd name="T15" fmla="*/ 71 h 71"/>
                  <a:gd name="T16" fmla="*/ 0 w 35"/>
                  <a:gd name="T17" fmla="*/ 71 h 71"/>
                  <a:gd name="T18" fmla="*/ 7 w 35"/>
                  <a:gd name="T19" fmla="*/ 8 h 71"/>
                  <a:gd name="T20" fmla="*/ 7 w 35"/>
                  <a:gd name="T21" fmla="*/ 64 h 71"/>
                  <a:gd name="T22" fmla="*/ 13 w 35"/>
                  <a:gd name="T23" fmla="*/ 64 h 71"/>
                  <a:gd name="T24" fmla="*/ 24 w 35"/>
                  <a:gd name="T25" fmla="*/ 58 h 71"/>
                  <a:gd name="T26" fmla="*/ 28 w 35"/>
                  <a:gd name="T27" fmla="*/ 42 h 71"/>
                  <a:gd name="T28" fmla="*/ 28 w 35"/>
                  <a:gd name="T29" fmla="*/ 30 h 71"/>
                  <a:gd name="T30" fmla="*/ 24 w 35"/>
                  <a:gd name="T31" fmla="*/ 13 h 71"/>
                  <a:gd name="T32" fmla="*/ 14 w 35"/>
                  <a:gd name="T33" fmla="*/ 8 h 71"/>
                  <a:gd name="T34" fmla="*/ 7 w 35"/>
                  <a:gd name="T35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71">
                    <a:moveTo>
                      <a:pt x="0" y="7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6" y="3"/>
                      <a:pt x="29" y="8"/>
                    </a:cubicBezTo>
                    <a:cubicBezTo>
                      <a:pt x="33" y="13"/>
                      <a:pt x="35" y="21"/>
                      <a:pt x="35" y="30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51"/>
                      <a:pt x="33" y="59"/>
                      <a:pt x="29" y="64"/>
                    </a:cubicBezTo>
                    <a:cubicBezTo>
                      <a:pt x="26" y="69"/>
                      <a:pt x="20" y="71"/>
                      <a:pt x="13" y="71"/>
                    </a:cubicBezTo>
                    <a:lnTo>
                      <a:pt x="0" y="71"/>
                    </a:lnTo>
                    <a:close/>
                    <a:moveTo>
                      <a:pt x="7" y="8"/>
                    </a:moveTo>
                    <a:cubicBezTo>
                      <a:pt x="7" y="64"/>
                      <a:pt x="7" y="64"/>
                      <a:pt x="7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8" y="64"/>
                      <a:pt x="22" y="62"/>
                      <a:pt x="24" y="58"/>
                    </a:cubicBezTo>
                    <a:cubicBezTo>
                      <a:pt x="27" y="55"/>
                      <a:pt x="28" y="49"/>
                      <a:pt x="28" y="42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22"/>
                      <a:pt x="27" y="17"/>
                      <a:pt x="24" y="13"/>
                    </a:cubicBezTo>
                    <a:cubicBezTo>
                      <a:pt x="22" y="10"/>
                      <a:pt x="19" y="8"/>
                      <a:pt x="14" y="8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6">
                <a:extLst>
                  <a:ext uri="{FF2B5EF4-FFF2-40B4-BE49-F238E27FC236}">
                    <a16:creationId xmlns:a16="http://schemas.microsoft.com/office/drawing/2014/main" id="{8E055CAB-7CAE-B4EA-3FBA-8485E4F025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1759" y="7097724"/>
                <a:ext cx="84029" cy="146483"/>
              </a:xfrm>
              <a:custGeom>
                <a:avLst/>
                <a:gdLst>
                  <a:gd name="T0" fmla="*/ 55 w 74"/>
                  <a:gd name="T1" fmla="*/ 97 h 129"/>
                  <a:gd name="T2" fmla="*/ 19 w 74"/>
                  <a:gd name="T3" fmla="*/ 97 h 129"/>
                  <a:gd name="T4" fmla="*/ 12 w 74"/>
                  <a:gd name="T5" fmla="*/ 129 h 129"/>
                  <a:gd name="T6" fmla="*/ 0 w 74"/>
                  <a:gd name="T7" fmla="*/ 129 h 129"/>
                  <a:gd name="T8" fmla="*/ 32 w 74"/>
                  <a:gd name="T9" fmla="*/ 0 h 129"/>
                  <a:gd name="T10" fmla="*/ 43 w 74"/>
                  <a:gd name="T11" fmla="*/ 0 h 129"/>
                  <a:gd name="T12" fmla="*/ 74 w 74"/>
                  <a:gd name="T13" fmla="*/ 129 h 129"/>
                  <a:gd name="T14" fmla="*/ 62 w 74"/>
                  <a:gd name="T15" fmla="*/ 129 h 129"/>
                  <a:gd name="T16" fmla="*/ 55 w 74"/>
                  <a:gd name="T17" fmla="*/ 97 h 129"/>
                  <a:gd name="T18" fmla="*/ 23 w 74"/>
                  <a:gd name="T19" fmla="*/ 82 h 129"/>
                  <a:gd name="T20" fmla="*/ 51 w 74"/>
                  <a:gd name="T21" fmla="*/ 82 h 129"/>
                  <a:gd name="T22" fmla="*/ 37 w 74"/>
                  <a:gd name="T23" fmla="*/ 24 h 129"/>
                  <a:gd name="T24" fmla="*/ 23 w 74"/>
                  <a:gd name="T25" fmla="*/ 8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129">
                    <a:moveTo>
                      <a:pt x="55" y="97"/>
                    </a:moveTo>
                    <a:lnTo>
                      <a:pt x="19" y="97"/>
                    </a:lnTo>
                    <a:lnTo>
                      <a:pt x="12" y="129"/>
                    </a:lnTo>
                    <a:lnTo>
                      <a:pt x="0" y="129"/>
                    </a:lnTo>
                    <a:lnTo>
                      <a:pt x="32" y="0"/>
                    </a:lnTo>
                    <a:lnTo>
                      <a:pt x="43" y="0"/>
                    </a:lnTo>
                    <a:lnTo>
                      <a:pt x="74" y="129"/>
                    </a:lnTo>
                    <a:lnTo>
                      <a:pt x="62" y="129"/>
                    </a:lnTo>
                    <a:lnTo>
                      <a:pt x="55" y="97"/>
                    </a:lnTo>
                    <a:close/>
                    <a:moveTo>
                      <a:pt x="23" y="82"/>
                    </a:moveTo>
                    <a:lnTo>
                      <a:pt x="51" y="82"/>
                    </a:lnTo>
                    <a:lnTo>
                      <a:pt x="37" y="24"/>
                    </a:lnTo>
                    <a:lnTo>
                      <a:pt x="23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27">
                <a:extLst>
                  <a:ext uri="{FF2B5EF4-FFF2-40B4-BE49-F238E27FC236}">
                    <a16:creationId xmlns:a16="http://schemas.microsoft.com/office/drawing/2014/main" id="{56963F93-1E1F-F10F-DC38-227B3059B4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65817" y="7095453"/>
                <a:ext cx="78351" cy="173736"/>
              </a:xfrm>
              <a:custGeom>
                <a:avLst/>
                <a:gdLst>
                  <a:gd name="T0" fmla="*/ 38 w 39"/>
                  <a:gd name="T1" fmla="*/ 43 h 84"/>
                  <a:gd name="T2" fmla="*/ 36 w 39"/>
                  <a:gd name="T3" fmla="*/ 59 h 84"/>
                  <a:gd name="T4" fmla="*/ 31 w 39"/>
                  <a:gd name="T5" fmla="*/ 69 h 84"/>
                  <a:gd name="T6" fmla="*/ 39 w 39"/>
                  <a:gd name="T7" fmla="*/ 79 h 84"/>
                  <a:gd name="T8" fmla="*/ 34 w 39"/>
                  <a:gd name="T9" fmla="*/ 84 h 84"/>
                  <a:gd name="T10" fmla="*/ 24 w 39"/>
                  <a:gd name="T11" fmla="*/ 73 h 84"/>
                  <a:gd name="T12" fmla="*/ 19 w 39"/>
                  <a:gd name="T13" fmla="*/ 73 h 84"/>
                  <a:gd name="T14" fmla="*/ 5 w 39"/>
                  <a:gd name="T15" fmla="*/ 66 h 84"/>
                  <a:gd name="T16" fmla="*/ 0 w 39"/>
                  <a:gd name="T17" fmla="*/ 44 h 84"/>
                  <a:gd name="T18" fmla="*/ 0 w 39"/>
                  <a:gd name="T19" fmla="*/ 31 h 84"/>
                  <a:gd name="T20" fmla="*/ 5 w 39"/>
                  <a:gd name="T21" fmla="*/ 8 h 84"/>
                  <a:gd name="T22" fmla="*/ 19 w 39"/>
                  <a:gd name="T23" fmla="*/ 0 h 84"/>
                  <a:gd name="T24" fmla="*/ 33 w 39"/>
                  <a:gd name="T25" fmla="*/ 8 h 84"/>
                  <a:gd name="T26" fmla="*/ 38 w 39"/>
                  <a:gd name="T27" fmla="*/ 30 h 84"/>
                  <a:gd name="T28" fmla="*/ 38 w 39"/>
                  <a:gd name="T29" fmla="*/ 43 h 84"/>
                  <a:gd name="T30" fmla="*/ 31 w 39"/>
                  <a:gd name="T31" fmla="*/ 31 h 84"/>
                  <a:gd name="T32" fmla="*/ 28 w 39"/>
                  <a:gd name="T33" fmla="*/ 14 h 84"/>
                  <a:gd name="T34" fmla="*/ 19 w 39"/>
                  <a:gd name="T35" fmla="*/ 8 h 84"/>
                  <a:gd name="T36" fmla="*/ 10 w 39"/>
                  <a:gd name="T37" fmla="*/ 14 h 84"/>
                  <a:gd name="T38" fmla="*/ 7 w 39"/>
                  <a:gd name="T39" fmla="*/ 30 h 84"/>
                  <a:gd name="T40" fmla="*/ 7 w 39"/>
                  <a:gd name="T41" fmla="*/ 43 h 84"/>
                  <a:gd name="T42" fmla="*/ 10 w 39"/>
                  <a:gd name="T43" fmla="*/ 60 h 84"/>
                  <a:gd name="T44" fmla="*/ 19 w 39"/>
                  <a:gd name="T45" fmla="*/ 65 h 84"/>
                  <a:gd name="T46" fmla="*/ 28 w 39"/>
                  <a:gd name="T47" fmla="*/ 60 h 84"/>
                  <a:gd name="T48" fmla="*/ 31 w 39"/>
                  <a:gd name="T49" fmla="*/ 44 h 84"/>
                  <a:gd name="T50" fmla="*/ 31 w 39"/>
                  <a:gd name="T51" fmla="*/ 3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84">
                    <a:moveTo>
                      <a:pt x="38" y="43"/>
                    </a:moveTo>
                    <a:cubicBezTo>
                      <a:pt x="38" y="49"/>
                      <a:pt x="38" y="55"/>
                      <a:pt x="36" y="59"/>
                    </a:cubicBezTo>
                    <a:cubicBezTo>
                      <a:pt x="35" y="63"/>
                      <a:pt x="33" y="67"/>
                      <a:pt x="31" y="69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3" y="73"/>
                      <a:pt x="21" y="73"/>
                      <a:pt x="19" y="73"/>
                    </a:cubicBezTo>
                    <a:cubicBezTo>
                      <a:pt x="13" y="73"/>
                      <a:pt x="9" y="71"/>
                      <a:pt x="5" y="66"/>
                    </a:cubicBezTo>
                    <a:cubicBezTo>
                      <a:pt x="2" y="60"/>
                      <a:pt x="0" y="53"/>
                      <a:pt x="0" y="4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1"/>
                      <a:pt x="2" y="14"/>
                      <a:pt x="5" y="8"/>
                    </a:cubicBezTo>
                    <a:cubicBezTo>
                      <a:pt x="9" y="3"/>
                      <a:pt x="13" y="0"/>
                      <a:pt x="19" y="0"/>
                    </a:cubicBezTo>
                    <a:cubicBezTo>
                      <a:pt x="25" y="0"/>
                      <a:pt x="30" y="3"/>
                      <a:pt x="33" y="8"/>
                    </a:cubicBezTo>
                    <a:cubicBezTo>
                      <a:pt x="37" y="13"/>
                      <a:pt x="38" y="21"/>
                      <a:pt x="38" y="30"/>
                    </a:cubicBezTo>
                    <a:lnTo>
                      <a:pt x="38" y="43"/>
                    </a:lnTo>
                    <a:close/>
                    <a:moveTo>
                      <a:pt x="31" y="31"/>
                    </a:moveTo>
                    <a:cubicBezTo>
                      <a:pt x="31" y="23"/>
                      <a:pt x="30" y="18"/>
                      <a:pt x="28" y="14"/>
                    </a:cubicBezTo>
                    <a:cubicBezTo>
                      <a:pt x="26" y="10"/>
                      <a:pt x="23" y="8"/>
                      <a:pt x="19" y="8"/>
                    </a:cubicBezTo>
                    <a:cubicBezTo>
                      <a:pt x="15" y="8"/>
                      <a:pt x="12" y="10"/>
                      <a:pt x="10" y="14"/>
                    </a:cubicBezTo>
                    <a:cubicBezTo>
                      <a:pt x="8" y="18"/>
                      <a:pt x="7" y="23"/>
                      <a:pt x="7" y="3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50"/>
                      <a:pt x="8" y="56"/>
                      <a:pt x="10" y="60"/>
                    </a:cubicBezTo>
                    <a:cubicBezTo>
                      <a:pt x="12" y="64"/>
                      <a:pt x="15" y="65"/>
                      <a:pt x="19" y="65"/>
                    </a:cubicBezTo>
                    <a:cubicBezTo>
                      <a:pt x="23" y="65"/>
                      <a:pt x="26" y="64"/>
                      <a:pt x="28" y="60"/>
                    </a:cubicBezTo>
                    <a:cubicBezTo>
                      <a:pt x="30" y="57"/>
                      <a:pt x="31" y="52"/>
                      <a:pt x="31" y="44"/>
                    </a:cubicBezTo>
                    <a:lnTo>
                      <a:pt x="31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>
                <a:extLst>
                  <a:ext uri="{FF2B5EF4-FFF2-40B4-BE49-F238E27FC236}">
                    <a16:creationId xmlns:a16="http://schemas.microsoft.com/office/drawing/2014/main" id="{9CB76009-1D93-E9B6-EB7E-41B381DCF9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69636" y="7127257"/>
                <a:ext cx="18168" cy="111282"/>
              </a:xfrm>
              <a:custGeom>
                <a:avLst/>
                <a:gdLst>
                  <a:gd name="T0" fmla="*/ 0 w 9"/>
                  <a:gd name="T1" fmla="*/ 49 h 54"/>
                  <a:gd name="T2" fmla="*/ 1 w 9"/>
                  <a:gd name="T3" fmla="*/ 45 h 54"/>
                  <a:gd name="T4" fmla="*/ 5 w 9"/>
                  <a:gd name="T5" fmla="*/ 43 h 54"/>
                  <a:gd name="T6" fmla="*/ 8 w 9"/>
                  <a:gd name="T7" fmla="*/ 45 h 54"/>
                  <a:gd name="T8" fmla="*/ 9 w 9"/>
                  <a:gd name="T9" fmla="*/ 49 h 54"/>
                  <a:gd name="T10" fmla="*/ 8 w 9"/>
                  <a:gd name="T11" fmla="*/ 52 h 54"/>
                  <a:gd name="T12" fmla="*/ 5 w 9"/>
                  <a:gd name="T13" fmla="*/ 54 h 54"/>
                  <a:gd name="T14" fmla="*/ 1 w 9"/>
                  <a:gd name="T15" fmla="*/ 52 h 54"/>
                  <a:gd name="T16" fmla="*/ 0 w 9"/>
                  <a:gd name="T17" fmla="*/ 49 h 54"/>
                  <a:gd name="T18" fmla="*/ 0 w 9"/>
                  <a:gd name="T19" fmla="*/ 6 h 54"/>
                  <a:gd name="T20" fmla="*/ 1 w 9"/>
                  <a:gd name="T21" fmla="*/ 2 h 54"/>
                  <a:gd name="T22" fmla="*/ 5 w 9"/>
                  <a:gd name="T23" fmla="*/ 0 h 54"/>
                  <a:gd name="T24" fmla="*/ 8 w 9"/>
                  <a:gd name="T25" fmla="*/ 2 h 54"/>
                  <a:gd name="T26" fmla="*/ 9 w 9"/>
                  <a:gd name="T27" fmla="*/ 6 h 54"/>
                  <a:gd name="T28" fmla="*/ 8 w 9"/>
                  <a:gd name="T29" fmla="*/ 9 h 54"/>
                  <a:gd name="T30" fmla="*/ 5 w 9"/>
                  <a:gd name="T31" fmla="*/ 11 h 54"/>
                  <a:gd name="T32" fmla="*/ 1 w 9"/>
                  <a:gd name="T33" fmla="*/ 9 h 54"/>
                  <a:gd name="T34" fmla="*/ 0 w 9"/>
                  <a:gd name="T35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54">
                    <a:moveTo>
                      <a:pt x="0" y="49"/>
                    </a:moveTo>
                    <a:cubicBezTo>
                      <a:pt x="0" y="47"/>
                      <a:pt x="0" y="46"/>
                      <a:pt x="1" y="45"/>
                    </a:cubicBezTo>
                    <a:cubicBezTo>
                      <a:pt x="2" y="44"/>
                      <a:pt x="3" y="43"/>
                      <a:pt x="5" y="43"/>
                    </a:cubicBezTo>
                    <a:cubicBezTo>
                      <a:pt x="6" y="43"/>
                      <a:pt x="7" y="44"/>
                      <a:pt x="8" y="45"/>
                    </a:cubicBezTo>
                    <a:cubicBezTo>
                      <a:pt x="9" y="46"/>
                      <a:pt x="9" y="47"/>
                      <a:pt x="9" y="49"/>
                    </a:cubicBezTo>
                    <a:cubicBezTo>
                      <a:pt x="9" y="50"/>
                      <a:pt x="9" y="51"/>
                      <a:pt x="8" y="52"/>
                    </a:cubicBezTo>
                    <a:cubicBezTo>
                      <a:pt x="7" y="53"/>
                      <a:pt x="6" y="54"/>
                      <a:pt x="5" y="54"/>
                    </a:cubicBezTo>
                    <a:cubicBezTo>
                      <a:pt x="3" y="54"/>
                      <a:pt x="2" y="53"/>
                      <a:pt x="1" y="52"/>
                    </a:cubicBezTo>
                    <a:cubicBezTo>
                      <a:pt x="0" y="51"/>
                      <a:pt x="0" y="50"/>
                      <a:pt x="0" y="49"/>
                    </a:cubicBezTo>
                    <a:close/>
                    <a:moveTo>
                      <a:pt x="0" y="6"/>
                    </a:moveTo>
                    <a:cubicBezTo>
                      <a:pt x="0" y="4"/>
                      <a:pt x="1" y="3"/>
                      <a:pt x="1" y="2"/>
                    </a:cubicBezTo>
                    <a:cubicBezTo>
                      <a:pt x="2" y="1"/>
                      <a:pt x="3" y="0"/>
                      <a:pt x="5" y="0"/>
                    </a:cubicBezTo>
                    <a:cubicBezTo>
                      <a:pt x="6" y="0"/>
                      <a:pt x="7" y="1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7"/>
                      <a:pt x="9" y="8"/>
                      <a:pt x="8" y="9"/>
                    </a:cubicBezTo>
                    <a:cubicBezTo>
                      <a:pt x="7" y="10"/>
                      <a:pt x="6" y="11"/>
                      <a:pt x="5" y="11"/>
                    </a:cubicBezTo>
                    <a:cubicBezTo>
                      <a:pt x="3" y="11"/>
                      <a:pt x="2" y="10"/>
                      <a:pt x="1" y="9"/>
                    </a:cubicBezTo>
                    <a:cubicBezTo>
                      <a:pt x="1" y="8"/>
                      <a:pt x="0" y="7"/>
                      <a:pt x="0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017CA29-9F06-9A7B-1155-5C85ED6AB58E}"/>
                </a:ext>
              </a:extLst>
            </p:cNvPr>
            <p:cNvCxnSpPr/>
            <p:nvPr userDrawn="1"/>
          </p:nvCxnSpPr>
          <p:spPr>
            <a:xfrm>
              <a:off x="1126381" y="6507159"/>
              <a:ext cx="0" cy="201168"/>
            </a:xfrm>
            <a:prstGeom prst="line">
              <a:avLst/>
            </a:prstGeom>
            <a:ln w="952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821A09B-5314-9605-95F2-ABD330D0AF14}"/>
              </a:ext>
            </a:extLst>
          </p:cNvPr>
          <p:cNvGrpSpPr/>
          <p:nvPr userDrawn="1"/>
        </p:nvGrpSpPr>
        <p:grpSpPr>
          <a:xfrm>
            <a:off x="4838907" y="6511254"/>
            <a:ext cx="2523446" cy="200732"/>
            <a:chOff x="4695871" y="6511254"/>
            <a:chExt cx="2523446" cy="20073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D01530-1FE5-72D1-8E49-324DB211853E}"/>
                </a:ext>
              </a:extLst>
            </p:cNvPr>
            <p:cNvGrpSpPr/>
            <p:nvPr userDrawn="1"/>
          </p:nvGrpSpPr>
          <p:grpSpPr>
            <a:xfrm>
              <a:off x="6146526" y="6511254"/>
              <a:ext cx="1072791" cy="200732"/>
              <a:chOff x="6243804" y="6511254"/>
              <a:chExt cx="1072791" cy="200732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69DCD97-C14E-0E53-9F4D-154EFFE69A38}"/>
                  </a:ext>
                </a:extLst>
              </p:cNvPr>
              <p:cNvSpPr txBox="1"/>
              <p:nvPr userDrawn="1"/>
            </p:nvSpPr>
            <p:spPr>
              <a:xfrm>
                <a:off x="6493635" y="6529596"/>
                <a:ext cx="82296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</a:rPr>
                  <a:t>bit-digital.com</a:t>
                </a:r>
                <a:endParaRPr lang="en-US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" name="Freeform 9">
                <a:extLst>
                  <a:ext uri="{FF2B5EF4-FFF2-40B4-BE49-F238E27FC236}">
                    <a16:creationId xmlns:a16="http://schemas.microsoft.com/office/drawing/2014/main" id="{85708682-97B8-876D-6297-B0FC2C252DD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243804" y="6511254"/>
                <a:ext cx="200732" cy="200732"/>
              </a:xfrm>
              <a:custGeom>
                <a:avLst/>
                <a:gdLst>
                  <a:gd name="T0" fmla="*/ 3554 w 4164"/>
                  <a:gd name="T1" fmla="*/ 610 h 4164"/>
                  <a:gd name="T2" fmla="*/ 2082 w 4164"/>
                  <a:gd name="T3" fmla="*/ 0 h 4164"/>
                  <a:gd name="T4" fmla="*/ 610 w 4164"/>
                  <a:gd name="T5" fmla="*/ 610 h 4164"/>
                  <a:gd name="T6" fmla="*/ 0 w 4164"/>
                  <a:gd name="T7" fmla="*/ 2082 h 4164"/>
                  <a:gd name="T8" fmla="*/ 610 w 4164"/>
                  <a:gd name="T9" fmla="*/ 3554 h 4164"/>
                  <a:gd name="T10" fmla="*/ 2082 w 4164"/>
                  <a:gd name="T11" fmla="*/ 4164 h 4164"/>
                  <a:gd name="T12" fmla="*/ 3554 w 4164"/>
                  <a:gd name="T13" fmla="*/ 3554 h 4164"/>
                  <a:gd name="T14" fmla="*/ 4164 w 4164"/>
                  <a:gd name="T15" fmla="*/ 2082 h 4164"/>
                  <a:gd name="T16" fmla="*/ 1496 w 4164"/>
                  <a:gd name="T17" fmla="*/ 314 h 4164"/>
                  <a:gd name="T18" fmla="*/ 1198 w 4164"/>
                  <a:gd name="T19" fmla="*/ 843 h 4164"/>
                  <a:gd name="T20" fmla="*/ 769 w 4164"/>
                  <a:gd name="T21" fmla="*/ 763 h 4164"/>
                  <a:gd name="T22" fmla="*/ 615 w 4164"/>
                  <a:gd name="T23" fmla="*/ 936 h 4164"/>
                  <a:gd name="T24" fmla="*/ 1055 w 4164"/>
                  <a:gd name="T25" fmla="*/ 1047 h 4164"/>
                  <a:gd name="T26" fmla="*/ 990 w 4164"/>
                  <a:gd name="T27" fmla="*/ 1972 h 4164"/>
                  <a:gd name="T28" fmla="*/ 615 w 4164"/>
                  <a:gd name="T29" fmla="*/ 936 h 4164"/>
                  <a:gd name="T30" fmla="*/ 223 w 4164"/>
                  <a:gd name="T31" fmla="*/ 2192 h 4164"/>
                  <a:gd name="T32" fmla="*/ 1133 w 4164"/>
                  <a:gd name="T33" fmla="*/ 3130 h 4164"/>
                  <a:gd name="T34" fmla="*/ 700 w 4164"/>
                  <a:gd name="T35" fmla="*/ 3215 h 4164"/>
                  <a:gd name="T36" fmla="*/ 787 w 4164"/>
                  <a:gd name="T37" fmla="*/ 3418 h 4164"/>
                  <a:gd name="T38" fmla="*/ 1207 w 4164"/>
                  <a:gd name="T39" fmla="*/ 3344 h 4164"/>
                  <a:gd name="T40" fmla="*/ 1496 w 4164"/>
                  <a:gd name="T41" fmla="*/ 3849 h 4164"/>
                  <a:gd name="T42" fmla="*/ 1972 w 4164"/>
                  <a:gd name="T43" fmla="*/ 3928 h 4164"/>
                  <a:gd name="T44" fmla="*/ 1485 w 4164"/>
                  <a:gd name="T45" fmla="*/ 3427 h 4164"/>
                  <a:gd name="T46" fmla="*/ 1972 w 4164"/>
                  <a:gd name="T47" fmla="*/ 3304 h 4164"/>
                  <a:gd name="T48" fmla="*/ 1972 w 4164"/>
                  <a:gd name="T49" fmla="*/ 3084 h 4164"/>
                  <a:gd name="T50" fmla="*/ 1210 w 4164"/>
                  <a:gd name="T51" fmla="*/ 2192 h 4164"/>
                  <a:gd name="T52" fmla="*/ 1972 w 4164"/>
                  <a:gd name="T53" fmla="*/ 3084 h 4164"/>
                  <a:gd name="T54" fmla="*/ 1210 w 4164"/>
                  <a:gd name="T55" fmla="*/ 1972 h 4164"/>
                  <a:gd name="T56" fmla="*/ 1972 w 4164"/>
                  <a:gd name="T57" fmla="*/ 1103 h 4164"/>
                  <a:gd name="T58" fmla="*/ 1972 w 4164"/>
                  <a:gd name="T59" fmla="*/ 883 h 4164"/>
                  <a:gd name="T60" fmla="*/ 1485 w 4164"/>
                  <a:gd name="T61" fmla="*/ 737 h 4164"/>
                  <a:gd name="T62" fmla="*/ 1972 w 4164"/>
                  <a:gd name="T63" fmla="*/ 236 h 4164"/>
                  <a:gd name="T64" fmla="*/ 3395 w 4164"/>
                  <a:gd name="T65" fmla="*/ 763 h 4164"/>
                  <a:gd name="T66" fmla="*/ 2965 w 4164"/>
                  <a:gd name="T67" fmla="*/ 843 h 4164"/>
                  <a:gd name="T68" fmla="*/ 2668 w 4164"/>
                  <a:gd name="T69" fmla="*/ 314 h 4164"/>
                  <a:gd name="T70" fmla="*/ 2192 w 4164"/>
                  <a:gd name="T71" fmla="*/ 236 h 4164"/>
                  <a:gd name="T72" fmla="*/ 2678 w 4164"/>
                  <a:gd name="T73" fmla="*/ 737 h 4164"/>
                  <a:gd name="T74" fmla="*/ 2192 w 4164"/>
                  <a:gd name="T75" fmla="*/ 883 h 4164"/>
                  <a:gd name="T76" fmla="*/ 2192 w 4164"/>
                  <a:gd name="T77" fmla="*/ 1103 h 4164"/>
                  <a:gd name="T78" fmla="*/ 2953 w 4164"/>
                  <a:gd name="T79" fmla="*/ 1972 h 4164"/>
                  <a:gd name="T80" fmla="*/ 2192 w 4164"/>
                  <a:gd name="T81" fmla="*/ 1103 h 4164"/>
                  <a:gd name="T82" fmla="*/ 2953 w 4164"/>
                  <a:gd name="T83" fmla="*/ 2192 h 4164"/>
                  <a:gd name="T84" fmla="*/ 2192 w 4164"/>
                  <a:gd name="T85" fmla="*/ 3084 h 4164"/>
                  <a:gd name="T86" fmla="*/ 2393 w 4164"/>
                  <a:gd name="T87" fmla="*/ 3815 h 4164"/>
                  <a:gd name="T88" fmla="*/ 2192 w 4164"/>
                  <a:gd name="T89" fmla="*/ 3304 h 4164"/>
                  <a:gd name="T90" fmla="*/ 2678 w 4164"/>
                  <a:gd name="T91" fmla="*/ 3427 h 4164"/>
                  <a:gd name="T92" fmla="*/ 2668 w 4164"/>
                  <a:gd name="T93" fmla="*/ 3849 h 4164"/>
                  <a:gd name="T94" fmla="*/ 2956 w 4164"/>
                  <a:gd name="T95" fmla="*/ 3344 h 4164"/>
                  <a:gd name="T96" fmla="*/ 3376 w 4164"/>
                  <a:gd name="T97" fmla="*/ 3418 h 4164"/>
                  <a:gd name="T98" fmla="*/ 3535 w 4164"/>
                  <a:gd name="T99" fmla="*/ 3244 h 4164"/>
                  <a:gd name="T100" fmla="*/ 3109 w 4164"/>
                  <a:gd name="T101" fmla="*/ 3140 h 4164"/>
                  <a:gd name="T102" fmla="*/ 3174 w 4164"/>
                  <a:gd name="T103" fmla="*/ 2192 h 4164"/>
                  <a:gd name="T104" fmla="*/ 3535 w 4164"/>
                  <a:gd name="T105" fmla="*/ 3244 h 4164"/>
                  <a:gd name="T106" fmla="*/ 3037 w 4164"/>
                  <a:gd name="T107" fmla="*/ 1056 h 4164"/>
                  <a:gd name="T108" fmla="*/ 3464 w 4164"/>
                  <a:gd name="T109" fmla="*/ 972 h 4164"/>
                  <a:gd name="T110" fmla="*/ 3940 w 4164"/>
                  <a:gd name="T111" fmla="*/ 1972 h 4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164" h="4164">
                    <a:moveTo>
                      <a:pt x="4000" y="1271"/>
                    </a:moveTo>
                    <a:cubicBezTo>
                      <a:pt x="3895" y="1023"/>
                      <a:pt x="3745" y="801"/>
                      <a:pt x="3554" y="610"/>
                    </a:cubicBezTo>
                    <a:cubicBezTo>
                      <a:pt x="3363" y="418"/>
                      <a:pt x="3140" y="268"/>
                      <a:pt x="2892" y="163"/>
                    </a:cubicBezTo>
                    <a:cubicBezTo>
                      <a:pt x="2635" y="55"/>
                      <a:pt x="2363" y="0"/>
                      <a:pt x="2082" y="0"/>
                    </a:cubicBezTo>
                    <a:cubicBezTo>
                      <a:pt x="1801" y="0"/>
                      <a:pt x="1528" y="55"/>
                      <a:pt x="1271" y="163"/>
                    </a:cubicBezTo>
                    <a:cubicBezTo>
                      <a:pt x="1023" y="268"/>
                      <a:pt x="801" y="418"/>
                      <a:pt x="610" y="610"/>
                    </a:cubicBezTo>
                    <a:cubicBezTo>
                      <a:pt x="418" y="801"/>
                      <a:pt x="268" y="1023"/>
                      <a:pt x="163" y="1271"/>
                    </a:cubicBezTo>
                    <a:cubicBezTo>
                      <a:pt x="55" y="1528"/>
                      <a:pt x="0" y="1801"/>
                      <a:pt x="0" y="2082"/>
                    </a:cubicBezTo>
                    <a:cubicBezTo>
                      <a:pt x="0" y="2363"/>
                      <a:pt x="55" y="2635"/>
                      <a:pt x="163" y="2892"/>
                    </a:cubicBezTo>
                    <a:cubicBezTo>
                      <a:pt x="268" y="3140"/>
                      <a:pt x="418" y="3363"/>
                      <a:pt x="610" y="3554"/>
                    </a:cubicBezTo>
                    <a:cubicBezTo>
                      <a:pt x="801" y="3745"/>
                      <a:pt x="1023" y="3895"/>
                      <a:pt x="1271" y="4000"/>
                    </a:cubicBezTo>
                    <a:cubicBezTo>
                      <a:pt x="1528" y="4109"/>
                      <a:pt x="1801" y="4164"/>
                      <a:pt x="2082" y="4164"/>
                    </a:cubicBezTo>
                    <a:cubicBezTo>
                      <a:pt x="2363" y="4164"/>
                      <a:pt x="2635" y="4109"/>
                      <a:pt x="2892" y="4000"/>
                    </a:cubicBezTo>
                    <a:cubicBezTo>
                      <a:pt x="3140" y="3895"/>
                      <a:pt x="3363" y="3745"/>
                      <a:pt x="3554" y="3554"/>
                    </a:cubicBezTo>
                    <a:cubicBezTo>
                      <a:pt x="3745" y="3363"/>
                      <a:pt x="3895" y="3140"/>
                      <a:pt x="4000" y="2892"/>
                    </a:cubicBezTo>
                    <a:cubicBezTo>
                      <a:pt x="4109" y="2635"/>
                      <a:pt x="4164" y="2363"/>
                      <a:pt x="4164" y="2082"/>
                    </a:cubicBezTo>
                    <a:cubicBezTo>
                      <a:pt x="4164" y="1801"/>
                      <a:pt x="4109" y="1528"/>
                      <a:pt x="4000" y="1271"/>
                    </a:cubicBezTo>
                    <a:close/>
                    <a:moveTo>
                      <a:pt x="1496" y="314"/>
                    </a:moveTo>
                    <a:cubicBezTo>
                      <a:pt x="1420" y="405"/>
                      <a:pt x="1350" y="513"/>
                      <a:pt x="1288" y="638"/>
                    </a:cubicBezTo>
                    <a:cubicBezTo>
                      <a:pt x="1256" y="703"/>
                      <a:pt x="1226" y="771"/>
                      <a:pt x="1198" y="843"/>
                    </a:cubicBezTo>
                    <a:cubicBezTo>
                      <a:pt x="1188" y="841"/>
                      <a:pt x="1178" y="840"/>
                      <a:pt x="1167" y="839"/>
                    </a:cubicBezTo>
                    <a:cubicBezTo>
                      <a:pt x="947" y="814"/>
                      <a:pt x="830" y="785"/>
                      <a:pt x="769" y="763"/>
                    </a:cubicBezTo>
                    <a:cubicBezTo>
                      <a:pt x="971" y="562"/>
                      <a:pt x="1219" y="406"/>
                      <a:pt x="1496" y="314"/>
                    </a:cubicBezTo>
                    <a:close/>
                    <a:moveTo>
                      <a:pt x="615" y="936"/>
                    </a:moveTo>
                    <a:cubicBezTo>
                      <a:pt x="639" y="949"/>
                      <a:pt x="667" y="961"/>
                      <a:pt x="700" y="972"/>
                    </a:cubicBezTo>
                    <a:cubicBezTo>
                      <a:pt x="784" y="1002"/>
                      <a:pt x="904" y="1027"/>
                      <a:pt x="1055" y="1047"/>
                    </a:cubicBezTo>
                    <a:cubicBezTo>
                      <a:pt x="1078" y="1050"/>
                      <a:pt x="1102" y="1053"/>
                      <a:pt x="1127" y="1056"/>
                    </a:cubicBezTo>
                    <a:cubicBezTo>
                      <a:pt x="1046" y="1334"/>
                      <a:pt x="999" y="1646"/>
                      <a:pt x="990" y="1972"/>
                    </a:cubicBezTo>
                    <a:cubicBezTo>
                      <a:pt x="223" y="1972"/>
                      <a:pt x="223" y="1972"/>
                      <a:pt x="223" y="1972"/>
                    </a:cubicBezTo>
                    <a:cubicBezTo>
                      <a:pt x="246" y="1582"/>
                      <a:pt x="389" y="1225"/>
                      <a:pt x="615" y="936"/>
                    </a:cubicBezTo>
                    <a:close/>
                    <a:moveTo>
                      <a:pt x="629" y="3244"/>
                    </a:moveTo>
                    <a:cubicBezTo>
                      <a:pt x="395" y="2952"/>
                      <a:pt x="247" y="2589"/>
                      <a:pt x="223" y="2192"/>
                    </a:cubicBezTo>
                    <a:cubicBezTo>
                      <a:pt x="990" y="2192"/>
                      <a:pt x="990" y="2192"/>
                      <a:pt x="990" y="2192"/>
                    </a:cubicBezTo>
                    <a:cubicBezTo>
                      <a:pt x="999" y="2527"/>
                      <a:pt x="1048" y="2847"/>
                      <a:pt x="1133" y="3130"/>
                    </a:cubicBezTo>
                    <a:cubicBezTo>
                      <a:pt x="1106" y="3133"/>
                      <a:pt x="1080" y="3137"/>
                      <a:pt x="1055" y="3140"/>
                    </a:cubicBezTo>
                    <a:cubicBezTo>
                      <a:pt x="904" y="3161"/>
                      <a:pt x="784" y="3186"/>
                      <a:pt x="700" y="3215"/>
                    </a:cubicBezTo>
                    <a:cubicBezTo>
                      <a:pt x="673" y="3224"/>
                      <a:pt x="650" y="3234"/>
                      <a:pt x="629" y="3244"/>
                    </a:cubicBezTo>
                    <a:close/>
                    <a:moveTo>
                      <a:pt x="787" y="3418"/>
                    </a:moveTo>
                    <a:cubicBezTo>
                      <a:pt x="852" y="3397"/>
                      <a:pt x="967" y="3371"/>
                      <a:pt x="1167" y="3348"/>
                    </a:cubicBezTo>
                    <a:cubicBezTo>
                      <a:pt x="1181" y="3347"/>
                      <a:pt x="1194" y="3345"/>
                      <a:pt x="1207" y="3344"/>
                    </a:cubicBezTo>
                    <a:cubicBezTo>
                      <a:pt x="1232" y="3407"/>
                      <a:pt x="1259" y="3467"/>
                      <a:pt x="1288" y="3525"/>
                    </a:cubicBezTo>
                    <a:cubicBezTo>
                      <a:pt x="1350" y="3650"/>
                      <a:pt x="1420" y="3758"/>
                      <a:pt x="1496" y="3849"/>
                    </a:cubicBezTo>
                    <a:cubicBezTo>
                      <a:pt x="1227" y="3760"/>
                      <a:pt x="986" y="3611"/>
                      <a:pt x="787" y="3418"/>
                    </a:cubicBezTo>
                    <a:close/>
                    <a:moveTo>
                      <a:pt x="1972" y="3928"/>
                    </a:moveTo>
                    <a:cubicBezTo>
                      <a:pt x="1903" y="3908"/>
                      <a:pt x="1836" y="3870"/>
                      <a:pt x="1770" y="3815"/>
                    </a:cubicBezTo>
                    <a:cubicBezTo>
                      <a:pt x="1665" y="3725"/>
                      <a:pt x="1569" y="3594"/>
                      <a:pt x="1485" y="3427"/>
                    </a:cubicBezTo>
                    <a:cubicBezTo>
                      <a:pt x="1468" y="3394"/>
                      <a:pt x="1453" y="3359"/>
                      <a:pt x="1437" y="3324"/>
                    </a:cubicBezTo>
                    <a:cubicBezTo>
                      <a:pt x="1602" y="3313"/>
                      <a:pt x="1784" y="3306"/>
                      <a:pt x="1972" y="3304"/>
                    </a:cubicBezTo>
                    <a:lnTo>
                      <a:pt x="1972" y="3928"/>
                    </a:lnTo>
                    <a:close/>
                    <a:moveTo>
                      <a:pt x="1972" y="3084"/>
                    </a:moveTo>
                    <a:cubicBezTo>
                      <a:pt x="1752" y="3086"/>
                      <a:pt x="1543" y="3095"/>
                      <a:pt x="1357" y="3109"/>
                    </a:cubicBezTo>
                    <a:cubicBezTo>
                      <a:pt x="1270" y="2836"/>
                      <a:pt x="1219" y="2522"/>
                      <a:pt x="1210" y="2192"/>
                    </a:cubicBezTo>
                    <a:cubicBezTo>
                      <a:pt x="1972" y="2192"/>
                      <a:pt x="1972" y="2192"/>
                      <a:pt x="1972" y="2192"/>
                    </a:cubicBezTo>
                    <a:lnTo>
                      <a:pt x="1972" y="3084"/>
                    </a:lnTo>
                    <a:close/>
                    <a:moveTo>
                      <a:pt x="1972" y="1972"/>
                    </a:moveTo>
                    <a:cubicBezTo>
                      <a:pt x="1210" y="1972"/>
                      <a:pt x="1210" y="1972"/>
                      <a:pt x="1210" y="1972"/>
                    </a:cubicBezTo>
                    <a:cubicBezTo>
                      <a:pt x="1219" y="1650"/>
                      <a:pt x="1267" y="1345"/>
                      <a:pt x="1350" y="1078"/>
                    </a:cubicBezTo>
                    <a:cubicBezTo>
                      <a:pt x="1538" y="1092"/>
                      <a:pt x="1749" y="1101"/>
                      <a:pt x="1972" y="1103"/>
                    </a:cubicBezTo>
                    <a:lnTo>
                      <a:pt x="1972" y="1972"/>
                    </a:lnTo>
                    <a:close/>
                    <a:moveTo>
                      <a:pt x="1972" y="883"/>
                    </a:moveTo>
                    <a:cubicBezTo>
                      <a:pt x="1780" y="881"/>
                      <a:pt x="1595" y="874"/>
                      <a:pt x="1428" y="863"/>
                    </a:cubicBezTo>
                    <a:cubicBezTo>
                      <a:pt x="1446" y="819"/>
                      <a:pt x="1465" y="777"/>
                      <a:pt x="1485" y="737"/>
                    </a:cubicBezTo>
                    <a:cubicBezTo>
                      <a:pt x="1569" y="569"/>
                      <a:pt x="1665" y="438"/>
                      <a:pt x="1770" y="349"/>
                    </a:cubicBezTo>
                    <a:cubicBezTo>
                      <a:pt x="1836" y="293"/>
                      <a:pt x="1903" y="255"/>
                      <a:pt x="1972" y="236"/>
                    </a:cubicBezTo>
                    <a:lnTo>
                      <a:pt x="1972" y="883"/>
                    </a:lnTo>
                    <a:close/>
                    <a:moveTo>
                      <a:pt x="3395" y="763"/>
                    </a:moveTo>
                    <a:cubicBezTo>
                      <a:pt x="3334" y="785"/>
                      <a:pt x="3216" y="814"/>
                      <a:pt x="2996" y="839"/>
                    </a:cubicBezTo>
                    <a:cubicBezTo>
                      <a:pt x="2986" y="840"/>
                      <a:pt x="2975" y="841"/>
                      <a:pt x="2965" y="843"/>
                    </a:cubicBezTo>
                    <a:cubicBezTo>
                      <a:pt x="2938" y="771"/>
                      <a:pt x="2908" y="703"/>
                      <a:pt x="2875" y="638"/>
                    </a:cubicBezTo>
                    <a:cubicBezTo>
                      <a:pt x="2813" y="513"/>
                      <a:pt x="2744" y="405"/>
                      <a:pt x="2668" y="314"/>
                    </a:cubicBezTo>
                    <a:cubicBezTo>
                      <a:pt x="2944" y="406"/>
                      <a:pt x="3192" y="562"/>
                      <a:pt x="3395" y="763"/>
                    </a:cubicBezTo>
                    <a:close/>
                    <a:moveTo>
                      <a:pt x="2192" y="236"/>
                    </a:moveTo>
                    <a:cubicBezTo>
                      <a:pt x="2260" y="255"/>
                      <a:pt x="2327" y="293"/>
                      <a:pt x="2393" y="349"/>
                    </a:cubicBezTo>
                    <a:cubicBezTo>
                      <a:pt x="2499" y="438"/>
                      <a:pt x="2595" y="569"/>
                      <a:pt x="2678" y="737"/>
                    </a:cubicBezTo>
                    <a:cubicBezTo>
                      <a:pt x="2699" y="777"/>
                      <a:pt x="2718" y="819"/>
                      <a:pt x="2736" y="863"/>
                    </a:cubicBezTo>
                    <a:cubicBezTo>
                      <a:pt x="2568" y="874"/>
                      <a:pt x="2383" y="881"/>
                      <a:pt x="2192" y="883"/>
                    </a:cubicBezTo>
                    <a:lnTo>
                      <a:pt x="2192" y="236"/>
                    </a:lnTo>
                    <a:close/>
                    <a:moveTo>
                      <a:pt x="2192" y="1103"/>
                    </a:moveTo>
                    <a:cubicBezTo>
                      <a:pt x="2414" y="1101"/>
                      <a:pt x="2625" y="1092"/>
                      <a:pt x="2813" y="1078"/>
                    </a:cubicBezTo>
                    <a:cubicBezTo>
                      <a:pt x="2896" y="1345"/>
                      <a:pt x="2944" y="1650"/>
                      <a:pt x="2953" y="1972"/>
                    </a:cubicBezTo>
                    <a:cubicBezTo>
                      <a:pt x="2192" y="1972"/>
                      <a:pt x="2192" y="1972"/>
                      <a:pt x="2192" y="1972"/>
                    </a:cubicBezTo>
                    <a:lnTo>
                      <a:pt x="2192" y="1103"/>
                    </a:lnTo>
                    <a:close/>
                    <a:moveTo>
                      <a:pt x="2192" y="2192"/>
                    </a:moveTo>
                    <a:cubicBezTo>
                      <a:pt x="2953" y="2192"/>
                      <a:pt x="2953" y="2192"/>
                      <a:pt x="2953" y="2192"/>
                    </a:cubicBezTo>
                    <a:cubicBezTo>
                      <a:pt x="2944" y="2522"/>
                      <a:pt x="2893" y="2836"/>
                      <a:pt x="2806" y="3109"/>
                    </a:cubicBezTo>
                    <a:cubicBezTo>
                      <a:pt x="2620" y="3095"/>
                      <a:pt x="2411" y="3086"/>
                      <a:pt x="2192" y="3084"/>
                    </a:cubicBezTo>
                    <a:lnTo>
                      <a:pt x="2192" y="2192"/>
                    </a:lnTo>
                    <a:close/>
                    <a:moveTo>
                      <a:pt x="2393" y="3815"/>
                    </a:moveTo>
                    <a:cubicBezTo>
                      <a:pt x="2327" y="3870"/>
                      <a:pt x="2260" y="3908"/>
                      <a:pt x="2192" y="3928"/>
                    </a:cubicBezTo>
                    <a:cubicBezTo>
                      <a:pt x="2192" y="3304"/>
                      <a:pt x="2192" y="3304"/>
                      <a:pt x="2192" y="3304"/>
                    </a:cubicBezTo>
                    <a:cubicBezTo>
                      <a:pt x="2380" y="3306"/>
                      <a:pt x="2561" y="3313"/>
                      <a:pt x="2726" y="3324"/>
                    </a:cubicBezTo>
                    <a:cubicBezTo>
                      <a:pt x="2711" y="3359"/>
                      <a:pt x="2695" y="3394"/>
                      <a:pt x="2678" y="3427"/>
                    </a:cubicBezTo>
                    <a:cubicBezTo>
                      <a:pt x="2595" y="3594"/>
                      <a:pt x="2499" y="3725"/>
                      <a:pt x="2393" y="3815"/>
                    </a:cubicBezTo>
                    <a:close/>
                    <a:moveTo>
                      <a:pt x="2668" y="3849"/>
                    </a:moveTo>
                    <a:cubicBezTo>
                      <a:pt x="2744" y="3758"/>
                      <a:pt x="2813" y="3650"/>
                      <a:pt x="2875" y="3525"/>
                    </a:cubicBezTo>
                    <a:cubicBezTo>
                      <a:pt x="2904" y="3467"/>
                      <a:pt x="2931" y="3407"/>
                      <a:pt x="2956" y="3344"/>
                    </a:cubicBezTo>
                    <a:cubicBezTo>
                      <a:pt x="2969" y="3345"/>
                      <a:pt x="2983" y="3347"/>
                      <a:pt x="2996" y="3348"/>
                    </a:cubicBezTo>
                    <a:cubicBezTo>
                      <a:pt x="3196" y="3371"/>
                      <a:pt x="3311" y="3397"/>
                      <a:pt x="3376" y="3418"/>
                    </a:cubicBezTo>
                    <a:cubicBezTo>
                      <a:pt x="3178" y="3611"/>
                      <a:pt x="2936" y="3760"/>
                      <a:pt x="2668" y="3849"/>
                    </a:cubicBezTo>
                    <a:close/>
                    <a:moveTo>
                      <a:pt x="3535" y="3244"/>
                    </a:moveTo>
                    <a:cubicBezTo>
                      <a:pt x="3514" y="3234"/>
                      <a:pt x="3490" y="3224"/>
                      <a:pt x="3464" y="3215"/>
                    </a:cubicBezTo>
                    <a:cubicBezTo>
                      <a:pt x="3379" y="3186"/>
                      <a:pt x="3260" y="3161"/>
                      <a:pt x="3109" y="3140"/>
                    </a:cubicBezTo>
                    <a:cubicBezTo>
                      <a:pt x="3083" y="3137"/>
                      <a:pt x="3057" y="3133"/>
                      <a:pt x="3030" y="3130"/>
                    </a:cubicBezTo>
                    <a:cubicBezTo>
                      <a:pt x="3115" y="2847"/>
                      <a:pt x="3165" y="2527"/>
                      <a:pt x="3174" y="2192"/>
                    </a:cubicBezTo>
                    <a:cubicBezTo>
                      <a:pt x="3940" y="2192"/>
                      <a:pt x="3940" y="2192"/>
                      <a:pt x="3940" y="2192"/>
                    </a:cubicBezTo>
                    <a:cubicBezTo>
                      <a:pt x="3917" y="2589"/>
                      <a:pt x="3769" y="2952"/>
                      <a:pt x="3535" y="3244"/>
                    </a:cubicBezTo>
                    <a:close/>
                    <a:moveTo>
                      <a:pt x="3174" y="1972"/>
                    </a:moveTo>
                    <a:cubicBezTo>
                      <a:pt x="3165" y="1646"/>
                      <a:pt x="3118" y="1334"/>
                      <a:pt x="3037" y="1056"/>
                    </a:cubicBezTo>
                    <a:cubicBezTo>
                      <a:pt x="3061" y="1053"/>
                      <a:pt x="3085" y="1050"/>
                      <a:pt x="3109" y="1047"/>
                    </a:cubicBezTo>
                    <a:cubicBezTo>
                      <a:pt x="3260" y="1027"/>
                      <a:pt x="3379" y="1002"/>
                      <a:pt x="3464" y="972"/>
                    </a:cubicBezTo>
                    <a:cubicBezTo>
                      <a:pt x="3496" y="961"/>
                      <a:pt x="3524" y="949"/>
                      <a:pt x="3548" y="936"/>
                    </a:cubicBezTo>
                    <a:cubicBezTo>
                      <a:pt x="3774" y="1225"/>
                      <a:pt x="3917" y="1582"/>
                      <a:pt x="3940" y="1972"/>
                    </a:cubicBezTo>
                    <a:lnTo>
                      <a:pt x="3174" y="19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7E1118-D59C-1071-FAAA-CE1A93D6828B}"/>
                </a:ext>
              </a:extLst>
            </p:cNvPr>
            <p:cNvGrpSpPr/>
            <p:nvPr userDrawn="1"/>
          </p:nvGrpSpPr>
          <p:grpSpPr>
            <a:xfrm>
              <a:off x="4695871" y="6524244"/>
              <a:ext cx="1308599" cy="164592"/>
              <a:chOff x="4695871" y="6524244"/>
              <a:chExt cx="1308599" cy="164592"/>
            </a:xfrm>
          </p:grpSpPr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992059E9-6C8F-DD8E-5192-610B438259F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/>
              <a:stretch>
                <a:fillRect/>
              </a:stretch>
            </p:blipFill>
            <p:spPr>
              <a:xfrm>
                <a:off x="4695871" y="6524244"/>
                <a:ext cx="175784" cy="164592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DCE3BF-2F98-9224-9839-F6946A5F7902}"/>
                  </a:ext>
                </a:extLst>
              </p:cNvPr>
              <p:cNvSpPr txBox="1"/>
              <p:nvPr userDrawn="1"/>
            </p:nvSpPr>
            <p:spPr>
              <a:xfrm>
                <a:off x="4907190" y="6529596"/>
                <a:ext cx="109728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</a:rPr>
                  <a:t>@BitDigital_BTBT</a:t>
                </a:r>
                <a:endParaRPr lang="en-US" sz="9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1B7ACD8-3AA9-47C2-4BE1-E42175CD400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16278" y="392087"/>
            <a:ext cx="1794722" cy="301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17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2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2860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28600" algn="l" defTabSz="914400" rtl="0" eaLnBrk="1" latinLnBrk="0" hangingPunct="1">
        <a:lnSpc>
          <a:spcPct val="110000"/>
        </a:lnSpc>
        <a:spcBef>
          <a:spcPts val="300"/>
        </a:spcBef>
        <a:buSzPct val="85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8838" indent="-228600" algn="l" defTabSz="914400" rtl="0" eaLnBrk="1" latinLnBrk="0" hangingPunct="1">
        <a:lnSpc>
          <a:spcPct val="110000"/>
        </a:lnSpc>
        <a:spcBef>
          <a:spcPts val="300"/>
        </a:spcBef>
        <a:buSzPct val="60000"/>
        <a:buFont typeface="Arial" panose="020B0604020202020204" pitchFamily="34" charset="0"/>
        <a:buChar char="►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1413" indent="-228600" algn="l" defTabSz="914400" rtl="0" eaLnBrk="1" latinLnBrk="0" hangingPunct="1">
        <a:lnSpc>
          <a:spcPct val="110000"/>
        </a:lnSpc>
        <a:spcBef>
          <a:spcPts val="300"/>
        </a:spcBef>
        <a:buSzPct val="110000"/>
        <a:buFont typeface="Arial" panose="020B0604020202020204" pitchFamily="34" charset="0"/>
        <a:buChar char="›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240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orient="horz" pos="37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0_4D20DFCE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43_5EFB35F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B_FC16992A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D19889A-BF93-DF7C-488F-8C2338364D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647F7F8-C402-35C5-D7F1-B5FD2C6CC9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0FD5D59-B6A2-2A73-B726-13F7C4D9D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9444644" cy="387798"/>
          </a:xfrm>
        </p:spPr>
        <p:txBody>
          <a:bodyPr/>
          <a:lstStyle/>
          <a:p>
            <a:r>
              <a:rPr lang="en-US" dirty="0"/>
              <a:t>Bit Digital AI </a:t>
            </a:r>
            <a:r>
              <a:rPr lang="en-US" dirty="0">
                <a:solidFill>
                  <a:schemeClr val="accent1"/>
                </a:solidFill>
              </a:rPr>
              <a:t>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9C0120-839B-0B53-A8E1-0BB19E70EB71}"/>
              </a:ext>
            </a:extLst>
          </p:cNvPr>
          <p:cNvSpPr txBox="1">
            <a:spLocks/>
          </p:cNvSpPr>
          <p:nvPr/>
        </p:nvSpPr>
        <p:spPr>
          <a:xfrm>
            <a:off x="602430" y="1429588"/>
            <a:ext cx="6750141" cy="42567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775">
              <a:lnSpc>
                <a:spcPct val="120000"/>
              </a:lnSpc>
              <a:buClr>
                <a:srgbClr val="FFFFFF"/>
              </a:buClr>
              <a:buSzPct val="150000"/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  <a:buClr>
                <a:srgbClr val="FFFFFF"/>
              </a:buClr>
              <a:buSzPct val="150000"/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4DE05D-A918-160C-7ECA-FA228884E1C3}"/>
              </a:ext>
            </a:extLst>
          </p:cNvPr>
          <p:cNvSpPr/>
          <p:nvPr/>
        </p:nvSpPr>
        <p:spPr>
          <a:xfrm>
            <a:off x="380999" y="5988908"/>
            <a:ext cx="11430000" cy="230832"/>
          </a:xfrm>
          <a:prstGeom prst="rect">
            <a:avLst/>
          </a:prstGeom>
        </p:spPr>
        <p:txBody>
          <a:bodyPr wrap="square" lIns="91440" tIns="45720" rIns="91440" bIns="45720" anchor="b" anchorCtr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Notes: Uptime Percentage: service available hours divided by all the clock hours of the month.</a:t>
            </a:r>
            <a:endParaRPr lang="en-US" sz="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02ED9D0-36B7-2F32-0BC3-720614590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2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A145AF-23E7-BCB6-63B9-B079116A3150}"/>
              </a:ext>
            </a:extLst>
          </p:cNvPr>
          <p:cNvGrpSpPr/>
          <p:nvPr/>
        </p:nvGrpSpPr>
        <p:grpSpPr>
          <a:xfrm>
            <a:off x="729967" y="1173404"/>
            <a:ext cx="10342914" cy="1228541"/>
            <a:chOff x="729967" y="1173404"/>
            <a:chExt cx="10342914" cy="122854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C7EB9C-178C-7DF2-9D09-5AC6A41A0250}"/>
                </a:ext>
              </a:extLst>
            </p:cNvPr>
            <p:cNvSpPr txBox="1"/>
            <p:nvPr/>
          </p:nvSpPr>
          <p:spPr>
            <a:xfrm>
              <a:off x="2477521" y="1173404"/>
              <a:ext cx="8595360" cy="122854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zh-CN" b="1" dirty="0">
                  <a:latin typeface="+mj-lt"/>
                  <a:cs typeface="Arial" panose="020B0604020202020204" pitchFamily="34" charset="0"/>
                </a:rPr>
                <a:t>Tailored HPC Solutions</a:t>
              </a:r>
              <a:endParaRPr lang="zh-CN" altLang="en-US" b="1" dirty="0"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buClr>
                  <a:srgbClr val="FFFFFF"/>
                </a:buClr>
                <a:buSzPct val="150000"/>
              </a:pPr>
              <a:r>
                <a:rPr lang="en-US" altLang="zh-CN" sz="1600" dirty="0">
                  <a:latin typeface="Arial"/>
                  <a:ea typeface="等线"/>
                  <a:cs typeface="Arial"/>
                </a:rPr>
                <a:t>Lorem ipsum dolor sit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amet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consectetur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adipiscing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elit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sed do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eiusmod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tempor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incididunt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labore et dolore magna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 Ut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enim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ad minim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veniam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quis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nostrud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exercitation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ullamco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laboris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nisi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aliquip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commodo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consequat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7673B7C-4F19-1867-5591-D80610812995}"/>
                </a:ext>
              </a:extLst>
            </p:cNvPr>
            <p:cNvGrpSpPr/>
            <p:nvPr/>
          </p:nvGrpSpPr>
          <p:grpSpPr>
            <a:xfrm>
              <a:off x="729967" y="1257807"/>
              <a:ext cx="1066371" cy="1066371"/>
              <a:chOff x="729967" y="1257807"/>
              <a:chExt cx="1066371" cy="1066371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C111F75-AAB9-BF42-8313-49FBE823E120}"/>
                  </a:ext>
                </a:extLst>
              </p:cNvPr>
              <p:cNvSpPr/>
              <p:nvPr/>
            </p:nvSpPr>
            <p:spPr>
              <a:xfrm>
                <a:off x="729967" y="1257807"/>
                <a:ext cx="1066371" cy="1066371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" name="Picture 2" descr="A green line art of a computer&#10;&#10;Description automatically generated">
                <a:extLst>
                  <a:ext uri="{FF2B5EF4-FFF2-40B4-BE49-F238E27FC236}">
                    <a16:creationId xmlns:a16="http://schemas.microsoft.com/office/drawing/2014/main" id="{5112C5BB-A31F-25B2-E64E-44898F5614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biLevel thresh="5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33" t="16667" r="8334" b="16667"/>
              <a:stretch/>
            </p:blipFill>
            <p:spPr>
              <a:xfrm>
                <a:off x="927201" y="1518913"/>
                <a:ext cx="671901" cy="537521"/>
              </a:xfrm>
              <a:prstGeom prst="rect">
                <a:avLst/>
              </a:prstGeom>
            </p:spPr>
          </p:pic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E6B24E-D61A-3EE8-9086-776F6A0E8EA8}"/>
              </a:ext>
            </a:extLst>
          </p:cNvPr>
          <p:cNvGrpSpPr/>
          <p:nvPr/>
        </p:nvGrpSpPr>
        <p:grpSpPr>
          <a:xfrm>
            <a:off x="602430" y="2591494"/>
            <a:ext cx="10580254" cy="1379748"/>
            <a:chOff x="602430" y="2591494"/>
            <a:chExt cx="10580254" cy="13797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A1ED2F-C1E4-C874-D81F-FA1265944485}"/>
                </a:ext>
              </a:extLst>
            </p:cNvPr>
            <p:cNvSpPr txBox="1"/>
            <p:nvPr/>
          </p:nvSpPr>
          <p:spPr>
            <a:xfrm>
              <a:off x="2477521" y="2711923"/>
              <a:ext cx="8595360" cy="125931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zh-CN" b="1" dirty="0">
                  <a:latin typeface="+mj-lt"/>
                  <a:ea typeface="等线"/>
                  <a:cs typeface="Arial"/>
                </a:rPr>
                <a:t>Trusted Expertise</a:t>
              </a:r>
              <a:endParaRPr lang="zh-CN" altLang="en-US" b="1" dirty="0">
                <a:latin typeface="+mj-lt"/>
                <a:ea typeface="等线"/>
                <a:cs typeface="Arial"/>
              </a:endParaRPr>
            </a:p>
            <a:p>
              <a:pPr>
                <a:lnSpc>
                  <a:spcPct val="120000"/>
                </a:lnSpc>
                <a:buClr>
                  <a:srgbClr val="FFFFFF"/>
                </a:buClr>
                <a:buSzPct val="150000"/>
              </a:pPr>
              <a:r>
                <a:rPr lang="en-US" altLang="zh-CN" sz="1600" dirty="0">
                  <a:latin typeface="Arial"/>
                  <a:ea typeface="等线"/>
                  <a:cs typeface="Arial"/>
                </a:rPr>
                <a:t>Lorem ipsum dolor sit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amet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consectetur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adipiscing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elit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sed do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eiusmod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tempor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incididunt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labore et dolore magna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 Ut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enim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ad minim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veniam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quis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nostrud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exercitation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ullamco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laboris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nisi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aliquip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commodo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consequat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</a:t>
              </a:r>
            </a:p>
          </p:txBody>
        </p:sp>
        <p:sp>
          <p:nvSpPr>
            <p:cNvPr id="13" name="AutoShape 20">
              <a:extLst>
                <a:ext uri="{FF2B5EF4-FFF2-40B4-BE49-F238E27FC236}">
                  <a16:creationId xmlns:a16="http://schemas.microsoft.com/office/drawing/2014/main" id="{B1A435A6-56EA-5495-86AF-AAC9B10FAF3C}"/>
                </a:ext>
              </a:extLst>
            </p:cNvPr>
            <p:cNvSpPr/>
            <p:nvPr/>
          </p:nvSpPr>
          <p:spPr>
            <a:xfrm rot="10800000" flipH="1">
              <a:off x="602430" y="2591494"/>
              <a:ext cx="10580254" cy="0"/>
            </a:xfrm>
            <a:prstGeom prst="line">
              <a:avLst/>
            </a:prstGeom>
            <a:ln w="12700" cap="flat">
              <a:solidFill>
                <a:schemeClr val="accent5"/>
              </a:solidFill>
              <a:prstDash val="solid"/>
              <a:headEnd type="none" w="sm" len="sm"/>
              <a:tailEnd type="none" w="lg" len="lg"/>
            </a:ln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DF06571-FDE0-D10A-E32E-7CB27EBAE3A9}"/>
                </a:ext>
              </a:extLst>
            </p:cNvPr>
            <p:cNvGrpSpPr/>
            <p:nvPr/>
          </p:nvGrpSpPr>
          <p:grpSpPr>
            <a:xfrm>
              <a:off x="729967" y="2850775"/>
              <a:ext cx="1066371" cy="1066371"/>
              <a:chOff x="729967" y="2850775"/>
              <a:chExt cx="1066371" cy="1066371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9471A60-64ED-501C-D517-07ED5628F35A}"/>
                  </a:ext>
                </a:extLst>
              </p:cNvPr>
              <p:cNvSpPr/>
              <p:nvPr/>
            </p:nvSpPr>
            <p:spPr>
              <a:xfrm>
                <a:off x="729967" y="2850775"/>
                <a:ext cx="1066371" cy="1066371"/>
              </a:xfrm>
              <a:prstGeom prst="ellipse">
                <a:avLst/>
              </a:prstGeom>
              <a:solidFill>
                <a:srgbClr val="97D1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E7E8B32F-51FB-7DCB-E3B4-F5F30D5280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8363" y="3122545"/>
                <a:ext cx="793750" cy="552450"/>
              </a:xfrm>
              <a:custGeom>
                <a:avLst/>
                <a:gdLst>
                  <a:gd name="T0" fmla="*/ 79 w 208"/>
                  <a:gd name="T1" fmla="*/ 133 h 144"/>
                  <a:gd name="T2" fmla="*/ 60 w 208"/>
                  <a:gd name="T3" fmla="*/ 128 h 144"/>
                  <a:gd name="T4" fmla="*/ 47 w 208"/>
                  <a:gd name="T5" fmla="*/ 112 h 144"/>
                  <a:gd name="T6" fmla="*/ 38 w 208"/>
                  <a:gd name="T7" fmla="*/ 93 h 144"/>
                  <a:gd name="T8" fmla="*/ 1 w 208"/>
                  <a:gd name="T9" fmla="*/ 72 h 144"/>
                  <a:gd name="T10" fmla="*/ 62 w 208"/>
                  <a:gd name="T11" fmla="*/ 23 h 144"/>
                  <a:gd name="T12" fmla="*/ 125 w 208"/>
                  <a:gd name="T13" fmla="*/ 21 h 144"/>
                  <a:gd name="T14" fmla="*/ 165 w 208"/>
                  <a:gd name="T15" fmla="*/ 0 h 144"/>
                  <a:gd name="T16" fmla="*/ 184 w 208"/>
                  <a:gd name="T17" fmla="*/ 82 h 144"/>
                  <a:gd name="T18" fmla="*/ 167 w 208"/>
                  <a:gd name="T19" fmla="*/ 96 h 144"/>
                  <a:gd name="T20" fmla="*/ 156 w 208"/>
                  <a:gd name="T21" fmla="*/ 114 h 144"/>
                  <a:gd name="T22" fmla="*/ 141 w 208"/>
                  <a:gd name="T23" fmla="*/ 128 h 144"/>
                  <a:gd name="T24" fmla="*/ 124 w 208"/>
                  <a:gd name="T25" fmla="*/ 131 h 144"/>
                  <a:gd name="T26" fmla="*/ 101 w 208"/>
                  <a:gd name="T27" fmla="*/ 137 h 144"/>
                  <a:gd name="T28" fmla="*/ 84 w 208"/>
                  <a:gd name="T29" fmla="*/ 129 h 144"/>
                  <a:gd name="T30" fmla="*/ 101 w 208"/>
                  <a:gd name="T31" fmla="*/ 132 h 144"/>
                  <a:gd name="T32" fmla="*/ 84 w 208"/>
                  <a:gd name="T33" fmla="*/ 129 h 144"/>
                  <a:gd name="T34" fmla="*/ 119 w 208"/>
                  <a:gd name="T35" fmla="*/ 137 h 144"/>
                  <a:gd name="T36" fmla="*/ 117 w 208"/>
                  <a:gd name="T37" fmla="*/ 125 h 144"/>
                  <a:gd name="T38" fmla="*/ 119 w 208"/>
                  <a:gd name="T39" fmla="*/ 123 h 144"/>
                  <a:gd name="T40" fmla="*/ 139 w 208"/>
                  <a:gd name="T41" fmla="*/ 120 h 144"/>
                  <a:gd name="T42" fmla="*/ 125 w 208"/>
                  <a:gd name="T43" fmla="*/ 101 h 144"/>
                  <a:gd name="T44" fmla="*/ 138 w 208"/>
                  <a:gd name="T45" fmla="*/ 111 h 144"/>
                  <a:gd name="T46" fmla="*/ 151 w 208"/>
                  <a:gd name="T47" fmla="*/ 100 h 144"/>
                  <a:gd name="T48" fmla="*/ 153 w 208"/>
                  <a:gd name="T49" fmla="*/ 97 h 144"/>
                  <a:gd name="T50" fmla="*/ 164 w 208"/>
                  <a:gd name="T51" fmla="*/ 94 h 144"/>
                  <a:gd name="T52" fmla="*/ 154 w 208"/>
                  <a:gd name="T53" fmla="*/ 77 h 144"/>
                  <a:gd name="T54" fmla="*/ 62 w 208"/>
                  <a:gd name="T55" fmla="*/ 64 h 144"/>
                  <a:gd name="T56" fmla="*/ 94 w 208"/>
                  <a:gd name="T57" fmla="*/ 29 h 144"/>
                  <a:gd name="T58" fmla="*/ 64 w 208"/>
                  <a:gd name="T59" fmla="*/ 34 h 144"/>
                  <a:gd name="T60" fmla="*/ 41 w 208"/>
                  <a:gd name="T61" fmla="*/ 90 h 144"/>
                  <a:gd name="T62" fmla="*/ 62 w 208"/>
                  <a:gd name="T63" fmla="*/ 84 h 144"/>
                  <a:gd name="T64" fmla="*/ 66 w 208"/>
                  <a:gd name="T65" fmla="*/ 90 h 144"/>
                  <a:gd name="T66" fmla="*/ 85 w 208"/>
                  <a:gd name="T67" fmla="*/ 97 h 144"/>
                  <a:gd name="T68" fmla="*/ 95 w 208"/>
                  <a:gd name="T69" fmla="*/ 103 h 144"/>
                  <a:gd name="T70" fmla="*/ 104 w 208"/>
                  <a:gd name="T71" fmla="*/ 119 h 144"/>
                  <a:gd name="T72" fmla="*/ 65 w 208"/>
                  <a:gd name="T73" fmla="*/ 122 h 144"/>
                  <a:gd name="T74" fmla="*/ 76 w 208"/>
                  <a:gd name="T75" fmla="*/ 132 h 144"/>
                  <a:gd name="T76" fmla="*/ 90 w 208"/>
                  <a:gd name="T77" fmla="*/ 117 h 144"/>
                  <a:gd name="T78" fmla="*/ 83 w 208"/>
                  <a:gd name="T79" fmla="*/ 105 h 144"/>
                  <a:gd name="T80" fmla="*/ 65 w 208"/>
                  <a:gd name="T81" fmla="*/ 122 h 144"/>
                  <a:gd name="T82" fmla="*/ 62 w 208"/>
                  <a:gd name="T83" fmla="*/ 99 h 144"/>
                  <a:gd name="T84" fmla="*/ 62 w 208"/>
                  <a:gd name="T85" fmla="*/ 120 h 144"/>
                  <a:gd name="T86" fmla="*/ 79 w 208"/>
                  <a:gd name="T87" fmla="*/ 103 h 144"/>
                  <a:gd name="T88" fmla="*/ 71 w 208"/>
                  <a:gd name="T89" fmla="*/ 91 h 144"/>
                  <a:gd name="T90" fmla="*/ 45 w 208"/>
                  <a:gd name="T91" fmla="*/ 109 h 144"/>
                  <a:gd name="T92" fmla="*/ 62 w 208"/>
                  <a:gd name="T93" fmla="*/ 91 h 144"/>
                  <a:gd name="T94" fmla="*/ 166 w 208"/>
                  <a:gd name="T95" fmla="*/ 95 h 144"/>
                  <a:gd name="T96" fmla="*/ 29 w 208"/>
                  <a:gd name="T97" fmla="*/ 85 h 144"/>
                  <a:gd name="T98" fmla="*/ 32 w 208"/>
                  <a:gd name="T99" fmla="*/ 82 h 144"/>
                  <a:gd name="T100" fmla="*/ 61 w 208"/>
                  <a:gd name="T101" fmla="*/ 32 h 144"/>
                  <a:gd name="T102" fmla="*/ 38 w 208"/>
                  <a:gd name="T103" fmla="*/ 13 h 144"/>
                  <a:gd name="T104" fmla="*/ 169 w 208"/>
                  <a:gd name="T105" fmla="*/ 83 h 144"/>
                  <a:gd name="T106" fmla="*/ 137 w 208"/>
                  <a:gd name="T107" fmla="*/ 26 h 144"/>
                  <a:gd name="T108" fmla="*/ 68 w 208"/>
                  <a:gd name="T109" fmla="*/ 48 h 144"/>
                  <a:gd name="T110" fmla="*/ 65 w 208"/>
                  <a:gd name="T111" fmla="*/ 62 h 144"/>
                  <a:gd name="T112" fmla="*/ 113 w 208"/>
                  <a:gd name="T113" fmla="*/ 44 h 144"/>
                  <a:gd name="T114" fmla="*/ 157 w 208"/>
                  <a:gd name="T115" fmla="*/ 74 h 144"/>
                  <a:gd name="T116" fmla="*/ 164 w 208"/>
                  <a:gd name="T117" fmla="*/ 4 h 144"/>
                  <a:gd name="T118" fmla="*/ 177 w 208"/>
                  <a:gd name="T119" fmla="*/ 7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8" h="144">
                    <a:moveTo>
                      <a:pt x="89" y="144"/>
                    </a:moveTo>
                    <a:cubicBezTo>
                      <a:pt x="87" y="144"/>
                      <a:pt x="84" y="143"/>
                      <a:pt x="82" y="141"/>
                    </a:cubicBezTo>
                    <a:cubicBezTo>
                      <a:pt x="80" y="139"/>
                      <a:pt x="79" y="137"/>
                      <a:pt x="79" y="134"/>
                    </a:cubicBezTo>
                    <a:cubicBezTo>
                      <a:pt x="79" y="134"/>
                      <a:pt x="79" y="134"/>
                      <a:pt x="79" y="133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76" y="137"/>
                      <a:pt x="73" y="137"/>
                      <a:pt x="71" y="137"/>
                    </a:cubicBezTo>
                    <a:cubicBezTo>
                      <a:pt x="68" y="137"/>
                      <a:pt x="65" y="137"/>
                      <a:pt x="63" y="134"/>
                    </a:cubicBezTo>
                    <a:cubicBezTo>
                      <a:pt x="61" y="133"/>
                      <a:pt x="60" y="130"/>
                      <a:pt x="60" y="128"/>
                    </a:cubicBezTo>
                    <a:cubicBezTo>
                      <a:pt x="60" y="127"/>
                      <a:pt x="60" y="126"/>
                      <a:pt x="60" y="125"/>
                    </a:cubicBezTo>
                    <a:cubicBezTo>
                      <a:pt x="59" y="125"/>
                      <a:pt x="58" y="125"/>
                      <a:pt x="57" y="125"/>
                    </a:cubicBezTo>
                    <a:cubicBezTo>
                      <a:pt x="54" y="125"/>
                      <a:pt x="51" y="124"/>
                      <a:pt x="50" y="122"/>
                    </a:cubicBezTo>
                    <a:cubicBezTo>
                      <a:pt x="47" y="119"/>
                      <a:pt x="46" y="116"/>
                      <a:pt x="47" y="112"/>
                    </a:cubicBezTo>
                    <a:cubicBezTo>
                      <a:pt x="46" y="112"/>
                      <a:pt x="45" y="112"/>
                      <a:pt x="44" y="112"/>
                    </a:cubicBezTo>
                    <a:cubicBezTo>
                      <a:pt x="42" y="112"/>
                      <a:pt x="39" y="111"/>
                      <a:pt x="37" y="109"/>
                    </a:cubicBezTo>
                    <a:cubicBezTo>
                      <a:pt x="33" y="105"/>
                      <a:pt x="33" y="98"/>
                      <a:pt x="37" y="94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1" y="88"/>
                      <a:pt x="31" y="88"/>
                      <a:pt x="31" y="88"/>
                    </a:cubicBezTo>
                    <a:cubicBezTo>
                      <a:pt x="31" y="88"/>
                      <a:pt x="30" y="88"/>
                      <a:pt x="30" y="88"/>
                    </a:cubicBezTo>
                    <a:cubicBezTo>
                      <a:pt x="28" y="88"/>
                      <a:pt x="26" y="88"/>
                      <a:pt x="24" y="87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2"/>
                      <a:pt x="0" y="70"/>
                      <a:pt x="1" y="69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7" y="9"/>
                      <a:pt x="38" y="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63" y="23"/>
                      <a:pt x="64" y="24"/>
                      <a:pt x="64" y="25"/>
                    </a:cubicBezTo>
                    <a:cubicBezTo>
                      <a:pt x="81" y="24"/>
                      <a:pt x="93" y="24"/>
                      <a:pt x="101" y="26"/>
                    </a:cubicBezTo>
                    <a:cubicBezTo>
                      <a:pt x="108" y="23"/>
                      <a:pt x="116" y="21"/>
                      <a:pt x="125" y="21"/>
                    </a:cubicBezTo>
                    <a:cubicBezTo>
                      <a:pt x="128" y="21"/>
                      <a:pt x="133" y="22"/>
                      <a:pt x="137" y="22"/>
                    </a:cubicBezTo>
                    <a:cubicBezTo>
                      <a:pt x="137" y="21"/>
                      <a:pt x="138" y="19"/>
                      <a:pt x="140" y="17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4" y="0"/>
                      <a:pt x="164" y="0"/>
                      <a:pt x="165" y="0"/>
                    </a:cubicBezTo>
                    <a:cubicBezTo>
                      <a:pt x="165" y="0"/>
                      <a:pt x="166" y="0"/>
                      <a:pt x="166" y="1"/>
                    </a:cubicBezTo>
                    <a:cubicBezTo>
                      <a:pt x="208" y="64"/>
                      <a:pt x="208" y="64"/>
                      <a:pt x="208" y="64"/>
                    </a:cubicBezTo>
                    <a:cubicBezTo>
                      <a:pt x="208" y="64"/>
                      <a:pt x="208" y="65"/>
                      <a:pt x="207" y="66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2" y="83"/>
                      <a:pt x="179" y="84"/>
                      <a:pt x="176" y="83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70" y="87"/>
                      <a:pt x="169" y="87"/>
                      <a:pt x="168" y="86"/>
                    </a:cubicBezTo>
                    <a:cubicBezTo>
                      <a:pt x="169" y="90"/>
                      <a:pt x="169" y="94"/>
                      <a:pt x="167" y="96"/>
                    </a:cubicBezTo>
                    <a:cubicBezTo>
                      <a:pt x="167" y="96"/>
                      <a:pt x="167" y="96"/>
                      <a:pt x="167" y="96"/>
                    </a:cubicBezTo>
                    <a:cubicBezTo>
                      <a:pt x="165" y="99"/>
                      <a:pt x="162" y="101"/>
                      <a:pt x="159" y="102"/>
                    </a:cubicBezTo>
                    <a:cubicBezTo>
                      <a:pt x="159" y="102"/>
                      <a:pt x="158" y="102"/>
                      <a:pt x="157" y="102"/>
                    </a:cubicBezTo>
                    <a:cubicBezTo>
                      <a:pt x="159" y="106"/>
                      <a:pt x="158" y="110"/>
                      <a:pt x="156" y="114"/>
                    </a:cubicBezTo>
                    <a:cubicBezTo>
                      <a:pt x="154" y="117"/>
                      <a:pt x="152" y="119"/>
                      <a:pt x="149" y="119"/>
                    </a:cubicBezTo>
                    <a:cubicBezTo>
                      <a:pt x="147" y="120"/>
                      <a:pt x="145" y="120"/>
                      <a:pt x="143" y="119"/>
                    </a:cubicBezTo>
                    <a:cubicBezTo>
                      <a:pt x="143" y="119"/>
                      <a:pt x="143" y="120"/>
                      <a:pt x="143" y="120"/>
                    </a:cubicBezTo>
                    <a:cubicBezTo>
                      <a:pt x="143" y="123"/>
                      <a:pt x="143" y="125"/>
                      <a:pt x="141" y="128"/>
                    </a:cubicBezTo>
                    <a:cubicBezTo>
                      <a:pt x="139" y="131"/>
                      <a:pt x="137" y="133"/>
                      <a:pt x="134" y="133"/>
                    </a:cubicBezTo>
                    <a:cubicBezTo>
                      <a:pt x="131" y="134"/>
                      <a:pt x="128" y="133"/>
                      <a:pt x="125" y="131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4" y="131"/>
                      <a:pt x="124" y="131"/>
                      <a:pt x="124" y="131"/>
                    </a:cubicBezTo>
                    <a:cubicBezTo>
                      <a:pt x="124" y="134"/>
                      <a:pt x="124" y="136"/>
                      <a:pt x="123" y="138"/>
                    </a:cubicBezTo>
                    <a:cubicBezTo>
                      <a:pt x="122" y="139"/>
                      <a:pt x="119" y="143"/>
                      <a:pt x="115" y="144"/>
                    </a:cubicBezTo>
                    <a:cubicBezTo>
                      <a:pt x="113" y="144"/>
                      <a:pt x="111" y="144"/>
                      <a:pt x="108" y="142"/>
                    </a:cubicBezTo>
                    <a:cubicBezTo>
                      <a:pt x="101" y="137"/>
                      <a:pt x="101" y="137"/>
                      <a:pt x="101" y="137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5" y="142"/>
                      <a:pt x="95" y="142"/>
                      <a:pt x="95" y="142"/>
                    </a:cubicBezTo>
                    <a:cubicBezTo>
                      <a:pt x="94" y="143"/>
                      <a:pt x="92" y="144"/>
                      <a:pt x="89" y="144"/>
                    </a:cubicBezTo>
                    <a:close/>
                    <a:moveTo>
                      <a:pt x="84" y="129"/>
                    </a:moveTo>
                    <a:cubicBezTo>
                      <a:pt x="83" y="130"/>
                      <a:pt x="82" y="132"/>
                      <a:pt x="82" y="133"/>
                    </a:cubicBezTo>
                    <a:cubicBezTo>
                      <a:pt x="83" y="135"/>
                      <a:pt x="83" y="137"/>
                      <a:pt x="85" y="138"/>
                    </a:cubicBezTo>
                    <a:cubicBezTo>
                      <a:pt x="87" y="141"/>
                      <a:pt x="90" y="141"/>
                      <a:pt x="93" y="139"/>
                    </a:cubicBezTo>
                    <a:cubicBezTo>
                      <a:pt x="101" y="132"/>
                      <a:pt x="101" y="132"/>
                      <a:pt x="101" y="132"/>
                    </a:cubicBezTo>
                    <a:cubicBezTo>
                      <a:pt x="104" y="129"/>
                      <a:pt x="104" y="124"/>
                      <a:pt x="101" y="121"/>
                    </a:cubicBezTo>
                    <a:cubicBezTo>
                      <a:pt x="99" y="119"/>
                      <a:pt x="95" y="119"/>
                      <a:pt x="93" y="120"/>
                    </a:cubicBezTo>
                    <a:cubicBezTo>
                      <a:pt x="84" y="129"/>
                      <a:pt x="84" y="129"/>
                      <a:pt x="84" y="129"/>
                    </a:cubicBezTo>
                    <a:cubicBezTo>
                      <a:pt x="84" y="129"/>
                      <a:pt x="84" y="129"/>
                      <a:pt x="84" y="129"/>
                    </a:cubicBezTo>
                    <a:close/>
                    <a:moveTo>
                      <a:pt x="104" y="134"/>
                    </a:moveTo>
                    <a:cubicBezTo>
                      <a:pt x="111" y="139"/>
                      <a:pt x="111" y="139"/>
                      <a:pt x="111" y="139"/>
                    </a:cubicBezTo>
                    <a:cubicBezTo>
                      <a:pt x="112" y="140"/>
                      <a:pt x="113" y="141"/>
                      <a:pt x="115" y="140"/>
                    </a:cubicBezTo>
                    <a:cubicBezTo>
                      <a:pt x="117" y="140"/>
                      <a:pt x="119" y="138"/>
                      <a:pt x="119" y="137"/>
                    </a:cubicBezTo>
                    <a:cubicBezTo>
                      <a:pt x="120" y="135"/>
                      <a:pt x="121" y="133"/>
                      <a:pt x="120" y="132"/>
                    </a:cubicBezTo>
                    <a:cubicBezTo>
                      <a:pt x="120" y="129"/>
                      <a:pt x="119" y="127"/>
                      <a:pt x="117" y="125"/>
                    </a:cubicBezTo>
                    <a:cubicBezTo>
                      <a:pt x="117" y="125"/>
                      <a:pt x="117" y="125"/>
                      <a:pt x="117" y="125"/>
                    </a:cubicBezTo>
                    <a:cubicBezTo>
                      <a:pt x="117" y="125"/>
                      <a:pt x="117" y="125"/>
                      <a:pt x="117" y="125"/>
                    </a:cubicBezTo>
                    <a:cubicBezTo>
                      <a:pt x="114" y="123"/>
                      <a:pt x="114" y="123"/>
                      <a:pt x="114" y="123"/>
                    </a:cubicBezTo>
                    <a:cubicBezTo>
                      <a:pt x="113" y="122"/>
                      <a:pt x="113" y="121"/>
                      <a:pt x="114" y="120"/>
                    </a:cubicBezTo>
                    <a:cubicBezTo>
                      <a:pt x="115" y="120"/>
                      <a:pt x="115" y="120"/>
                      <a:pt x="116" y="120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8" y="129"/>
                      <a:pt x="128" y="129"/>
                      <a:pt x="128" y="129"/>
                    </a:cubicBezTo>
                    <a:cubicBezTo>
                      <a:pt x="129" y="130"/>
                      <a:pt x="131" y="130"/>
                      <a:pt x="133" y="130"/>
                    </a:cubicBezTo>
                    <a:cubicBezTo>
                      <a:pt x="135" y="129"/>
                      <a:pt x="137" y="128"/>
                      <a:pt x="138" y="126"/>
                    </a:cubicBezTo>
                    <a:cubicBezTo>
                      <a:pt x="139" y="124"/>
                      <a:pt x="140" y="122"/>
                      <a:pt x="139" y="120"/>
                    </a:cubicBezTo>
                    <a:cubicBezTo>
                      <a:pt x="139" y="118"/>
                      <a:pt x="138" y="116"/>
                      <a:pt x="136" y="114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22" y="103"/>
                      <a:pt x="122" y="103"/>
                      <a:pt x="122" y="102"/>
                    </a:cubicBezTo>
                    <a:cubicBezTo>
                      <a:pt x="123" y="101"/>
                      <a:pt x="124" y="101"/>
                      <a:pt x="125" y="10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143" y="114"/>
                      <a:pt x="143" y="114"/>
                      <a:pt x="143" y="114"/>
                    </a:cubicBezTo>
                    <a:cubicBezTo>
                      <a:pt x="144" y="116"/>
                      <a:pt x="146" y="116"/>
                      <a:pt x="148" y="116"/>
                    </a:cubicBezTo>
                    <a:cubicBezTo>
                      <a:pt x="150" y="115"/>
                      <a:pt x="152" y="114"/>
                      <a:pt x="153" y="112"/>
                    </a:cubicBezTo>
                    <a:cubicBezTo>
                      <a:pt x="156" y="108"/>
                      <a:pt x="155" y="103"/>
                      <a:pt x="151" y="100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3" y="87"/>
                      <a:pt x="133" y="86"/>
                      <a:pt x="133" y="85"/>
                    </a:cubicBezTo>
                    <a:cubicBezTo>
                      <a:pt x="134" y="85"/>
                      <a:pt x="135" y="84"/>
                      <a:pt x="136" y="85"/>
                    </a:cubicBezTo>
                    <a:cubicBezTo>
                      <a:pt x="153" y="97"/>
                      <a:pt x="153" y="97"/>
                      <a:pt x="153" y="97"/>
                    </a:cubicBezTo>
                    <a:cubicBezTo>
                      <a:pt x="153" y="97"/>
                      <a:pt x="153" y="97"/>
                      <a:pt x="153" y="97"/>
                    </a:cubicBezTo>
                    <a:cubicBezTo>
                      <a:pt x="155" y="98"/>
                      <a:pt x="157" y="99"/>
                      <a:pt x="159" y="98"/>
                    </a:cubicBezTo>
                    <a:cubicBezTo>
                      <a:pt x="161" y="98"/>
                      <a:pt x="162" y="97"/>
                      <a:pt x="164" y="94"/>
                    </a:cubicBezTo>
                    <a:cubicBezTo>
                      <a:pt x="164" y="94"/>
                      <a:pt x="164" y="94"/>
                      <a:pt x="164" y="94"/>
                    </a:cubicBezTo>
                    <a:cubicBezTo>
                      <a:pt x="167" y="90"/>
                      <a:pt x="166" y="85"/>
                      <a:pt x="162" y="82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5" y="78"/>
                      <a:pt x="155" y="78"/>
                      <a:pt x="155" y="78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74" y="71"/>
                      <a:pt x="66" y="69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0" y="61"/>
                      <a:pt x="60" y="59"/>
                      <a:pt x="60" y="56"/>
                    </a:cubicBezTo>
                    <a:cubicBezTo>
                      <a:pt x="60" y="55"/>
                      <a:pt x="60" y="55"/>
                      <a:pt x="60" y="54"/>
                    </a:cubicBezTo>
                    <a:cubicBezTo>
                      <a:pt x="60" y="50"/>
                      <a:pt x="63" y="47"/>
                      <a:pt x="65" y="45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4" y="29"/>
                      <a:pt x="95" y="29"/>
                    </a:cubicBezTo>
                    <a:cubicBezTo>
                      <a:pt x="88" y="28"/>
                      <a:pt x="78" y="28"/>
                      <a:pt x="66" y="29"/>
                    </a:cubicBezTo>
                    <a:cubicBezTo>
                      <a:pt x="66" y="29"/>
                      <a:pt x="66" y="30"/>
                      <a:pt x="66" y="31"/>
                    </a:cubicBezTo>
                    <a:cubicBezTo>
                      <a:pt x="65" y="32"/>
                      <a:pt x="65" y="33"/>
                      <a:pt x="64" y="34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5"/>
                      <a:pt x="34" y="85"/>
                      <a:pt x="34" y="86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9" y="83"/>
                      <a:pt x="49" y="83"/>
                      <a:pt x="49" y="83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1" y="81"/>
                      <a:pt x="53" y="81"/>
                      <a:pt x="55" y="81"/>
                    </a:cubicBezTo>
                    <a:cubicBezTo>
                      <a:pt x="58" y="81"/>
                      <a:pt x="60" y="82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4" y="86"/>
                      <a:pt x="65" y="88"/>
                      <a:pt x="65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7" y="90"/>
                      <a:pt x="68" y="89"/>
                      <a:pt x="69" y="88"/>
                    </a:cubicBezTo>
                    <a:cubicBezTo>
                      <a:pt x="71" y="88"/>
                      <a:pt x="72" y="87"/>
                      <a:pt x="74" y="87"/>
                    </a:cubicBezTo>
                    <a:cubicBezTo>
                      <a:pt x="77" y="87"/>
                      <a:pt x="80" y="88"/>
                      <a:pt x="81" y="90"/>
                    </a:cubicBezTo>
                    <a:cubicBezTo>
                      <a:pt x="83" y="92"/>
                      <a:pt x="84" y="95"/>
                      <a:pt x="85" y="97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8"/>
                      <a:pt x="85" y="99"/>
                      <a:pt x="85" y="100"/>
                    </a:cubicBezTo>
                    <a:cubicBezTo>
                      <a:pt x="85" y="99"/>
                      <a:pt x="86" y="99"/>
                      <a:pt x="87" y="99"/>
                    </a:cubicBezTo>
                    <a:cubicBezTo>
                      <a:pt x="90" y="99"/>
                      <a:pt x="93" y="101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8" y="106"/>
                      <a:pt x="99" y="111"/>
                      <a:pt x="97" y="116"/>
                    </a:cubicBezTo>
                    <a:cubicBezTo>
                      <a:pt x="97" y="116"/>
                      <a:pt x="97" y="116"/>
                      <a:pt x="98" y="116"/>
                    </a:cubicBezTo>
                    <a:cubicBezTo>
                      <a:pt x="100" y="116"/>
                      <a:pt x="102" y="117"/>
                      <a:pt x="104" y="119"/>
                    </a:cubicBezTo>
                    <a:cubicBezTo>
                      <a:pt x="104" y="119"/>
                      <a:pt x="104" y="119"/>
                      <a:pt x="104" y="119"/>
                    </a:cubicBezTo>
                    <a:cubicBezTo>
                      <a:pt x="106" y="121"/>
                      <a:pt x="107" y="124"/>
                      <a:pt x="107" y="127"/>
                    </a:cubicBezTo>
                    <a:cubicBezTo>
                      <a:pt x="107" y="129"/>
                      <a:pt x="106" y="133"/>
                      <a:pt x="104" y="134"/>
                    </a:cubicBezTo>
                    <a:close/>
                    <a:moveTo>
                      <a:pt x="65" y="122"/>
                    </a:moveTo>
                    <a:cubicBezTo>
                      <a:pt x="64" y="124"/>
                      <a:pt x="64" y="125"/>
                      <a:pt x="64" y="127"/>
                    </a:cubicBezTo>
                    <a:cubicBezTo>
                      <a:pt x="64" y="129"/>
                      <a:pt x="64" y="131"/>
                      <a:pt x="65" y="132"/>
                    </a:cubicBezTo>
                    <a:cubicBezTo>
                      <a:pt x="67" y="133"/>
                      <a:pt x="68" y="134"/>
                      <a:pt x="71" y="134"/>
                    </a:cubicBezTo>
                    <a:cubicBezTo>
                      <a:pt x="72" y="134"/>
                      <a:pt x="74" y="133"/>
                      <a:pt x="76" y="132"/>
                    </a:cubicBezTo>
                    <a:cubicBezTo>
                      <a:pt x="81" y="127"/>
                      <a:pt x="81" y="127"/>
                      <a:pt x="81" y="127"/>
                    </a:cubicBezTo>
                    <a:cubicBezTo>
                      <a:pt x="81" y="126"/>
                      <a:pt x="81" y="125"/>
                      <a:pt x="82" y="125"/>
                    </a:cubicBezTo>
                    <a:cubicBezTo>
                      <a:pt x="89" y="119"/>
                      <a:pt x="89" y="119"/>
                      <a:pt x="89" y="119"/>
                    </a:cubicBezTo>
                    <a:cubicBezTo>
                      <a:pt x="89" y="118"/>
                      <a:pt x="90" y="118"/>
                      <a:pt x="90" y="117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4" y="113"/>
                      <a:pt x="95" y="108"/>
                      <a:pt x="92" y="106"/>
                    </a:cubicBezTo>
                    <a:cubicBezTo>
                      <a:pt x="90" y="104"/>
                      <a:pt x="89" y="103"/>
                      <a:pt x="87" y="103"/>
                    </a:cubicBezTo>
                    <a:cubicBezTo>
                      <a:pt x="85" y="103"/>
                      <a:pt x="84" y="104"/>
                      <a:pt x="83" y="105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105"/>
                      <a:pt x="82" y="106"/>
                      <a:pt x="81" y="106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2"/>
                      <a:pt x="65" y="122"/>
                      <a:pt x="65" y="122"/>
                    </a:cubicBezTo>
                    <a:close/>
                    <a:moveTo>
                      <a:pt x="71" y="91"/>
                    </a:moveTo>
                    <a:cubicBezTo>
                      <a:pt x="70" y="92"/>
                      <a:pt x="69" y="92"/>
                      <a:pt x="69" y="93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50" y="112"/>
                      <a:pt x="50" y="116"/>
                      <a:pt x="52" y="120"/>
                    </a:cubicBezTo>
                    <a:cubicBezTo>
                      <a:pt x="54" y="121"/>
                      <a:pt x="55" y="122"/>
                      <a:pt x="57" y="122"/>
                    </a:cubicBezTo>
                    <a:cubicBezTo>
                      <a:pt x="59" y="122"/>
                      <a:pt x="61" y="121"/>
                      <a:pt x="62" y="120"/>
                    </a:cubicBezTo>
                    <a:cubicBezTo>
                      <a:pt x="62" y="120"/>
                      <a:pt x="63" y="119"/>
                      <a:pt x="63" y="119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80" y="102"/>
                      <a:pt x="81" y="100"/>
                      <a:pt x="81" y="98"/>
                    </a:cubicBezTo>
                    <a:cubicBezTo>
                      <a:pt x="81" y="96"/>
                      <a:pt x="80" y="94"/>
                      <a:pt x="79" y="93"/>
                    </a:cubicBezTo>
                    <a:cubicBezTo>
                      <a:pt x="77" y="92"/>
                      <a:pt x="76" y="91"/>
                      <a:pt x="73" y="91"/>
                    </a:cubicBezTo>
                    <a:cubicBezTo>
                      <a:pt x="72" y="91"/>
                      <a:pt x="72" y="91"/>
                      <a:pt x="71" y="91"/>
                    </a:cubicBezTo>
                    <a:close/>
                    <a:moveTo>
                      <a:pt x="51" y="86"/>
                    </a:move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99"/>
                      <a:pt x="37" y="103"/>
                      <a:pt x="39" y="107"/>
                    </a:cubicBezTo>
                    <a:cubicBezTo>
                      <a:pt x="41" y="108"/>
                      <a:pt x="42" y="109"/>
                      <a:pt x="45" y="109"/>
                    </a:cubicBezTo>
                    <a:cubicBezTo>
                      <a:pt x="46" y="109"/>
                      <a:pt x="48" y="108"/>
                      <a:pt x="50" y="107"/>
                    </a:cubicBezTo>
                    <a:cubicBezTo>
                      <a:pt x="50" y="107"/>
                      <a:pt x="50" y="107"/>
                      <a:pt x="50" y="106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95"/>
                      <a:pt x="62" y="93"/>
                      <a:pt x="62" y="91"/>
                    </a:cubicBezTo>
                    <a:cubicBezTo>
                      <a:pt x="61" y="90"/>
                      <a:pt x="61" y="88"/>
                      <a:pt x="59" y="86"/>
                    </a:cubicBezTo>
                    <a:cubicBezTo>
                      <a:pt x="58" y="85"/>
                      <a:pt x="57" y="85"/>
                      <a:pt x="55" y="84"/>
                    </a:cubicBezTo>
                    <a:cubicBezTo>
                      <a:pt x="54" y="84"/>
                      <a:pt x="52" y="85"/>
                      <a:pt x="51" y="86"/>
                    </a:cubicBezTo>
                    <a:close/>
                    <a:moveTo>
                      <a:pt x="166" y="95"/>
                    </a:moveTo>
                    <a:cubicBezTo>
                      <a:pt x="166" y="95"/>
                      <a:pt x="166" y="95"/>
                      <a:pt x="166" y="95"/>
                    </a:cubicBezTo>
                    <a:close/>
                    <a:moveTo>
                      <a:pt x="4" y="70"/>
                    </a:moveTo>
                    <a:cubicBezTo>
                      <a:pt x="26" y="84"/>
                      <a:pt x="26" y="84"/>
                      <a:pt x="26" y="84"/>
                    </a:cubicBezTo>
                    <a:cubicBezTo>
                      <a:pt x="27" y="85"/>
                      <a:pt x="28" y="85"/>
                      <a:pt x="29" y="85"/>
                    </a:cubicBezTo>
                    <a:cubicBezTo>
                      <a:pt x="29" y="84"/>
                      <a:pt x="30" y="84"/>
                      <a:pt x="30" y="84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30" y="84"/>
                      <a:pt x="31" y="84"/>
                      <a:pt x="31" y="83"/>
                    </a:cubicBezTo>
                    <a:cubicBezTo>
                      <a:pt x="31" y="83"/>
                      <a:pt x="32" y="83"/>
                      <a:pt x="32" y="82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0"/>
                      <a:pt x="62" y="29"/>
                      <a:pt x="62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1" y="27"/>
                      <a:pt x="61" y="26"/>
                      <a:pt x="60" y="26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lose/>
                    <a:moveTo>
                      <a:pt x="157" y="74"/>
                    </a:moveTo>
                    <a:cubicBezTo>
                      <a:pt x="169" y="83"/>
                      <a:pt x="169" y="83"/>
                      <a:pt x="169" y="83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3" y="80"/>
                      <a:pt x="173" y="80"/>
                      <a:pt x="172" y="80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37" y="28"/>
                      <a:pt x="137" y="27"/>
                      <a:pt x="137" y="26"/>
                    </a:cubicBezTo>
                    <a:cubicBezTo>
                      <a:pt x="134" y="25"/>
                      <a:pt x="128" y="25"/>
                      <a:pt x="125" y="25"/>
                    </a:cubicBezTo>
                    <a:cubicBezTo>
                      <a:pt x="114" y="25"/>
                      <a:pt x="106" y="27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5" y="50"/>
                      <a:pt x="64" y="52"/>
                      <a:pt x="64" y="55"/>
                    </a:cubicBezTo>
                    <a:cubicBezTo>
                      <a:pt x="64" y="55"/>
                      <a:pt x="64" y="55"/>
                      <a:pt x="64" y="56"/>
                    </a:cubicBezTo>
                    <a:cubicBezTo>
                      <a:pt x="64" y="58"/>
                      <a:pt x="64" y="60"/>
                      <a:pt x="65" y="62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8" y="66"/>
                      <a:pt x="74" y="67"/>
                      <a:pt x="78" y="64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12" y="44"/>
                      <a:pt x="112" y="44"/>
                      <a:pt x="113" y="44"/>
                    </a:cubicBezTo>
                    <a:cubicBezTo>
                      <a:pt x="113" y="44"/>
                      <a:pt x="113" y="44"/>
                      <a:pt x="113" y="44"/>
                    </a:cubicBezTo>
                    <a:cubicBezTo>
                      <a:pt x="113" y="44"/>
                      <a:pt x="114" y="44"/>
                      <a:pt x="114" y="44"/>
                    </a:cubicBezTo>
                    <a:cubicBezTo>
                      <a:pt x="157" y="74"/>
                      <a:pt x="157" y="74"/>
                      <a:pt x="157" y="74"/>
                    </a:cubicBezTo>
                    <a:cubicBezTo>
                      <a:pt x="157" y="74"/>
                      <a:pt x="157" y="74"/>
                      <a:pt x="157" y="74"/>
                    </a:cubicBezTo>
                    <a:close/>
                    <a:moveTo>
                      <a:pt x="177" y="79"/>
                    </a:moveTo>
                    <a:cubicBezTo>
                      <a:pt x="179" y="80"/>
                      <a:pt x="180" y="80"/>
                      <a:pt x="182" y="79"/>
                    </a:cubicBezTo>
                    <a:cubicBezTo>
                      <a:pt x="204" y="64"/>
                      <a:pt x="204" y="64"/>
                      <a:pt x="204" y="64"/>
                    </a:cubicBezTo>
                    <a:cubicBezTo>
                      <a:pt x="164" y="4"/>
                      <a:pt x="164" y="4"/>
                      <a:pt x="164" y="4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0" y="22"/>
                      <a:pt x="139" y="25"/>
                      <a:pt x="141" y="2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6" y="78"/>
                      <a:pt x="176" y="79"/>
                      <a:pt x="177" y="79"/>
                    </a:cubicBezTo>
                    <a:cubicBezTo>
                      <a:pt x="177" y="79"/>
                      <a:pt x="177" y="79"/>
                      <a:pt x="177" y="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09A773-5372-5F11-E5EE-CF0DB850BB4D}"/>
              </a:ext>
            </a:extLst>
          </p:cNvPr>
          <p:cNvGrpSpPr/>
          <p:nvPr/>
        </p:nvGrpSpPr>
        <p:grpSpPr>
          <a:xfrm>
            <a:off x="602430" y="4199135"/>
            <a:ext cx="10580254" cy="1379748"/>
            <a:chOff x="602430" y="4199135"/>
            <a:chExt cx="10580254" cy="137974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86B5B52-11F7-5DE6-AA4F-9A6F0C80DB6D}"/>
                </a:ext>
              </a:extLst>
            </p:cNvPr>
            <p:cNvSpPr txBox="1"/>
            <p:nvPr/>
          </p:nvSpPr>
          <p:spPr>
            <a:xfrm>
              <a:off x="2477521" y="4319564"/>
              <a:ext cx="8595360" cy="125931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Top Execution and Standard</a:t>
              </a:r>
            </a:p>
            <a:p>
              <a:pPr>
                <a:lnSpc>
                  <a:spcPct val="120000"/>
                </a:lnSpc>
                <a:buClr>
                  <a:srgbClr val="FFFFFF"/>
                </a:buClr>
                <a:buSzPct val="150000"/>
              </a:pPr>
              <a:r>
                <a:rPr lang="en-US" altLang="zh-CN" sz="1600" dirty="0">
                  <a:latin typeface="Arial"/>
                  <a:ea typeface="等线"/>
                  <a:cs typeface="Arial"/>
                </a:rPr>
                <a:t>Lorem ipsum dolor sit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amet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consectetur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adipiscing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elit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sed do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eiusmod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tempor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incididunt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labore et dolore magna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 Ut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enim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ad minim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veniam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,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quis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nostrud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exercitation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ullamco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laboris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nisi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ut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aliquip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ex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ea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commodo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 </a:t>
              </a:r>
              <a:r>
                <a:rPr lang="en-US" altLang="zh-CN" sz="1600" dirty="0" err="1">
                  <a:latin typeface="Arial"/>
                  <a:ea typeface="等线"/>
                  <a:cs typeface="Arial"/>
                </a:rPr>
                <a:t>consequat</a:t>
              </a:r>
              <a:r>
                <a:rPr lang="en-US" altLang="zh-CN" sz="1600" dirty="0">
                  <a:latin typeface="Arial"/>
                  <a:ea typeface="等线"/>
                  <a:cs typeface="Arial"/>
                </a:rPr>
                <a:t>.</a:t>
              </a:r>
            </a:p>
          </p:txBody>
        </p:sp>
        <p:sp>
          <p:nvSpPr>
            <p:cNvPr id="12" name="AutoShape 20">
              <a:extLst>
                <a:ext uri="{FF2B5EF4-FFF2-40B4-BE49-F238E27FC236}">
                  <a16:creationId xmlns:a16="http://schemas.microsoft.com/office/drawing/2014/main" id="{E7D35496-7C95-7A53-25E1-B18B6DCD46D7}"/>
                </a:ext>
              </a:extLst>
            </p:cNvPr>
            <p:cNvSpPr/>
            <p:nvPr/>
          </p:nvSpPr>
          <p:spPr>
            <a:xfrm rot="10800000" flipH="1">
              <a:off x="602430" y="4199135"/>
              <a:ext cx="10580254" cy="0"/>
            </a:xfrm>
            <a:prstGeom prst="line">
              <a:avLst/>
            </a:prstGeom>
            <a:ln w="12700" cap="flat">
              <a:solidFill>
                <a:schemeClr val="accent5"/>
              </a:solidFill>
              <a:prstDash val="solid"/>
              <a:headEnd type="none" w="sm" len="sm"/>
              <a:tailEnd type="none" w="lg" len="lg"/>
            </a:ln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517A97F-8CA8-F0A9-6F59-701738134BC3}"/>
                </a:ext>
              </a:extLst>
            </p:cNvPr>
            <p:cNvGrpSpPr/>
            <p:nvPr/>
          </p:nvGrpSpPr>
          <p:grpSpPr>
            <a:xfrm>
              <a:off x="729967" y="4409556"/>
              <a:ext cx="1066371" cy="1066371"/>
              <a:chOff x="729967" y="4409556"/>
              <a:chExt cx="1066371" cy="106637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B2AEAE2-68D3-3152-2119-01BC7B8F42B0}"/>
                  </a:ext>
                </a:extLst>
              </p:cNvPr>
              <p:cNvSpPr/>
              <p:nvPr/>
            </p:nvSpPr>
            <p:spPr>
              <a:xfrm>
                <a:off x="729967" y="4409556"/>
                <a:ext cx="1066371" cy="1066371"/>
              </a:xfrm>
              <a:prstGeom prst="ellipse">
                <a:avLst/>
              </a:prstGeom>
              <a:solidFill>
                <a:srgbClr val="67BDA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EDBE86FF-6BDC-9997-76B7-246AFF550E38}"/>
                  </a:ext>
                </a:extLst>
              </p:cNvPr>
              <p:cNvGrpSpPr/>
              <p:nvPr/>
            </p:nvGrpSpPr>
            <p:grpSpPr>
              <a:xfrm>
                <a:off x="907112" y="4614573"/>
                <a:ext cx="714375" cy="592136"/>
                <a:chOff x="901701" y="4603751"/>
                <a:chExt cx="714375" cy="592136"/>
              </a:xfrm>
              <a:solidFill>
                <a:schemeClr val="bg1"/>
              </a:solidFill>
            </p:grpSpPr>
            <p:sp>
              <p:nvSpPr>
                <p:cNvPr id="26" name="Freeform 9">
                  <a:extLst>
                    <a:ext uri="{FF2B5EF4-FFF2-40B4-BE49-F238E27FC236}">
                      <a16:creationId xmlns:a16="http://schemas.microsoft.com/office/drawing/2014/main" id="{A68FE9AC-160A-3CC2-042D-6229E47256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71576" y="4848225"/>
                  <a:ext cx="346075" cy="347662"/>
                </a:xfrm>
                <a:custGeom>
                  <a:avLst/>
                  <a:gdLst>
                    <a:gd name="T0" fmla="*/ 76 w 77"/>
                    <a:gd name="T1" fmla="*/ 4 h 77"/>
                    <a:gd name="T2" fmla="*/ 76 w 77"/>
                    <a:gd name="T3" fmla="*/ 1 h 77"/>
                    <a:gd name="T4" fmla="*/ 73 w 77"/>
                    <a:gd name="T5" fmla="*/ 1 h 77"/>
                    <a:gd name="T6" fmla="*/ 32 w 77"/>
                    <a:gd name="T7" fmla="*/ 41 h 77"/>
                    <a:gd name="T8" fmla="*/ 20 w 77"/>
                    <a:gd name="T9" fmla="*/ 37 h 77"/>
                    <a:gd name="T10" fmla="*/ 0 w 77"/>
                    <a:gd name="T11" fmla="*/ 57 h 77"/>
                    <a:gd name="T12" fmla="*/ 20 w 77"/>
                    <a:gd name="T13" fmla="*/ 77 h 77"/>
                    <a:gd name="T14" fmla="*/ 39 w 77"/>
                    <a:gd name="T15" fmla="*/ 57 h 77"/>
                    <a:gd name="T16" fmla="*/ 35 w 77"/>
                    <a:gd name="T17" fmla="*/ 45 h 77"/>
                    <a:gd name="T18" fmla="*/ 76 w 77"/>
                    <a:gd name="T19" fmla="*/ 4 h 77"/>
                    <a:gd name="T20" fmla="*/ 20 w 77"/>
                    <a:gd name="T21" fmla="*/ 72 h 77"/>
                    <a:gd name="T22" fmla="*/ 4 w 77"/>
                    <a:gd name="T23" fmla="*/ 57 h 77"/>
                    <a:gd name="T24" fmla="*/ 20 w 77"/>
                    <a:gd name="T25" fmla="*/ 42 h 77"/>
                    <a:gd name="T26" fmla="*/ 35 w 77"/>
                    <a:gd name="T27" fmla="*/ 57 h 77"/>
                    <a:gd name="T28" fmla="*/ 20 w 77"/>
                    <a:gd name="T29" fmla="*/ 72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7" h="77">
                      <a:moveTo>
                        <a:pt x="76" y="4"/>
                      </a:moveTo>
                      <a:cubicBezTo>
                        <a:pt x="77" y="3"/>
                        <a:pt x="77" y="2"/>
                        <a:pt x="76" y="1"/>
                      </a:cubicBezTo>
                      <a:cubicBezTo>
                        <a:pt x="75" y="0"/>
                        <a:pt x="73" y="0"/>
                        <a:pt x="73" y="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29" y="39"/>
                        <a:pt x="24" y="37"/>
                        <a:pt x="20" y="37"/>
                      </a:cubicBezTo>
                      <a:cubicBezTo>
                        <a:pt x="9" y="37"/>
                        <a:pt x="0" y="46"/>
                        <a:pt x="0" y="57"/>
                      </a:cubicBezTo>
                      <a:cubicBezTo>
                        <a:pt x="0" y="68"/>
                        <a:pt x="9" y="77"/>
                        <a:pt x="20" y="77"/>
                      </a:cubicBezTo>
                      <a:cubicBezTo>
                        <a:pt x="30" y="77"/>
                        <a:pt x="39" y="68"/>
                        <a:pt x="39" y="57"/>
                      </a:cubicBezTo>
                      <a:cubicBezTo>
                        <a:pt x="39" y="52"/>
                        <a:pt x="38" y="48"/>
                        <a:pt x="35" y="45"/>
                      </a:cubicBezTo>
                      <a:lnTo>
                        <a:pt x="76" y="4"/>
                      </a:lnTo>
                      <a:close/>
                      <a:moveTo>
                        <a:pt x="20" y="72"/>
                      </a:moveTo>
                      <a:cubicBezTo>
                        <a:pt x="11" y="72"/>
                        <a:pt x="4" y="65"/>
                        <a:pt x="4" y="57"/>
                      </a:cubicBezTo>
                      <a:cubicBezTo>
                        <a:pt x="4" y="48"/>
                        <a:pt x="11" y="42"/>
                        <a:pt x="20" y="42"/>
                      </a:cubicBezTo>
                      <a:cubicBezTo>
                        <a:pt x="28" y="42"/>
                        <a:pt x="35" y="48"/>
                        <a:pt x="35" y="57"/>
                      </a:cubicBezTo>
                      <a:cubicBezTo>
                        <a:pt x="35" y="65"/>
                        <a:pt x="28" y="72"/>
                        <a:pt x="20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10">
                  <a:extLst>
                    <a:ext uri="{FF2B5EF4-FFF2-40B4-BE49-F238E27FC236}">
                      <a16:creationId xmlns:a16="http://schemas.microsoft.com/office/drawing/2014/main" id="{517D8877-AB4E-6662-FC93-0AC06E8446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701" y="4603751"/>
                  <a:ext cx="714375" cy="369887"/>
                </a:xfrm>
                <a:custGeom>
                  <a:avLst/>
                  <a:gdLst>
                    <a:gd name="T0" fmla="*/ 80 w 159"/>
                    <a:gd name="T1" fmla="*/ 0 h 82"/>
                    <a:gd name="T2" fmla="*/ 0 w 159"/>
                    <a:gd name="T3" fmla="*/ 79 h 82"/>
                    <a:gd name="T4" fmla="*/ 3 w 159"/>
                    <a:gd name="T5" fmla="*/ 82 h 82"/>
                    <a:gd name="T6" fmla="*/ 27 w 159"/>
                    <a:gd name="T7" fmla="*/ 82 h 82"/>
                    <a:gd name="T8" fmla="*/ 29 w 159"/>
                    <a:gd name="T9" fmla="*/ 79 h 82"/>
                    <a:gd name="T10" fmla="*/ 27 w 159"/>
                    <a:gd name="T11" fmla="*/ 77 h 82"/>
                    <a:gd name="T12" fmla="*/ 5 w 159"/>
                    <a:gd name="T13" fmla="*/ 77 h 82"/>
                    <a:gd name="T14" fmla="*/ 80 w 159"/>
                    <a:gd name="T15" fmla="*/ 5 h 82"/>
                    <a:gd name="T16" fmla="*/ 154 w 159"/>
                    <a:gd name="T17" fmla="*/ 77 h 82"/>
                    <a:gd name="T18" fmla="*/ 132 w 159"/>
                    <a:gd name="T19" fmla="*/ 77 h 82"/>
                    <a:gd name="T20" fmla="*/ 130 w 159"/>
                    <a:gd name="T21" fmla="*/ 79 h 82"/>
                    <a:gd name="T22" fmla="*/ 132 w 159"/>
                    <a:gd name="T23" fmla="*/ 82 h 82"/>
                    <a:gd name="T24" fmla="*/ 157 w 159"/>
                    <a:gd name="T25" fmla="*/ 82 h 82"/>
                    <a:gd name="T26" fmla="*/ 159 w 159"/>
                    <a:gd name="T27" fmla="*/ 79 h 82"/>
                    <a:gd name="T28" fmla="*/ 80 w 159"/>
                    <a:gd name="T2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9" h="82">
                      <a:moveTo>
                        <a:pt x="80" y="0"/>
                      </a:moveTo>
                      <a:cubicBezTo>
                        <a:pt x="36" y="0"/>
                        <a:pt x="0" y="36"/>
                        <a:pt x="0" y="79"/>
                      </a:cubicBezTo>
                      <a:cubicBezTo>
                        <a:pt x="0" y="81"/>
                        <a:pt x="1" y="82"/>
                        <a:pt x="3" y="82"/>
                      </a:cubicBezTo>
                      <a:cubicBezTo>
                        <a:pt x="27" y="82"/>
                        <a:pt x="27" y="82"/>
                        <a:pt x="27" y="82"/>
                      </a:cubicBezTo>
                      <a:cubicBezTo>
                        <a:pt x="28" y="82"/>
                        <a:pt x="29" y="81"/>
                        <a:pt x="29" y="79"/>
                      </a:cubicBezTo>
                      <a:cubicBezTo>
                        <a:pt x="29" y="78"/>
                        <a:pt x="28" y="77"/>
                        <a:pt x="27" y="77"/>
                      </a:cubicBezTo>
                      <a:cubicBezTo>
                        <a:pt x="5" y="77"/>
                        <a:pt x="5" y="77"/>
                        <a:pt x="5" y="77"/>
                      </a:cubicBezTo>
                      <a:cubicBezTo>
                        <a:pt x="6" y="37"/>
                        <a:pt x="39" y="5"/>
                        <a:pt x="80" y="5"/>
                      </a:cubicBezTo>
                      <a:cubicBezTo>
                        <a:pt x="120" y="5"/>
                        <a:pt x="153" y="37"/>
                        <a:pt x="154" y="77"/>
                      </a:cubicBezTo>
                      <a:cubicBezTo>
                        <a:pt x="132" y="77"/>
                        <a:pt x="132" y="77"/>
                        <a:pt x="132" y="77"/>
                      </a:cubicBezTo>
                      <a:cubicBezTo>
                        <a:pt x="131" y="77"/>
                        <a:pt x="130" y="78"/>
                        <a:pt x="130" y="79"/>
                      </a:cubicBezTo>
                      <a:cubicBezTo>
                        <a:pt x="130" y="81"/>
                        <a:pt x="131" y="82"/>
                        <a:pt x="132" y="82"/>
                      </a:cubicBezTo>
                      <a:cubicBezTo>
                        <a:pt x="157" y="82"/>
                        <a:pt x="157" y="82"/>
                        <a:pt x="157" y="82"/>
                      </a:cubicBezTo>
                      <a:cubicBezTo>
                        <a:pt x="158" y="82"/>
                        <a:pt x="159" y="81"/>
                        <a:pt x="159" y="79"/>
                      </a:cubicBezTo>
                      <a:cubicBezTo>
                        <a:pt x="159" y="36"/>
                        <a:pt x="123" y="0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11">
                  <a:extLst>
                    <a:ext uri="{FF2B5EF4-FFF2-40B4-BE49-F238E27FC236}">
                      <a16:creationId xmlns:a16="http://schemas.microsoft.com/office/drawing/2014/main" id="{7A0B9426-51EE-35B6-5CB6-73D32A30A2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3626" y="4699000"/>
                  <a:ext cx="390525" cy="103187"/>
                </a:xfrm>
                <a:custGeom>
                  <a:avLst/>
                  <a:gdLst>
                    <a:gd name="T0" fmla="*/ 81 w 87"/>
                    <a:gd name="T1" fmla="*/ 20 h 23"/>
                    <a:gd name="T2" fmla="*/ 83 w 87"/>
                    <a:gd name="T3" fmla="*/ 22 h 23"/>
                    <a:gd name="T4" fmla="*/ 85 w 87"/>
                    <a:gd name="T5" fmla="*/ 23 h 23"/>
                    <a:gd name="T6" fmla="*/ 86 w 87"/>
                    <a:gd name="T7" fmla="*/ 22 h 23"/>
                    <a:gd name="T8" fmla="*/ 86 w 87"/>
                    <a:gd name="T9" fmla="*/ 19 h 23"/>
                    <a:gd name="T10" fmla="*/ 84 w 87"/>
                    <a:gd name="T11" fmla="*/ 16 h 23"/>
                    <a:gd name="T12" fmla="*/ 44 w 87"/>
                    <a:gd name="T13" fmla="*/ 0 h 23"/>
                    <a:gd name="T14" fmla="*/ 3 w 87"/>
                    <a:gd name="T15" fmla="*/ 16 h 23"/>
                    <a:gd name="T16" fmla="*/ 1 w 87"/>
                    <a:gd name="T17" fmla="*/ 19 h 23"/>
                    <a:gd name="T18" fmla="*/ 1 w 87"/>
                    <a:gd name="T19" fmla="*/ 22 h 23"/>
                    <a:gd name="T20" fmla="*/ 4 w 87"/>
                    <a:gd name="T21" fmla="*/ 22 h 23"/>
                    <a:gd name="T22" fmla="*/ 6 w 87"/>
                    <a:gd name="T23" fmla="*/ 20 h 23"/>
                    <a:gd name="T24" fmla="*/ 44 w 87"/>
                    <a:gd name="T25" fmla="*/ 5 h 23"/>
                    <a:gd name="T26" fmla="*/ 81 w 87"/>
                    <a:gd name="T27" fmla="*/ 2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7" h="23">
                      <a:moveTo>
                        <a:pt x="81" y="20"/>
                      </a:moveTo>
                      <a:cubicBezTo>
                        <a:pt x="83" y="22"/>
                        <a:pt x="83" y="22"/>
                        <a:pt x="83" y="22"/>
                      </a:cubicBezTo>
                      <a:cubicBezTo>
                        <a:pt x="84" y="22"/>
                        <a:pt x="84" y="23"/>
                        <a:pt x="85" y="23"/>
                      </a:cubicBezTo>
                      <a:cubicBezTo>
                        <a:pt x="85" y="23"/>
                        <a:pt x="86" y="22"/>
                        <a:pt x="86" y="22"/>
                      </a:cubicBezTo>
                      <a:cubicBezTo>
                        <a:pt x="87" y="21"/>
                        <a:pt x="87" y="20"/>
                        <a:pt x="86" y="19"/>
                      </a:cubicBezTo>
                      <a:cubicBezTo>
                        <a:pt x="84" y="16"/>
                        <a:pt x="84" y="16"/>
                        <a:pt x="84" y="16"/>
                      </a:cubicBezTo>
                      <a:cubicBezTo>
                        <a:pt x="73" y="6"/>
                        <a:pt x="59" y="0"/>
                        <a:pt x="44" y="0"/>
                      </a:cubicBezTo>
                      <a:cubicBezTo>
                        <a:pt x="28" y="0"/>
                        <a:pt x="14" y="6"/>
                        <a:pt x="3" y="16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1"/>
                        <a:pt x="1" y="22"/>
                      </a:cubicBezTo>
                      <a:cubicBezTo>
                        <a:pt x="2" y="23"/>
                        <a:pt x="3" y="23"/>
                        <a:pt x="4" y="22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16" y="10"/>
                        <a:pt x="30" y="5"/>
                        <a:pt x="44" y="5"/>
                      </a:cubicBezTo>
                      <a:cubicBezTo>
                        <a:pt x="58" y="5"/>
                        <a:pt x="71" y="10"/>
                        <a:pt x="81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6142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ABD9030-F0DA-5957-58D5-919CAC27EFD0}"/>
              </a:ext>
            </a:extLst>
          </p:cNvPr>
          <p:cNvGrpSpPr/>
          <p:nvPr/>
        </p:nvGrpSpPr>
        <p:grpSpPr>
          <a:xfrm>
            <a:off x="-208514" y="-599077"/>
            <a:ext cx="6680233" cy="6598058"/>
            <a:chOff x="-208514" y="-599077"/>
            <a:chExt cx="6680233" cy="6598058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3A93DD8B-E99F-7B4B-62A9-CD4FC6EE6762}"/>
                </a:ext>
              </a:extLst>
            </p:cNvPr>
            <p:cNvGrpSpPr/>
            <p:nvPr/>
          </p:nvGrpSpPr>
          <p:grpSpPr>
            <a:xfrm>
              <a:off x="-208514" y="-599077"/>
              <a:ext cx="6680233" cy="6598058"/>
              <a:chOff x="2624138" y="174625"/>
              <a:chExt cx="6194425" cy="6118226"/>
            </a:xfrm>
          </p:grpSpPr>
          <p:sp>
            <p:nvSpPr>
              <p:cNvPr id="223" name="AutoShape 3">
                <a:extLst>
                  <a:ext uri="{FF2B5EF4-FFF2-40B4-BE49-F238E27FC236}">
                    <a16:creationId xmlns:a16="http://schemas.microsoft.com/office/drawing/2014/main" id="{59271B91-2E54-557D-B594-686CA40F3F8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624138" y="174625"/>
                <a:ext cx="6189662" cy="6113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5">
                <a:extLst>
                  <a:ext uri="{FF2B5EF4-FFF2-40B4-BE49-F238E27FC236}">
                    <a16:creationId xmlns:a16="http://schemas.microsoft.com/office/drawing/2014/main" id="{34CD86FC-E96B-11B6-5E06-AB8E44E04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5913" y="744538"/>
                <a:ext cx="1839912" cy="2187575"/>
              </a:xfrm>
              <a:custGeom>
                <a:avLst/>
                <a:gdLst>
                  <a:gd name="T0" fmla="*/ 2158 w 4423"/>
                  <a:gd name="T1" fmla="*/ 1041 h 5260"/>
                  <a:gd name="T2" fmla="*/ 1796 w 4423"/>
                  <a:gd name="T3" fmla="*/ 793 h 5260"/>
                  <a:gd name="T4" fmla="*/ 1829 w 4423"/>
                  <a:gd name="T5" fmla="*/ 438 h 5260"/>
                  <a:gd name="T6" fmla="*/ 2100 w 4423"/>
                  <a:gd name="T7" fmla="*/ 433 h 5260"/>
                  <a:gd name="T8" fmla="*/ 2257 w 4423"/>
                  <a:gd name="T9" fmla="*/ 650 h 5260"/>
                  <a:gd name="T10" fmla="*/ 2512 w 4423"/>
                  <a:gd name="T11" fmla="*/ 480 h 5260"/>
                  <a:gd name="T12" fmla="*/ 2475 w 4423"/>
                  <a:gd name="T13" fmla="*/ 66 h 5260"/>
                  <a:gd name="T14" fmla="*/ 3127 w 4423"/>
                  <a:gd name="T15" fmla="*/ 24 h 5260"/>
                  <a:gd name="T16" fmla="*/ 3503 w 4423"/>
                  <a:gd name="T17" fmla="*/ 115 h 5260"/>
                  <a:gd name="T18" fmla="*/ 3681 w 4423"/>
                  <a:gd name="T19" fmla="*/ 476 h 5260"/>
                  <a:gd name="T20" fmla="*/ 3905 w 4423"/>
                  <a:gd name="T21" fmla="*/ 783 h 5260"/>
                  <a:gd name="T22" fmla="*/ 4109 w 4423"/>
                  <a:gd name="T23" fmla="*/ 1057 h 5260"/>
                  <a:gd name="T24" fmla="*/ 4402 w 4423"/>
                  <a:gd name="T25" fmla="*/ 1308 h 5260"/>
                  <a:gd name="T26" fmla="*/ 4104 w 4423"/>
                  <a:gd name="T27" fmla="*/ 1938 h 5260"/>
                  <a:gd name="T28" fmla="*/ 3749 w 4423"/>
                  <a:gd name="T29" fmla="*/ 2468 h 5260"/>
                  <a:gd name="T30" fmla="*/ 3237 w 4423"/>
                  <a:gd name="T31" fmla="*/ 3225 h 5260"/>
                  <a:gd name="T32" fmla="*/ 3312 w 4423"/>
                  <a:gd name="T33" fmla="*/ 3515 h 5260"/>
                  <a:gd name="T34" fmla="*/ 3298 w 4423"/>
                  <a:gd name="T35" fmla="*/ 3912 h 5260"/>
                  <a:gd name="T36" fmla="*/ 3575 w 4423"/>
                  <a:gd name="T37" fmla="*/ 3888 h 5260"/>
                  <a:gd name="T38" fmla="*/ 3678 w 4423"/>
                  <a:gd name="T39" fmla="*/ 4244 h 5260"/>
                  <a:gd name="T40" fmla="*/ 3663 w 4423"/>
                  <a:gd name="T41" fmla="*/ 4703 h 5260"/>
                  <a:gd name="T42" fmla="*/ 3628 w 4423"/>
                  <a:gd name="T43" fmla="*/ 5251 h 5260"/>
                  <a:gd name="T44" fmla="*/ 3308 w 4423"/>
                  <a:gd name="T45" fmla="*/ 4983 h 5260"/>
                  <a:gd name="T46" fmla="*/ 3273 w 4423"/>
                  <a:gd name="T47" fmla="*/ 4491 h 5260"/>
                  <a:gd name="T48" fmla="*/ 3210 w 4423"/>
                  <a:gd name="T49" fmla="*/ 3988 h 5260"/>
                  <a:gd name="T50" fmla="*/ 3151 w 4423"/>
                  <a:gd name="T51" fmla="*/ 3664 h 5260"/>
                  <a:gd name="T52" fmla="*/ 3006 w 4423"/>
                  <a:gd name="T53" fmla="*/ 3401 h 5260"/>
                  <a:gd name="T54" fmla="*/ 2695 w 4423"/>
                  <a:gd name="T55" fmla="*/ 3077 h 5260"/>
                  <a:gd name="T56" fmla="*/ 2662 w 4423"/>
                  <a:gd name="T57" fmla="*/ 2791 h 5260"/>
                  <a:gd name="T58" fmla="*/ 2371 w 4423"/>
                  <a:gd name="T59" fmla="*/ 2975 h 5260"/>
                  <a:gd name="T60" fmla="*/ 2050 w 4423"/>
                  <a:gd name="T61" fmla="*/ 2851 h 5260"/>
                  <a:gd name="T62" fmla="*/ 2066 w 4423"/>
                  <a:gd name="T63" fmla="*/ 2683 h 5260"/>
                  <a:gd name="T64" fmla="*/ 2501 w 4423"/>
                  <a:gd name="T65" fmla="*/ 2697 h 5260"/>
                  <a:gd name="T66" fmla="*/ 2144 w 4423"/>
                  <a:gd name="T67" fmla="*/ 2559 h 5260"/>
                  <a:gd name="T68" fmla="*/ 1691 w 4423"/>
                  <a:gd name="T69" fmla="*/ 2707 h 5260"/>
                  <a:gd name="T70" fmla="*/ 1600 w 4423"/>
                  <a:gd name="T71" fmla="*/ 2799 h 5260"/>
                  <a:gd name="T72" fmla="*/ 1028 w 4423"/>
                  <a:gd name="T73" fmla="*/ 2778 h 5260"/>
                  <a:gd name="T74" fmla="*/ 606 w 4423"/>
                  <a:gd name="T75" fmla="*/ 2737 h 5260"/>
                  <a:gd name="T76" fmla="*/ 436 w 4423"/>
                  <a:gd name="T77" fmla="*/ 2634 h 5260"/>
                  <a:gd name="T78" fmla="*/ 98 w 4423"/>
                  <a:gd name="T79" fmla="*/ 2457 h 5260"/>
                  <a:gd name="T80" fmla="*/ 86 w 4423"/>
                  <a:gd name="T81" fmla="*/ 2322 h 5260"/>
                  <a:gd name="T82" fmla="*/ 451 w 4423"/>
                  <a:gd name="T83" fmla="*/ 2456 h 5260"/>
                  <a:gd name="T84" fmla="*/ 961 w 4423"/>
                  <a:gd name="T85" fmla="*/ 2594 h 5260"/>
                  <a:gd name="T86" fmla="*/ 1290 w 4423"/>
                  <a:gd name="T87" fmla="*/ 2494 h 5260"/>
                  <a:gd name="T88" fmla="*/ 1292 w 4423"/>
                  <a:gd name="T89" fmla="*/ 2307 h 5260"/>
                  <a:gd name="T90" fmla="*/ 1020 w 4423"/>
                  <a:gd name="T91" fmla="*/ 2008 h 5260"/>
                  <a:gd name="T92" fmla="*/ 1109 w 4423"/>
                  <a:gd name="T93" fmla="*/ 1718 h 5260"/>
                  <a:gd name="T94" fmla="*/ 1057 w 4423"/>
                  <a:gd name="T95" fmla="*/ 1546 h 5260"/>
                  <a:gd name="T96" fmla="*/ 1197 w 4423"/>
                  <a:gd name="T97" fmla="*/ 1217 h 5260"/>
                  <a:gd name="T98" fmla="*/ 1505 w 4423"/>
                  <a:gd name="T99" fmla="*/ 1062 h 5260"/>
                  <a:gd name="T100" fmla="*/ 1839 w 4423"/>
                  <a:gd name="T101" fmla="*/ 1207 h 5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23" h="5260">
                    <a:moveTo>
                      <a:pt x="1926" y="1248"/>
                    </a:moveTo>
                    <a:cubicBezTo>
                      <a:pt x="1962" y="1221"/>
                      <a:pt x="2001" y="1192"/>
                      <a:pt x="2042" y="1161"/>
                    </a:cubicBezTo>
                    <a:cubicBezTo>
                      <a:pt x="2042" y="1141"/>
                      <a:pt x="2042" y="1118"/>
                      <a:pt x="2042" y="1091"/>
                    </a:cubicBezTo>
                    <a:cubicBezTo>
                      <a:pt x="2069" y="1090"/>
                      <a:pt x="2093" y="1090"/>
                      <a:pt x="2118" y="1089"/>
                    </a:cubicBezTo>
                    <a:cubicBezTo>
                      <a:pt x="2151" y="1088"/>
                      <a:pt x="2154" y="1085"/>
                      <a:pt x="2158" y="1041"/>
                    </a:cubicBezTo>
                    <a:cubicBezTo>
                      <a:pt x="2088" y="1041"/>
                      <a:pt x="2019" y="1041"/>
                      <a:pt x="1951" y="1041"/>
                    </a:cubicBezTo>
                    <a:cubicBezTo>
                      <a:pt x="1942" y="996"/>
                      <a:pt x="1942" y="996"/>
                      <a:pt x="1957" y="962"/>
                    </a:cubicBezTo>
                    <a:cubicBezTo>
                      <a:pt x="1943" y="938"/>
                      <a:pt x="1923" y="917"/>
                      <a:pt x="1916" y="886"/>
                    </a:cubicBezTo>
                    <a:cubicBezTo>
                      <a:pt x="1911" y="863"/>
                      <a:pt x="1888" y="844"/>
                      <a:pt x="1860" y="834"/>
                    </a:cubicBezTo>
                    <a:cubicBezTo>
                      <a:pt x="1836" y="827"/>
                      <a:pt x="1810" y="812"/>
                      <a:pt x="1796" y="793"/>
                    </a:cubicBezTo>
                    <a:cubicBezTo>
                      <a:pt x="1783" y="776"/>
                      <a:pt x="1784" y="748"/>
                      <a:pt x="1779" y="725"/>
                    </a:cubicBezTo>
                    <a:cubicBezTo>
                      <a:pt x="1770" y="687"/>
                      <a:pt x="1792" y="653"/>
                      <a:pt x="1793" y="616"/>
                    </a:cubicBezTo>
                    <a:cubicBezTo>
                      <a:pt x="1793" y="605"/>
                      <a:pt x="1808" y="596"/>
                      <a:pt x="1826" y="594"/>
                    </a:cubicBezTo>
                    <a:cubicBezTo>
                      <a:pt x="1872" y="589"/>
                      <a:pt x="1878" y="576"/>
                      <a:pt x="1854" y="536"/>
                    </a:cubicBezTo>
                    <a:cubicBezTo>
                      <a:pt x="1836" y="505"/>
                      <a:pt x="1826" y="474"/>
                      <a:pt x="1829" y="438"/>
                    </a:cubicBezTo>
                    <a:cubicBezTo>
                      <a:pt x="1829" y="428"/>
                      <a:pt x="1822" y="416"/>
                      <a:pt x="1818" y="407"/>
                    </a:cubicBezTo>
                    <a:cubicBezTo>
                      <a:pt x="1835" y="392"/>
                      <a:pt x="1852" y="377"/>
                      <a:pt x="1873" y="358"/>
                    </a:cubicBezTo>
                    <a:cubicBezTo>
                      <a:pt x="1882" y="360"/>
                      <a:pt x="1904" y="365"/>
                      <a:pt x="1925" y="367"/>
                    </a:cubicBezTo>
                    <a:cubicBezTo>
                      <a:pt x="1952" y="369"/>
                      <a:pt x="1981" y="360"/>
                      <a:pt x="1998" y="390"/>
                    </a:cubicBezTo>
                    <a:cubicBezTo>
                      <a:pt x="2038" y="391"/>
                      <a:pt x="2070" y="415"/>
                      <a:pt x="2100" y="433"/>
                    </a:cubicBezTo>
                    <a:cubicBezTo>
                      <a:pt x="2133" y="452"/>
                      <a:pt x="2168" y="454"/>
                      <a:pt x="2200" y="467"/>
                    </a:cubicBezTo>
                    <a:cubicBezTo>
                      <a:pt x="2242" y="484"/>
                      <a:pt x="2287" y="494"/>
                      <a:pt x="2330" y="507"/>
                    </a:cubicBezTo>
                    <a:cubicBezTo>
                      <a:pt x="2333" y="508"/>
                      <a:pt x="2334" y="513"/>
                      <a:pt x="2336" y="517"/>
                    </a:cubicBezTo>
                    <a:cubicBezTo>
                      <a:pt x="2335" y="550"/>
                      <a:pt x="2281" y="539"/>
                      <a:pt x="2285" y="577"/>
                    </a:cubicBezTo>
                    <a:cubicBezTo>
                      <a:pt x="2241" y="588"/>
                      <a:pt x="2268" y="624"/>
                      <a:pt x="2257" y="650"/>
                    </a:cubicBezTo>
                    <a:cubicBezTo>
                      <a:pt x="2289" y="677"/>
                      <a:pt x="2319" y="703"/>
                      <a:pt x="2350" y="729"/>
                    </a:cubicBezTo>
                    <a:cubicBezTo>
                      <a:pt x="2363" y="740"/>
                      <a:pt x="2385" y="737"/>
                      <a:pt x="2393" y="721"/>
                    </a:cubicBezTo>
                    <a:cubicBezTo>
                      <a:pt x="2414" y="678"/>
                      <a:pt x="2454" y="654"/>
                      <a:pt x="2482" y="619"/>
                    </a:cubicBezTo>
                    <a:cubicBezTo>
                      <a:pt x="2496" y="625"/>
                      <a:pt x="2508" y="630"/>
                      <a:pt x="2524" y="636"/>
                    </a:cubicBezTo>
                    <a:cubicBezTo>
                      <a:pt x="2531" y="580"/>
                      <a:pt x="2528" y="528"/>
                      <a:pt x="2512" y="480"/>
                    </a:cubicBezTo>
                    <a:cubicBezTo>
                      <a:pt x="2502" y="451"/>
                      <a:pt x="2481" y="425"/>
                      <a:pt x="2462" y="399"/>
                    </a:cubicBezTo>
                    <a:cubicBezTo>
                      <a:pt x="2454" y="389"/>
                      <a:pt x="2450" y="380"/>
                      <a:pt x="2450" y="366"/>
                    </a:cubicBezTo>
                    <a:cubicBezTo>
                      <a:pt x="2450" y="320"/>
                      <a:pt x="2450" y="273"/>
                      <a:pt x="2450" y="227"/>
                    </a:cubicBezTo>
                    <a:cubicBezTo>
                      <a:pt x="2450" y="221"/>
                      <a:pt x="2448" y="212"/>
                      <a:pt x="2451" y="209"/>
                    </a:cubicBezTo>
                    <a:cubicBezTo>
                      <a:pt x="2489" y="166"/>
                      <a:pt x="2472" y="115"/>
                      <a:pt x="2475" y="66"/>
                    </a:cubicBezTo>
                    <a:cubicBezTo>
                      <a:pt x="2476" y="58"/>
                      <a:pt x="2475" y="50"/>
                      <a:pt x="2475" y="44"/>
                    </a:cubicBezTo>
                    <a:cubicBezTo>
                      <a:pt x="2516" y="29"/>
                      <a:pt x="2554" y="14"/>
                      <a:pt x="2593" y="0"/>
                    </a:cubicBezTo>
                    <a:cubicBezTo>
                      <a:pt x="2719" y="122"/>
                      <a:pt x="2742" y="117"/>
                      <a:pt x="2877" y="113"/>
                    </a:cubicBezTo>
                    <a:cubicBezTo>
                      <a:pt x="2897" y="68"/>
                      <a:pt x="2944" y="59"/>
                      <a:pt x="2982" y="38"/>
                    </a:cubicBezTo>
                    <a:cubicBezTo>
                      <a:pt x="3029" y="11"/>
                      <a:pt x="3080" y="32"/>
                      <a:pt x="3127" y="24"/>
                    </a:cubicBezTo>
                    <a:cubicBezTo>
                      <a:pt x="3143" y="40"/>
                      <a:pt x="3160" y="54"/>
                      <a:pt x="3173" y="71"/>
                    </a:cubicBezTo>
                    <a:cubicBezTo>
                      <a:pt x="3197" y="104"/>
                      <a:pt x="3236" y="111"/>
                      <a:pt x="3271" y="125"/>
                    </a:cubicBezTo>
                    <a:cubicBezTo>
                      <a:pt x="3286" y="131"/>
                      <a:pt x="3309" y="127"/>
                      <a:pt x="3324" y="119"/>
                    </a:cubicBezTo>
                    <a:cubicBezTo>
                      <a:pt x="3354" y="103"/>
                      <a:pt x="3391" y="111"/>
                      <a:pt x="3419" y="88"/>
                    </a:cubicBezTo>
                    <a:cubicBezTo>
                      <a:pt x="3447" y="97"/>
                      <a:pt x="3479" y="100"/>
                      <a:pt x="3503" y="115"/>
                    </a:cubicBezTo>
                    <a:cubicBezTo>
                      <a:pt x="3536" y="135"/>
                      <a:pt x="3564" y="163"/>
                      <a:pt x="3585" y="202"/>
                    </a:cubicBezTo>
                    <a:cubicBezTo>
                      <a:pt x="3616" y="202"/>
                      <a:pt x="3652" y="202"/>
                      <a:pt x="3687" y="202"/>
                    </a:cubicBezTo>
                    <a:cubicBezTo>
                      <a:pt x="3720" y="203"/>
                      <a:pt x="3730" y="211"/>
                      <a:pt x="3729" y="241"/>
                    </a:cubicBezTo>
                    <a:cubicBezTo>
                      <a:pt x="3728" y="266"/>
                      <a:pt x="3738" y="289"/>
                      <a:pt x="3741" y="312"/>
                    </a:cubicBezTo>
                    <a:cubicBezTo>
                      <a:pt x="3751" y="377"/>
                      <a:pt x="3716" y="427"/>
                      <a:pt x="3681" y="476"/>
                    </a:cubicBezTo>
                    <a:cubicBezTo>
                      <a:pt x="3713" y="523"/>
                      <a:pt x="3752" y="565"/>
                      <a:pt x="3808" y="589"/>
                    </a:cubicBezTo>
                    <a:cubicBezTo>
                      <a:pt x="3804" y="601"/>
                      <a:pt x="3802" y="611"/>
                      <a:pt x="3799" y="620"/>
                    </a:cubicBezTo>
                    <a:cubicBezTo>
                      <a:pt x="3789" y="649"/>
                      <a:pt x="3788" y="673"/>
                      <a:pt x="3812" y="699"/>
                    </a:cubicBezTo>
                    <a:cubicBezTo>
                      <a:pt x="3833" y="721"/>
                      <a:pt x="3845" y="752"/>
                      <a:pt x="3864" y="783"/>
                    </a:cubicBezTo>
                    <a:cubicBezTo>
                      <a:pt x="3876" y="783"/>
                      <a:pt x="3894" y="783"/>
                      <a:pt x="3905" y="783"/>
                    </a:cubicBezTo>
                    <a:cubicBezTo>
                      <a:pt x="3924" y="805"/>
                      <a:pt x="3938" y="822"/>
                      <a:pt x="3953" y="838"/>
                    </a:cubicBezTo>
                    <a:cubicBezTo>
                      <a:pt x="3980" y="866"/>
                      <a:pt x="4013" y="890"/>
                      <a:pt x="4009" y="936"/>
                    </a:cubicBezTo>
                    <a:cubicBezTo>
                      <a:pt x="4008" y="942"/>
                      <a:pt x="4015" y="950"/>
                      <a:pt x="4021" y="956"/>
                    </a:cubicBezTo>
                    <a:cubicBezTo>
                      <a:pt x="4037" y="974"/>
                      <a:pt x="4055" y="992"/>
                      <a:pt x="4071" y="1011"/>
                    </a:cubicBezTo>
                    <a:cubicBezTo>
                      <a:pt x="4084" y="1026"/>
                      <a:pt x="4095" y="1043"/>
                      <a:pt x="4109" y="1057"/>
                    </a:cubicBezTo>
                    <a:cubicBezTo>
                      <a:pt x="4128" y="1076"/>
                      <a:pt x="4149" y="1092"/>
                      <a:pt x="4170" y="1108"/>
                    </a:cubicBezTo>
                    <a:cubicBezTo>
                      <a:pt x="4223" y="1148"/>
                      <a:pt x="4282" y="1178"/>
                      <a:pt x="4333" y="1219"/>
                    </a:cubicBezTo>
                    <a:cubicBezTo>
                      <a:pt x="4347" y="1230"/>
                      <a:pt x="4360" y="1227"/>
                      <a:pt x="4374" y="1228"/>
                    </a:cubicBezTo>
                    <a:cubicBezTo>
                      <a:pt x="4407" y="1231"/>
                      <a:pt x="4418" y="1245"/>
                      <a:pt x="4413" y="1276"/>
                    </a:cubicBezTo>
                    <a:cubicBezTo>
                      <a:pt x="4411" y="1287"/>
                      <a:pt x="4399" y="1300"/>
                      <a:pt x="4402" y="1308"/>
                    </a:cubicBezTo>
                    <a:cubicBezTo>
                      <a:pt x="4412" y="1336"/>
                      <a:pt x="4378" y="1358"/>
                      <a:pt x="4399" y="1388"/>
                    </a:cubicBezTo>
                    <a:cubicBezTo>
                      <a:pt x="4413" y="1408"/>
                      <a:pt x="4393" y="1439"/>
                      <a:pt x="4412" y="1465"/>
                    </a:cubicBezTo>
                    <a:cubicBezTo>
                      <a:pt x="4423" y="1481"/>
                      <a:pt x="4407" y="1507"/>
                      <a:pt x="4393" y="1518"/>
                    </a:cubicBezTo>
                    <a:cubicBezTo>
                      <a:pt x="4361" y="1546"/>
                      <a:pt x="4350" y="1586"/>
                      <a:pt x="4326" y="1618"/>
                    </a:cubicBezTo>
                    <a:cubicBezTo>
                      <a:pt x="4246" y="1721"/>
                      <a:pt x="4185" y="1836"/>
                      <a:pt x="4104" y="1938"/>
                    </a:cubicBezTo>
                    <a:cubicBezTo>
                      <a:pt x="4078" y="1970"/>
                      <a:pt x="4059" y="2008"/>
                      <a:pt x="4036" y="2042"/>
                    </a:cubicBezTo>
                    <a:cubicBezTo>
                      <a:pt x="4008" y="2084"/>
                      <a:pt x="3984" y="2127"/>
                      <a:pt x="3952" y="2167"/>
                    </a:cubicBezTo>
                    <a:cubicBezTo>
                      <a:pt x="3922" y="2205"/>
                      <a:pt x="3901" y="2252"/>
                      <a:pt x="3868" y="2290"/>
                    </a:cubicBezTo>
                    <a:cubicBezTo>
                      <a:pt x="3838" y="2325"/>
                      <a:pt x="3822" y="2369"/>
                      <a:pt x="3790" y="2403"/>
                    </a:cubicBezTo>
                    <a:cubicBezTo>
                      <a:pt x="3773" y="2422"/>
                      <a:pt x="3764" y="2447"/>
                      <a:pt x="3749" y="2468"/>
                    </a:cubicBezTo>
                    <a:cubicBezTo>
                      <a:pt x="3696" y="2548"/>
                      <a:pt x="3642" y="2627"/>
                      <a:pt x="3588" y="2706"/>
                    </a:cubicBezTo>
                    <a:cubicBezTo>
                      <a:pt x="3550" y="2762"/>
                      <a:pt x="3510" y="2817"/>
                      <a:pt x="3472" y="2873"/>
                    </a:cubicBezTo>
                    <a:cubicBezTo>
                      <a:pt x="3447" y="2911"/>
                      <a:pt x="3425" y="2951"/>
                      <a:pt x="3400" y="2989"/>
                    </a:cubicBezTo>
                    <a:cubicBezTo>
                      <a:pt x="3374" y="3027"/>
                      <a:pt x="3343" y="3062"/>
                      <a:pt x="3321" y="3102"/>
                    </a:cubicBezTo>
                    <a:cubicBezTo>
                      <a:pt x="3296" y="3145"/>
                      <a:pt x="3262" y="3183"/>
                      <a:pt x="3237" y="3225"/>
                    </a:cubicBezTo>
                    <a:cubicBezTo>
                      <a:pt x="3219" y="3256"/>
                      <a:pt x="3185" y="3277"/>
                      <a:pt x="3181" y="3316"/>
                    </a:cubicBezTo>
                    <a:cubicBezTo>
                      <a:pt x="3151" y="3334"/>
                      <a:pt x="3162" y="3363"/>
                      <a:pt x="3159" y="3390"/>
                    </a:cubicBezTo>
                    <a:cubicBezTo>
                      <a:pt x="3191" y="3416"/>
                      <a:pt x="3223" y="3442"/>
                      <a:pt x="3259" y="3472"/>
                    </a:cubicBezTo>
                    <a:cubicBezTo>
                      <a:pt x="3285" y="3472"/>
                      <a:pt x="3316" y="3472"/>
                      <a:pt x="3354" y="3472"/>
                    </a:cubicBezTo>
                    <a:cubicBezTo>
                      <a:pt x="3337" y="3489"/>
                      <a:pt x="3323" y="3501"/>
                      <a:pt x="3312" y="3515"/>
                    </a:cubicBezTo>
                    <a:cubicBezTo>
                      <a:pt x="3302" y="3529"/>
                      <a:pt x="3289" y="3545"/>
                      <a:pt x="3287" y="3561"/>
                    </a:cubicBezTo>
                    <a:cubicBezTo>
                      <a:pt x="3281" y="3612"/>
                      <a:pt x="3266" y="3662"/>
                      <a:pt x="3273" y="3714"/>
                    </a:cubicBezTo>
                    <a:cubicBezTo>
                      <a:pt x="3275" y="3726"/>
                      <a:pt x="3274" y="3739"/>
                      <a:pt x="3280" y="3749"/>
                    </a:cubicBezTo>
                    <a:cubicBezTo>
                      <a:pt x="3298" y="3776"/>
                      <a:pt x="3301" y="3805"/>
                      <a:pt x="3299" y="3836"/>
                    </a:cubicBezTo>
                    <a:cubicBezTo>
                      <a:pt x="3298" y="3862"/>
                      <a:pt x="3300" y="3887"/>
                      <a:pt x="3298" y="3912"/>
                    </a:cubicBezTo>
                    <a:cubicBezTo>
                      <a:pt x="3295" y="3944"/>
                      <a:pt x="3290" y="3976"/>
                      <a:pt x="3285" y="4013"/>
                    </a:cubicBezTo>
                    <a:cubicBezTo>
                      <a:pt x="3297" y="4013"/>
                      <a:pt x="3314" y="4017"/>
                      <a:pt x="3319" y="4012"/>
                    </a:cubicBezTo>
                    <a:cubicBezTo>
                      <a:pt x="3354" y="3974"/>
                      <a:pt x="3401" y="3965"/>
                      <a:pt x="3446" y="3949"/>
                    </a:cubicBezTo>
                    <a:cubicBezTo>
                      <a:pt x="3488" y="3935"/>
                      <a:pt x="3530" y="3918"/>
                      <a:pt x="3555" y="3876"/>
                    </a:cubicBezTo>
                    <a:cubicBezTo>
                      <a:pt x="3563" y="3881"/>
                      <a:pt x="3569" y="3888"/>
                      <a:pt x="3575" y="3888"/>
                    </a:cubicBezTo>
                    <a:cubicBezTo>
                      <a:pt x="3604" y="3887"/>
                      <a:pt x="3611" y="3901"/>
                      <a:pt x="3617" y="3928"/>
                    </a:cubicBezTo>
                    <a:cubicBezTo>
                      <a:pt x="3626" y="3970"/>
                      <a:pt x="3627" y="4015"/>
                      <a:pt x="3648" y="4054"/>
                    </a:cubicBezTo>
                    <a:cubicBezTo>
                      <a:pt x="3651" y="4059"/>
                      <a:pt x="3654" y="4066"/>
                      <a:pt x="3653" y="4071"/>
                    </a:cubicBezTo>
                    <a:cubicBezTo>
                      <a:pt x="3645" y="4105"/>
                      <a:pt x="3661" y="4136"/>
                      <a:pt x="3669" y="4167"/>
                    </a:cubicBezTo>
                    <a:cubicBezTo>
                      <a:pt x="3675" y="4193"/>
                      <a:pt x="3681" y="4219"/>
                      <a:pt x="3678" y="4244"/>
                    </a:cubicBezTo>
                    <a:cubicBezTo>
                      <a:pt x="3671" y="4303"/>
                      <a:pt x="3694" y="4358"/>
                      <a:pt x="3692" y="4416"/>
                    </a:cubicBezTo>
                    <a:cubicBezTo>
                      <a:pt x="3691" y="4434"/>
                      <a:pt x="3700" y="4451"/>
                      <a:pt x="3704" y="4468"/>
                    </a:cubicBezTo>
                    <a:cubicBezTo>
                      <a:pt x="3712" y="4508"/>
                      <a:pt x="3697" y="4545"/>
                      <a:pt x="3686" y="4581"/>
                    </a:cubicBezTo>
                    <a:cubicBezTo>
                      <a:pt x="3676" y="4617"/>
                      <a:pt x="3682" y="4658"/>
                      <a:pt x="3657" y="4690"/>
                    </a:cubicBezTo>
                    <a:cubicBezTo>
                      <a:pt x="3656" y="4691"/>
                      <a:pt x="3662" y="4698"/>
                      <a:pt x="3663" y="4703"/>
                    </a:cubicBezTo>
                    <a:cubicBezTo>
                      <a:pt x="3678" y="4771"/>
                      <a:pt x="3708" y="4832"/>
                      <a:pt x="3743" y="4891"/>
                    </a:cubicBezTo>
                    <a:cubicBezTo>
                      <a:pt x="3755" y="4913"/>
                      <a:pt x="3775" y="4929"/>
                      <a:pt x="3792" y="4947"/>
                    </a:cubicBezTo>
                    <a:cubicBezTo>
                      <a:pt x="3792" y="4976"/>
                      <a:pt x="3792" y="5006"/>
                      <a:pt x="3792" y="5035"/>
                    </a:cubicBezTo>
                    <a:cubicBezTo>
                      <a:pt x="3750" y="5078"/>
                      <a:pt x="3703" y="5117"/>
                      <a:pt x="3717" y="5185"/>
                    </a:cubicBezTo>
                    <a:cubicBezTo>
                      <a:pt x="3692" y="5215"/>
                      <a:pt x="3663" y="5237"/>
                      <a:pt x="3628" y="5251"/>
                    </a:cubicBezTo>
                    <a:cubicBezTo>
                      <a:pt x="3610" y="5257"/>
                      <a:pt x="3594" y="5260"/>
                      <a:pt x="3576" y="5249"/>
                    </a:cubicBezTo>
                    <a:cubicBezTo>
                      <a:pt x="3519" y="5216"/>
                      <a:pt x="3453" y="5199"/>
                      <a:pt x="3398" y="5160"/>
                    </a:cubicBezTo>
                    <a:cubicBezTo>
                      <a:pt x="3392" y="5156"/>
                      <a:pt x="3382" y="5158"/>
                      <a:pt x="3375" y="5155"/>
                    </a:cubicBezTo>
                    <a:cubicBezTo>
                      <a:pt x="3354" y="5145"/>
                      <a:pt x="3335" y="5133"/>
                      <a:pt x="3337" y="5105"/>
                    </a:cubicBezTo>
                    <a:cubicBezTo>
                      <a:pt x="3338" y="5062"/>
                      <a:pt x="3318" y="5024"/>
                      <a:pt x="3308" y="4983"/>
                    </a:cubicBezTo>
                    <a:cubicBezTo>
                      <a:pt x="3304" y="4968"/>
                      <a:pt x="3299" y="4953"/>
                      <a:pt x="3299" y="4937"/>
                    </a:cubicBezTo>
                    <a:cubicBezTo>
                      <a:pt x="3298" y="4880"/>
                      <a:pt x="3299" y="4823"/>
                      <a:pt x="3299" y="4766"/>
                    </a:cubicBezTo>
                    <a:cubicBezTo>
                      <a:pt x="3299" y="4734"/>
                      <a:pt x="3301" y="4701"/>
                      <a:pt x="3280" y="4672"/>
                    </a:cubicBezTo>
                    <a:cubicBezTo>
                      <a:pt x="3273" y="4664"/>
                      <a:pt x="3274" y="4649"/>
                      <a:pt x="3274" y="4637"/>
                    </a:cubicBezTo>
                    <a:cubicBezTo>
                      <a:pt x="3273" y="4589"/>
                      <a:pt x="3274" y="4540"/>
                      <a:pt x="3273" y="4491"/>
                    </a:cubicBezTo>
                    <a:cubicBezTo>
                      <a:pt x="3273" y="4474"/>
                      <a:pt x="3275" y="4460"/>
                      <a:pt x="3289" y="4447"/>
                    </a:cubicBezTo>
                    <a:cubicBezTo>
                      <a:pt x="3297" y="4441"/>
                      <a:pt x="3301" y="4423"/>
                      <a:pt x="3298" y="4414"/>
                    </a:cubicBezTo>
                    <a:cubicBezTo>
                      <a:pt x="3277" y="4363"/>
                      <a:pt x="3288" y="4311"/>
                      <a:pt x="3286" y="4260"/>
                    </a:cubicBezTo>
                    <a:cubicBezTo>
                      <a:pt x="3285" y="4221"/>
                      <a:pt x="3274" y="4188"/>
                      <a:pt x="3255" y="4152"/>
                    </a:cubicBezTo>
                    <a:cubicBezTo>
                      <a:pt x="3228" y="4102"/>
                      <a:pt x="3198" y="4050"/>
                      <a:pt x="3210" y="3988"/>
                    </a:cubicBezTo>
                    <a:cubicBezTo>
                      <a:pt x="3219" y="3946"/>
                      <a:pt x="3195" y="3907"/>
                      <a:pt x="3197" y="3866"/>
                    </a:cubicBezTo>
                    <a:cubicBezTo>
                      <a:pt x="3197" y="3859"/>
                      <a:pt x="3190" y="3852"/>
                      <a:pt x="3186" y="3846"/>
                    </a:cubicBezTo>
                    <a:cubicBezTo>
                      <a:pt x="3171" y="3818"/>
                      <a:pt x="3156" y="3790"/>
                      <a:pt x="3141" y="3763"/>
                    </a:cubicBezTo>
                    <a:cubicBezTo>
                      <a:pt x="3140" y="3760"/>
                      <a:pt x="3135" y="3755"/>
                      <a:pt x="3136" y="3754"/>
                    </a:cubicBezTo>
                    <a:cubicBezTo>
                      <a:pt x="3161" y="3727"/>
                      <a:pt x="3137" y="3693"/>
                      <a:pt x="3151" y="3664"/>
                    </a:cubicBezTo>
                    <a:cubicBezTo>
                      <a:pt x="3172" y="3651"/>
                      <a:pt x="3203" y="3649"/>
                      <a:pt x="3215" y="3612"/>
                    </a:cubicBezTo>
                    <a:cubicBezTo>
                      <a:pt x="3188" y="3610"/>
                      <a:pt x="3167" y="3600"/>
                      <a:pt x="3148" y="3630"/>
                    </a:cubicBezTo>
                    <a:cubicBezTo>
                      <a:pt x="3114" y="3595"/>
                      <a:pt x="3082" y="3565"/>
                      <a:pt x="3052" y="3534"/>
                    </a:cubicBezTo>
                    <a:cubicBezTo>
                      <a:pt x="3044" y="3525"/>
                      <a:pt x="3024" y="3465"/>
                      <a:pt x="3020" y="3446"/>
                    </a:cubicBezTo>
                    <a:cubicBezTo>
                      <a:pt x="3017" y="3430"/>
                      <a:pt x="3015" y="3413"/>
                      <a:pt x="3006" y="3401"/>
                    </a:cubicBezTo>
                    <a:cubicBezTo>
                      <a:pt x="2981" y="3368"/>
                      <a:pt x="2956" y="3336"/>
                      <a:pt x="2926" y="3308"/>
                    </a:cubicBezTo>
                    <a:cubicBezTo>
                      <a:pt x="2906" y="3290"/>
                      <a:pt x="2879" y="3279"/>
                      <a:pt x="2854" y="3268"/>
                    </a:cubicBezTo>
                    <a:cubicBezTo>
                      <a:pt x="2808" y="3249"/>
                      <a:pt x="2789" y="3227"/>
                      <a:pt x="2779" y="3182"/>
                    </a:cubicBezTo>
                    <a:cubicBezTo>
                      <a:pt x="2777" y="3175"/>
                      <a:pt x="2768" y="3168"/>
                      <a:pt x="2769" y="3162"/>
                    </a:cubicBezTo>
                    <a:cubicBezTo>
                      <a:pt x="2779" y="3102"/>
                      <a:pt x="2741" y="3085"/>
                      <a:pt x="2695" y="3077"/>
                    </a:cubicBezTo>
                    <a:cubicBezTo>
                      <a:pt x="2678" y="3020"/>
                      <a:pt x="2705" y="2969"/>
                      <a:pt x="2722" y="2913"/>
                    </a:cubicBezTo>
                    <a:cubicBezTo>
                      <a:pt x="2706" y="2913"/>
                      <a:pt x="2697" y="2915"/>
                      <a:pt x="2690" y="2913"/>
                    </a:cubicBezTo>
                    <a:cubicBezTo>
                      <a:pt x="2676" y="2907"/>
                      <a:pt x="2658" y="2904"/>
                      <a:pt x="2677" y="2880"/>
                    </a:cubicBezTo>
                    <a:cubicBezTo>
                      <a:pt x="2684" y="2871"/>
                      <a:pt x="2666" y="2852"/>
                      <a:pt x="2676" y="2834"/>
                    </a:cubicBezTo>
                    <a:cubicBezTo>
                      <a:pt x="2681" y="2824"/>
                      <a:pt x="2670" y="2804"/>
                      <a:pt x="2662" y="2791"/>
                    </a:cubicBezTo>
                    <a:cubicBezTo>
                      <a:pt x="2655" y="2777"/>
                      <a:pt x="2639" y="2766"/>
                      <a:pt x="2626" y="2774"/>
                    </a:cubicBezTo>
                    <a:cubicBezTo>
                      <a:pt x="2597" y="2792"/>
                      <a:pt x="2555" y="2794"/>
                      <a:pt x="2545" y="2837"/>
                    </a:cubicBezTo>
                    <a:cubicBezTo>
                      <a:pt x="2539" y="2860"/>
                      <a:pt x="2524" y="2874"/>
                      <a:pt x="2501" y="2881"/>
                    </a:cubicBezTo>
                    <a:cubicBezTo>
                      <a:pt x="2468" y="2892"/>
                      <a:pt x="2440" y="2917"/>
                      <a:pt x="2428" y="2945"/>
                    </a:cubicBezTo>
                    <a:cubicBezTo>
                      <a:pt x="2413" y="2980"/>
                      <a:pt x="2392" y="2977"/>
                      <a:pt x="2371" y="2975"/>
                    </a:cubicBezTo>
                    <a:cubicBezTo>
                      <a:pt x="2346" y="2943"/>
                      <a:pt x="2325" y="2914"/>
                      <a:pt x="2302" y="2886"/>
                    </a:cubicBezTo>
                    <a:cubicBezTo>
                      <a:pt x="2297" y="2880"/>
                      <a:pt x="2285" y="2876"/>
                      <a:pt x="2275" y="2876"/>
                    </a:cubicBezTo>
                    <a:cubicBezTo>
                      <a:pt x="2250" y="2874"/>
                      <a:pt x="2225" y="2876"/>
                      <a:pt x="2199" y="2875"/>
                    </a:cubicBezTo>
                    <a:cubicBezTo>
                      <a:pt x="2173" y="2874"/>
                      <a:pt x="2148" y="2878"/>
                      <a:pt x="2122" y="2864"/>
                    </a:cubicBezTo>
                    <a:cubicBezTo>
                      <a:pt x="2102" y="2853"/>
                      <a:pt x="2074" y="2871"/>
                      <a:pt x="2050" y="2851"/>
                    </a:cubicBezTo>
                    <a:cubicBezTo>
                      <a:pt x="2040" y="2843"/>
                      <a:pt x="2018" y="2851"/>
                      <a:pt x="2001" y="2849"/>
                    </a:cubicBezTo>
                    <a:cubicBezTo>
                      <a:pt x="1966" y="2847"/>
                      <a:pt x="1945" y="2827"/>
                      <a:pt x="1943" y="2800"/>
                    </a:cubicBezTo>
                    <a:cubicBezTo>
                      <a:pt x="1941" y="2783"/>
                      <a:pt x="1947" y="2769"/>
                      <a:pt x="1961" y="2764"/>
                    </a:cubicBezTo>
                    <a:cubicBezTo>
                      <a:pt x="1986" y="2754"/>
                      <a:pt x="1998" y="2738"/>
                      <a:pt x="2010" y="2715"/>
                    </a:cubicBezTo>
                    <a:cubicBezTo>
                      <a:pt x="2020" y="2696"/>
                      <a:pt x="2039" y="2685"/>
                      <a:pt x="2066" y="2683"/>
                    </a:cubicBezTo>
                    <a:cubicBezTo>
                      <a:pt x="2108" y="2681"/>
                      <a:pt x="2155" y="2683"/>
                      <a:pt x="2184" y="2641"/>
                    </a:cubicBezTo>
                    <a:cubicBezTo>
                      <a:pt x="2186" y="2638"/>
                      <a:pt x="2190" y="2634"/>
                      <a:pt x="2193" y="2635"/>
                    </a:cubicBezTo>
                    <a:cubicBezTo>
                      <a:pt x="2243" y="2642"/>
                      <a:pt x="2291" y="2600"/>
                      <a:pt x="2342" y="2632"/>
                    </a:cubicBezTo>
                    <a:cubicBezTo>
                      <a:pt x="2354" y="2640"/>
                      <a:pt x="2375" y="2634"/>
                      <a:pt x="2391" y="2634"/>
                    </a:cubicBezTo>
                    <a:cubicBezTo>
                      <a:pt x="2424" y="2660"/>
                      <a:pt x="2446" y="2702"/>
                      <a:pt x="2501" y="2697"/>
                    </a:cubicBezTo>
                    <a:cubicBezTo>
                      <a:pt x="2478" y="2666"/>
                      <a:pt x="2456" y="2638"/>
                      <a:pt x="2432" y="2606"/>
                    </a:cubicBezTo>
                    <a:cubicBezTo>
                      <a:pt x="2448" y="2594"/>
                      <a:pt x="2462" y="2584"/>
                      <a:pt x="2479" y="2572"/>
                    </a:cubicBezTo>
                    <a:cubicBezTo>
                      <a:pt x="2427" y="2524"/>
                      <a:pt x="2364" y="2558"/>
                      <a:pt x="2297" y="2538"/>
                    </a:cubicBezTo>
                    <a:cubicBezTo>
                      <a:pt x="2293" y="2534"/>
                      <a:pt x="2278" y="2520"/>
                      <a:pt x="2264" y="2505"/>
                    </a:cubicBezTo>
                    <a:cubicBezTo>
                      <a:pt x="2222" y="2524"/>
                      <a:pt x="2181" y="2538"/>
                      <a:pt x="2144" y="2559"/>
                    </a:cubicBezTo>
                    <a:cubicBezTo>
                      <a:pt x="2118" y="2575"/>
                      <a:pt x="2092" y="2570"/>
                      <a:pt x="2066" y="2571"/>
                    </a:cubicBezTo>
                    <a:cubicBezTo>
                      <a:pt x="2009" y="2572"/>
                      <a:pt x="2009" y="2571"/>
                      <a:pt x="2005" y="2634"/>
                    </a:cubicBezTo>
                    <a:cubicBezTo>
                      <a:pt x="1962" y="2634"/>
                      <a:pt x="1917" y="2638"/>
                      <a:pt x="1874" y="2633"/>
                    </a:cubicBezTo>
                    <a:cubicBezTo>
                      <a:pt x="1836" y="2630"/>
                      <a:pt x="1801" y="2643"/>
                      <a:pt x="1766" y="2649"/>
                    </a:cubicBezTo>
                    <a:cubicBezTo>
                      <a:pt x="1734" y="2654"/>
                      <a:pt x="1708" y="2679"/>
                      <a:pt x="1691" y="2707"/>
                    </a:cubicBezTo>
                    <a:cubicBezTo>
                      <a:pt x="1687" y="2713"/>
                      <a:pt x="1693" y="2734"/>
                      <a:pt x="1696" y="2734"/>
                    </a:cubicBezTo>
                    <a:cubicBezTo>
                      <a:pt x="1712" y="2737"/>
                      <a:pt x="1730" y="2747"/>
                      <a:pt x="1723" y="2757"/>
                    </a:cubicBezTo>
                    <a:cubicBezTo>
                      <a:pt x="1711" y="2774"/>
                      <a:pt x="1722" y="2800"/>
                      <a:pt x="1698" y="2810"/>
                    </a:cubicBezTo>
                    <a:cubicBezTo>
                      <a:pt x="1693" y="2813"/>
                      <a:pt x="1689" y="2819"/>
                      <a:pt x="1685" y="2823"/>
                    </a:cubicBezTo>
                    <a:cubicBezTo>
                      <a:pt x="1657" y="2812"/>
                      <a:pt x="1631" y="2798"/>
                      <a:pt x="1600" y="2799"/>
                    </a:cubicBezTo>
                    <a:cubicBezTo>
                      <a:pt x="1537" y="2800"/>
                      <a:pt x="1474" y="2799"/>
                      <a:pt x="1410" y="2799"/>
                    </a:cubicBezTo>
                    <a:cubicBezTo>
                      <a:pt x="1397" y="2799"/>
                      <a:pt x="1383" y="2801"/>
                      <a:pt x="1369" y="2790"/>
                    </a:cubicBezTo>
                    <a:cubicBezTo>
                      <a:pt x="1350" y="2776"/>
                      <a:pt x="1325" y="2776"/>
                      <a:pt x="1301" y="2772"/>
                    </a:cubicBezTo>
                    <a:cubicBezTo>
                      <a:pt x="1261" y="2766"/>
                      <a:pt x="1225" y="2765"/>
                      <a:pt x="1190" y="2786"/>
                    </a:cubicBezTo>
                    <a:cubicBezTo>
                      <a:pt x="1136" y="2782"/>
                      <a:pt x="1081" y="2796"/>
                      <a:pt x="1028" y="2778"/>
                    </a:cubicBezTo>
                    <a:cubicBezTo>
                      <a:pt x="1022" y="2775"/>
                      <a:pt x="1014" y="2777"/>
                      <a:pt x="1007" y="2779"/>
                    </a:cubicBezTo>
                    <a:cubicBezTo>
                      <a:pt x="971" y="2793"/>
                      <a:pt x="935" y="2792"/>
                      <a:pt x="902" y="2773"/>
                    </a:cubicBezTo>
                    <a:cubicBezTo>
                      <a:pt x="886" y="2764"/>
                      <a:pt x="872" y="2761"/>
                      <a:pt x="856" y="2761"/>
                    </a:cubicBezTo>
                    <a:cubicBezTo>
                      <a:pt x="818" y="2761"/>
                      <a:pt x="779" y="2765"/>
                      <a:pt x="742" y="2760"/>
                    </a:cubicBezTo>
                    <a:cubicBezTo>
                      <a:pt x="697" y="2754"/>
                      <a:pt x="651" y="2749"/>
                      <a:pt x="606" y="2737"/>
                    </a:cubicBezTo>
                    <a:cubicBezTo>
                      <a:pt x="582" y="2731"/>
                      <a:pt x="573" y="2696"/>
                      <a:pt x="542" y="2708"/>
                    </a:cubicBezTo>
                    <a:cubicBezTo>
                      <a:pt x="542" y="2708"/>
                      <a:pt x="537" y="2701"/>
                      <a:pt x="538" y="2698"/>
                    </a:cubicBezTo>
                    <a:cubicBezTo>
                      <a:pt x="539" y="2668"/>
                      <a:pt x="522" y="2659"/>
                      <a:pt x="495" y="2659"/>
                    </a:cubicBezTo>
                    <a:cubicBezTo>
                      <a:pt x="486" y="2659"/>
                      <a:pt x="475" y="2654"/>
                      <a:pt x="469" y="2647"/>
                    </a:cubicBezTo>
                    <a:cubicBezTo>
                      <a:pt x="459" y="2636"/>
                      <a:pt x="449" y="2632"/>
                      <a:pt x="436" y="2634"/>
                    </a:cubicBezTo>
                    <a:cubicBezTo>
                      <a:pt x="421" y="2637"/>
                      <a:pt x="413" y="2630"/>
                      <a:pt x="403" y="2621"/>
                    </a:cubicBezTo>
                    <a:cubicBezTo>
                      <a:pt x="387" y="2605"/>
                      <a:pt x="274" y="2540"/>
                      <a:pt x="255" y="2536"/>
                    </a:cubicBezTo>
                    <a:cubicBezTo>
                      <a:pt x="245" y="2533"/>
                      <a:pt x="234" y="2535"/>
                      <a:pt x="224" y="2533"/>
                    </a:cubicBezTo>
                    <a:cubicBezTo>
                      <a:pt x="218" y="2531"/>
                      <a:pt x="212" y="2525"/>
                      <a:pt x="208" y="2520"/>
                    </a:cubicBezTo>
                    <a:cubicBezTo>
                      <a:pt x="179" y="2482"/>
                      <a:pt x="149" y="2465"/>
                      <a:pt x="98" y="2457"/>
                    </a:cubicBezTo>
                    <a:cubicBezTo>
                      <a:pt x="89" y="2455"/>
                      <a:pt x="81" y="2445"/>
                      <a:pt x="72" y="2445"/>
                    </a:cubicBezTo>
                    <a:cubicBezTo>
                      <a:pt x="38" y="2446"/>
                      <a:pt x="26" y="2429"/>
                      <a:pt x="31" y="2399"/>
                    </a:cubicBezTo>
                    <a:cubicBezTo>
                      <a:pt x="34" y="2376"/>
                      <a:pt x="23" y="2363"/>
                      <a:pt x="0" y="2348"/>
                    </a:cubicBezTo>
                    <a:cubicBezTo>
                      <a:pt x="16" y="2341"/>
                      <a:pt x="27" y="2334"/>
                      <a:pt x="39" y="2331"/>
                    </a:cubicBezTo>
                    <a:cubicBezTo>
                      <a:pt x="55" y="2327"/>
                      <a:pt x="70" y="2331"/>
                      <a:pt x="86" y="2322"/>
                    </a:cubicBezTo>
                    <a:cubicBezTo>
                      <a:pt x="104" y="2312"/>
                      <a:pt x="129" y="2310"/>
                      <a:pt x="150" y="2328"/>
                    </a:cubicBezTo>
                    <a:cubicBezTo>
                      <a:pt x="161" y="2337"/>
                      <a:pt x="181" y="2345"/>
                      <a:pt x="194" y="2342"/>
                    </a:cubicBezTo>
                    <a:cubicBezTo>
                      <a:pt x="238" y="2333"/>
                      <a:pt x="272" y="2361"/>
                      <a:pt x="310" y="2369"/>
                    </a:cubicBezTo>
                    <a:cubicBezTo>
                      <a:pt x="321" y="2371"/>
                      <a:pt x="330" y="2383"/>
                      <a:pt x="339" y="2392"/>
                    </a:cubicBezTo>
                    <a:cubicBezTo>
                      <a:pt x="370" y="2424"/>
                      <a:pt x="409" y="2445"/>
                      <a:pt x="451" y="2456"/>
                    </a:cubicBezTo>
                    <a:cubicBezTo>
                      <a:pt x="501" y="2470"/>
                      <a:pt x="541" y="2506"/>
                      <a:pt x="595" y="2508"/>
                    </a:cubicBezTo>
                    <a:cubicBezTo>
                      <a:pt x="619" y="2536"/>
                      <a:pt x="654" y="2548"/>
                      <a:pt x="687" y="2562"/>
                    </a:cubicBezTo>
                    <a:cubicBezTo>
                      <a:pt x="697" y="2566"/>
                      <a:pt x="710" y="2572"/>
                      <a:pt x="720" y="2570"/>
                    </a:cubicBezTo>
                    <a:cubicBezTo>
                      <a:pt x="798" y="2554"/>
                      <a:pt x="821" y="2549"/>
                      <a:pt x="873" y="2574"/>
                    </a:cubicBezTo>
                    <a:cubicBezTo>
                      <a:pt x="902" y="2588"/>
                      <a:pt x="933" y="2575"/>
                      <a:pt x="961" y="2594"/>
                    </a:cubicBezTo>
                    <a:cubicBezTo>
                      <a:pt x="972" y="2602"/>
                      <a:pt x="998" y="2586"/>
                      <a:pt x="1017" y="2584"/>
                    </a:cubicBezTo>
                    <a:cubicBezTo>
                      <a:pt x="1040" y="2582"/>
                      <a:pt x="1064" y="2586"/>
                      <a:pt x="1087" y="2583"/>
                    </a:cubicBezTo>
                    <a:cubicBezTo>
                      <a:pt x="1106" y="2581"/>
                      <a:pt x="1125" y="2574"/>
                      <a:pt x="1143" y="2566"/>
                    </a:cubicBezTo>
                    <a:cubicBezTo>
                      <a:pt x="1168" y="2555"/>
                      <a:pt x="1197" y="2558"/>
                      <a:pt x="1219" y="2534"/>
                    </a:cubicBezTo>
                    <a:cubicBezTo>
                      <a:pt x="1237" y="2515"/>
                      <a:pt x="1271" y="2512"/>
                      <a:pt x="1290" y="2494"/>
                    </a:cubicBezTo>
                    <a:cubicBezTo>
                      <a:pt x="1329" y="2456"/>
                      <a:pt x="1379" y="2443"/>
                      <a:pt x="1424" y="2419"/>
                    </a:cubicBezTo>
                    <a:cubicBezTo>
                      <a:pt x="1430" y="2416"/>
                      <a:pt x="1435" y="2410"/>
                      <a:pt x="1446" y="2401"/>
                    </a:cubicBezTo>
                    <a:cubicBezTo>
                      <a:pt x="1410" y="2389"/>
                      <a:pt x="1381" y="2395"/>
                      <a:pt x="1353" y="2394"/>
                    </a:cubicBezTo>
                    <a:cubicBezTo>
                      <a:pt x="1321" y="2392"/>
                      <a:pt x="1322" y="2393"/>
                      <a:pt x="1310" y="2356"/>
                    </a:cubicBezTo>
                    <a:cubicBezTo>
                      <a:pt x="1305" y="2339"/>
                      <a:pt x="1298" y="2323"/>
                      <a:pt x="1292" y="2307"/>
                    </a:cubicBezTo>
                    <a:cubicBezTo>
                      <a:pt x="1251" y="2325"/>
                      <a:pt x="1234" y="2317"/>
                      <a:pt x="1234" y="2276"/>
                    </a:cubicBezTo>
                    <a:cubicBezTo>
                      <a:pt x="1234" y="2241"/>
                      <a:pt x="1227" y="2205"/>
                      <a:pt x="1249" y="2172"/>
                    </a:cubicBezTo>
                    <a:cubicBezTo>
                      <a:pt x="1221" y="2145"/>
                      <a:pt x="1192" y="2120"/>
                      <a:pt x="1167" y="2092"/>
                    </a:cubicBezTo>
                    <a:cubicBezTo>
                      <a:pt x="1139" y="2059"/>
                      <a:pt x="1100" y="2045"/>
                      <a:pt x="1062" y="2041"/>
                    </a:cubicBezTo>
                    <a:cubicBezTo>
                      <a:pt x="1034" y="2039"/>
                      <a:pt x="1033" y="2019"/>
                      <a:pt x="1020" y="2008"/>
                    </a:cubicBezTo>
                    <a:cubicBezTo>
                      <a:pt x="1041" y="1971"/>
                      <a:pt x="1091" y="1968"/>
                      <a:pt x="1111" y="1928"/>
                    </a:cubicBezTo>
                    <a:cubicBezTo>
                      <a:pt x="1131" y="1891"/>
                      <a:pt x="1156" y="1857"/>
                      <a:pt x="1186" y="1826"/>
                    </a:cubicBezTo>
                    <a:cubicBezTo>
                      <a:pt x="1204" y="1807"/>
                      <a:pt x="1212" y="1779"/>
                      <a:pt x="1226" y="1750"/>
                    </a:cubicBezTo>
                    <a:cubicBezTo>
                      <a:pt x="1189" y="1750"/>
                      <a:pt x="1158" y="1750"/>
                      <a:pt x="1129" y="1750"/>
                    </a:cubicBezTo>
                    <a:cubicBezTo>
                      <a:pt x="1121" y="1738"/>
                      <a:pt x="1116" y="1727"/>
                      <a:pt x="1109" y="1718"/>
                    </a:cubicBezTo>
                    <a:cubicBezTo>
                      <a:pt x="1099" y="1707"/>
                      <a:pt x="1088" y="1697"/>
                      <a:pt x="1078" y="1686"/>
                    </a:cubicBezTo>
                    <a:cubicBezTo>
                      <a:pt x="1071" y="1678"/>
                      <a:pt x="1067" y="1664"/>
                      <a:pt x="1058" y="1660"/>
                    </a:cubicBezTo>
                    <a:cubicBezTo>
                      <a:pt x="1043" y="1654"/>
                      <a:pt x="1030" y="1647"/>
                      <a:pt x="1032" y="1631"/>
                    </a:cubicBezTo>
                    <a:cubicBezTo>
                      <a:pt x="1034" y="1609"/>
                      <a:pt x="1021" y="1584"/>
                      <a:pt x="1042" y="1565"/>
                    </a:cubicBezTo>
                    <a:cubicBezTo>
                      <a:pt x="1048" y="1560"/>
                      <a:pt x="1053" y="1553"/>
                      <a:pt x="1057" y="1546"/>
                    </a:cubicBezTo>
                    <a:cubicBezTo>
                      <a:pt x="1078" y="1509"/>
                      <a:pt x="1082" y="1490"/>
                      <a:pt x="1083" y="1420"/>
                    </a:cubicBezTo>
                    <a:cubicBezTo>
                      <a:pt x="1096" y="1411"/>
                      <a:pt x="1112" y="1403"/>
                      <a:pt x="1126" y="1392"/>
                    </a:cubicBezTo>
                    <a:cubicBezTo>
                      <a:pt x="1141" y="1381"/>
                      <a:pt x="1153" y="1372"/>
                      <a:pt x="1173" y="1366"/>
                    </a:cubicBezTo>
                    <a:cubicBezTo>
                      <a:pt x="1219" y="1351"/>
                      <a:pt x="1233" y="1287"/>
                      <a:pt x="1206" y="1244"/>
                    </a:cubicBezTo>
                    <a:cubicBezTo>
                      <a:pt x="1201" y="1236"/>
                      <a:pt x="1196" y="1225"/>
                      <a:pt x="1197" y="1217"/>
                    </a:cubicBezTo>
                    <a:cubicBezTo>
                      <a:pt x="1199" y="1195"/>
                      <a:pt x="1202" y="1172"/>
                      <a:pt x="1210" y="1152"/>
                    </a:cubicBezTo>
                    <a:cubicBezTo>
                      <a:pt x="1215" y="1138"/>
                      <a:pt x="1229" y="1126"/>
                      <a:pt x="1238" y="1114"/>
                    </a:cubicBezTo>
                    <a:cubicBezTo>
                      <a:pt x="1266" y="1114"/>
                      <a:pt x="1291" y="1114"/>
                      <a:pt x="1312" y="1114"/>
                    </a:cubicBezTo>
                    <a:cubicBezTo>
                      <a:pt x="1327" y="1095"/>
                      <a:pt x="1341" y="1078"/>
                      <a:pt x="1354" y="1062"/>
                    </a:cubicBezTo>
                    <a:cubicBezTo>
                      <a:pt x="1407" y="1085"/>
                      <a:pt x="1457" y="1083"/>
                      <a:pt x="1505" y="1062"/>
                    </a:cubicBezTo>
                    <a:cubicBezTo>
                      <a:pt x="1518" y="1057"/>
                      <a:pt x="1530" y="1051"/>
                      <a:pt x="1544" y="1051"/>
                    </a:cubicBezTo>
                    <a:cubicBezTo>
                      <a:pt x="1582" y="1051"/>
                      <a:pt x="1620" y="1051"/>
                      <a:pt x="1659" y="1051"/>
                    </a:cubicBezTo>
                    <a:cubicBezTo>
                      <a:pt x="1666" y="1109"/>
                      <a:pt x="1672" y="1167"/>
                      <a:pt x="1679" y="1229"/>
                    </a:cubicBezTo>
                    <a:cubicBezTo>
                      <a:pt x="1706" y="1224"/>
                      <a:pt x="1731" y="1219"/>
                      <a:pt x="1757" y="1216"/>
                    </a:cubicBezTo>
                    <a:cubicBezTo>
                      <a:pt x="1782" y="1212"/>
                      <a:pt x="1808" y="1210"/>
                      <a:pt x="1839" y="1207"/>
                    </a:cubicBezTo>
                    <a:cubicBezTo>
                      <a:pt x="1857" y="1232"/>
                      <a:pt x="1873" y="1276"/>
                      <a:pt x="1926" y="124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6">
                <a:extLst>
                  <a:ext uri="{FF2B5EF4-FFF2-40B4-BE49-F238E27FC236}">
                    <a16:creationId xmlns:a16="http://schemas.microsoft.com/office/drawing/2014/main" id="{7FDA5B6D-FED2-D8FD-54AF-99A84B617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5325" y="2614613"/>
                <a:ext cx="1357312" cy="1684338"/>
              </a:xfrm>
              <a:custGeom>
                <a:avLst/>
                <a:gdLst>
                  <a:gd name="T0" fmla="*/ 687 w 3264"/>
                  <a:gd name="T1" fmla="*/ 104 h 4050"/>
                  <a:gd name="T2" fmla="*/ 936 w 3264"/>
                  <a:gd name="T3" fmla="*/ 277 h 4050"/>
                  <a:gd name="T4" fmla="*/ 1072 w 3264"/>
                  <a:gd name="T5" fmla="*/ 454 h 4050"/>
                  <a:gd name="T6" fmla="*/ 1174 w 3264"/>
                  <a:gd name="T7" fmla="*/ 716 h 4050"/>
                  <a:gd name="T8" fmla="*/ 1408 w 3264"/>
                  <a:gd name="T9" fmla="*/ 812 h 4050"/>
                  <a:gd name="T10" fmla="*/ 1527 w 3264"/>
                  <a:gd name="T11" fmla="*/ 704 h 4050"/>
                  <a:gd name="T12" fmla="*/ 1591 w 3264"/>
                  <a:gd name="T13" fmla="*/ 504 h 4050"/>
                  <a:gd name="T14" fmla="*/ 1591 w 3264"/>
                  <a:gd name="T15" fmla="*/ 347 h 4050"/>
                  <a:gd name="T16" fmla="*/ 1677 w 3264"/>
                  <a:gd name="T17" fmla="*/ 461 h 4050"/>
                  <a:gd name="T18" fmla="*/ 1818 w 3264"/>
                  <a:gd name="T19" fmla="*/ 679 h 4050"/>
                  <a:gd name="T20" fmla="*/ 1931 w 3264"/>
                  <a:gd name="T21" fmla="*/ 993 h 4050"/>
                  <a:gd name="T22" fmla="*/ 2032 w 3264"/>
                  <a:gd name="T23" fmla="*/ 1241 h 4050"/>
                  <a:gd name="T24" fmla="*/ 1933 w 3264"/>
                  <a:gd name="T25" fmla="*/ 1502 h 4050"/>
                  <a:gd name="T26" fmla="*/ 1742 w 3264"/>
                  <a:gd name="T27" fmla="*/ 1497 h 4050"/>
                  <a:gd name="T28" fmla="*/ 1673 w 3264"/>
                  <a:gd name="T29" fmla="*/ 1850 h 4050"/>
                  <a:gd name="T30" fmla="*/ 1775 w 3264"/>
                  <a:gd name="T31" fmla="*/ 2041 h 4050"/>
                  <a:gd name="T32" fmla="*/ 2022 w 3264"/>
                  <a:gd name="T33" fmla="*/ 2186 h 4050"/>
                  <a:gd name="T34" fmla="*/ 2288 w 3264"/>
                  <a:gd name="T35" fmla="*/ 2065 h 4050"/>
                  <a:gd name="T36" fmla="*/ 2674 w 3264"/>
                  <a:gd name="T37" fmla="*/ 2000 h 4050"/>
                  <a:gd name="T38" fmla="*/ 3152 w 3264"/>
                  <a:gd name="T39" fmla="*/ 1825 h 4050"/>
                  <a:gd name="T40" fmla="*/ 3084 w 3264"/>
                  <a:gd name="T41" fmla="*/ 2057 h 4050"/>
                  <a:gd name="T42" fmla="*/ 2962 w 3264"/>
                  <a:gd name="T43" fmla="*/ 2318 h 4050"/>
                  <a:gd name="T44" fmla="*/ 2644 w 3264"/>
                  <a:gd name="T45" fmla="*/ 2438 h 4050"/>
                  <a:gd name="T46" fmla="*/ 2336 w 3264"/>
                  <a:gd name="T47" fmla="*/ 2535 h 4050"/>
                  <a:gd name="T48" fmla="*/ 1999 w 3264"/>
                  <a:gd name="T49" fmla="*/ 2842 h 4050"/>
                  <a:gd name="T50" fmla="*/ 1774 w 3264"/>
                  <a:gd name="T51" fmla="*/ 3144 h 4050"/>
                  <a:gd name="T52" fmla="*/ 1508 w 3264"/>
                  <a:gd name="T53" fmla="*/ 3584 h 4050"/>
                  <a:gd name="T54" fmla="*/ 1370 w 3264"/>
                  <a:gd name="T55" fmla="*/ 3751 h 4050"/>
                  <a:gd name="T56" fmla="*/ 1791 w 3264"/>
                  <a:gd name="T57" fmla="*/ 3212 h 4050"/>
                  <a:gd name="T58" fmla="*/ 1995 w 3264"/>
                  <a:gd name="T59" fmla="*/ 2981 h 4050"/>
                  <a:gd name="T60" fmla="*/ 2329 w 3264"/>
                  <a:gd name="T61" fmla="*/ 2777 h 4050"/>
                  <a:gd name="T62" fmla="*/ 2514 w 3264"/>
                  <a:gd name="T63" fmla="*/ 2909 h 4050"/>
                  <a:gd name="T64" fmla="*/ 2279 w 3264"/>
                  <a:gd name="T65" fmla="*/ 3066 h 4050"/>
                  <a:gd name="T66" fmla="*/ 2104 w 3264"/>
                  <a:gd name="T67" fmla="*/ 3155 h 4050"/>
                  <a:gd name="T68" fmla="*/ 1930 w 3264"/>
                  <a:gd name="T69" fmla="*/ 3330 h 4050"/>
                  <a:gd name="T70" fmla="*/ 1782 w 3264"/>
                  <a:gd name="T71" fmla="*/ 3390 h 4050"/>
                  <a:gd name="T72" fmla="*/ 1691 w 3264"/>
                  <a:gd name="T73" fmla="*/ 3854 h 4050"/>
                  <a:gd name="T74" fmla="*/ 1434 w 3264"/>
                  <a:gd name="T75" fmla="*/ 4001 h 4050"/>
                  <a:gd name="T76" fmla="*/ 1141 w 3264"/>
                  <a:gd name="T77" fmla="*/ 3928 h 4050"/>
                  <a:gd name="T78" fmla="*/ 827 w 3264"/>
                  <a:gd name="T79" fmla="*/ 3991 h 4050"/>
                  <a:gd name="T80" fmla="*/ 570 w 3264"/>
                  <a:gd name="T81" fmla="*/ 3865 h 4050"/>
                  <a:gd name="T82" fmla="*/ 297 w 3264"/>
                  <a:gd name="T83" fmla="*/ 3467 h 4050"/>
                  <a:gd name="T84" fmla="*/ 238 w 3264"/>
                  <a:gd name="T85" fmla="*/ 3074 h 4050"/>
                  <a:gd name="T86" fmla="*/ 220 w 3264"/>
                  <a:gd name="T87" fmla="*/ 2876 h 4050"/>
                  <a:gd name="T88" fmla="*/ 248 w 3264"/>
                  <a:gd name="T89" fmla="*/ 2662 h 4050"/>
                  <a:gd name="T90" fmla="*/ 263 w 3264"/>
                  <a:gd name="T91" fmla="*/ 2455 h 4050"/>
                  <a:gd name="T92" fmla="*/ 137 w 3264"/>
                  <a:gd name="T93" fmla="*/ 2116 h 4050"/>
                  <a:gd name="T94" fmla="*/ 172 w 3264"/>
                  <a:gd name="T95" fmla="*/ 1908 h 4050"/>
                  <a:gd name="T96" fmla="*/ 350 w 3264"/>
                  <a:gd name="T97" fmla="*/ 1699 h 4050"/>
                  <a:gd name="T98" fmla="*/ 363 w 3264"/>
                  <a:gd name="T99" fmla="*/ 1335 h 4050"/>
                  <a:gd name="T100" fmla="*/ 213 w 3264"/>
                  <a:gd name="T101" fmla="*/ 1116 h 4050"/>
                  <a:gd name="T102" fmla="*/ 110 w 3264"/>
                  <a:gd name="T103" fmla="*/ 882 h 4050"/>
                  <a:gd name="T104" fmla="*/ 148 w 3264"/>
                  <a:gd name="T105" fmla="*/ 626 h 4050"/>
                  <a:gd name="T106" fmla="*/ 66 w 3264"/>
                  <a:gd name="T107" fmla="*/ 284 h 4050"/>
                  <a:gd name="T108" fmla="*/ 202 w 3264"/>
                  <a:gd name="T109" fmla="*/ 65 h 4050"/>
                  <a:gd name="T110" fmla="*/ 494 w 3264"/>
                  <a:gd name="T111" fmla="*/ 0 h 4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64" h="4050">
                    <a:moveTo>
                      <a:pt x="494" y="0"/>
                    </a:moveTo>
                    <a:cubicBezTo>
                      <a:pt x="501" y="7"/>
                      <a:pt x="506" y="17"/>
                      <a:pt x="513" y="19"/>
                    </a:cubicBezTo>
                    <a:cubicBezTo>
                      <a:pt x="564" y="35"/>
                      <a:pt x="610" y="62"/>
                      <a:pt x="655" y="89"/>
                    </a:cubicBezTo>
                    <a:cubicBezTo>
                      <a:pt x="665" y="94"/>
                      <a:pt x="678" y="95"/>
                      <a:pt x="687" y="104"/>
                    </a:cubicBezTo>
                    <a:cubicBezTo>
                      <a:pt x="708" y="127"/>
                      <a:pt x="730" y="146"/>
                      <a:pt x="761" y="155"/>
                    </a:cubicBezTo>
                    <a:cubicBezTo>
                      <a:pt x="781" y="160"/>
                      <a:pt x="781" y="178"/>
                      <a:pt x="769" y="200"/>
                    </a:cubicBezTo>
                    <a:cubicBezTo>
                      <a:pt x="786" y="217"/>
                      <a:pt x="802" y="233"/>
                      <a:pt x="824" y="254"/>
                    </a:cubicBezTo>
                    <a:cubicBezTo>
                      <a:pt x="855" y="255"/>
                      <a:pt x="895" y="265"/>
                      <a:pt x="936" y="277"/>
                    </a:cubicBezTo>
                    <a:cubicBezTo>
                      <a:pt x="950" y="281"/>
                      <a:pt x="965" y="280"/>
                      <a:pt x="979" y="280"/>
                    </a:cubicBezTo>
                    <a:cubicBezTo>
                      <a:pt x="1015" y="281"/>
                      <a:pt x="1015" y="281"/>
                      <a:pt x="1059" y="311"/>
                    </a:cubicBezTo>
                    <a:cubicBezTo>
                      <a:pt x="1059" y="330"/>
                      <a:pt x="1060" y="350"/>
                      <a:pt x="1058" y="371"/>
                    </a:cubicBezTo>
                    <a:cubicBezTo>
                      <a:pt x="1056" y="400"/>
                      <a:pt x="1062" y="427"/>
                      <a:pt x="1072" y="454"/>
                    </a:cubicBezTo>
                    <a:cubicBezTo>
                      <a:pt x="1078" y="473"/>
                      <a:pt x="1088" y="491"/>
                      <a:pt x="1084" y="513"/>
                    </a:cubicBezTo>
                    <a:cubicBezTo>
                      <a:pt x="1083" y="518"/>
                      <a:pt x="1085" y="525"/>
                      <a:pt x="1087" y="530"/>
                    </a:cubicBezTo>
                    <a:cubicBezTo>
                      <a:pt x="1109" y="577"/>
                      <a:pt x="1109" y="577"/>
                      <a:pt x="1110" y="616"/>
                    </a:cubicBezTo>
                    <a:cubicBezTo>
                      <a:pt x="1137" y="646"/>
                      <a:pt x="1172" y="669"/>
                      <a:pt x="1174" y="716"/>
                    </a:cubicBezTo>
                    <a:cubicBezTo>
                      <a:pt x="1175" y="734"/>
                      <a:pt x="1206" y="741"/>
                      <a:pt x="1233" y="733"/>
                    </a:cubicBezTo>
                    <a:cubicBezTo>
                      <a:pt x="1248" y="729"/>
                      <a:pt x="1263" y="724"/>
                      <a:pt x="1277" y="720"/>
                    </a:cubicBezTo>
                    <a:cubicBezTo>
                      <a:pt x="1309" y="753"/>
                      <a:pt x="1339" y="783"/>
                      <a:pt x="1367" y="812"/>
                    </a:cubicBezTo>
                    <a:cubicBezTo>
                      <a:pt x="1382" y="812"/>
                      <a:pt x="1395" y="812"/>
                      <a:pt x="1408" y="812"/>
                    </a:cubicBezTo>
                    <a:cubicBezTo>
                      <a:pt x="1412" y="821"/>
                      <a:pt x="1416" y="829"/>
                      <a:pt x="1420" y="837"/>
                    </a:cubicBezTo>
                    <a:cubicBezTo>
                      <a:pt x="1425" y="837"/>
                      <a:pt x="1431" y="838"/>
                      <a:pt x="1433" y="836"/>
                    </a:cubicBezTo>
                    <a:cubicBezTo>
                      <a:pt x="1447" y="823"/>
                      <a:pt x="1459" y="808"/>
                      <a:pt x="1474" y="796"/>
                    </a:cubicBezTo>
                    <a:cubicBezTo>
                      <a:pt x="1504" y="773"/>
                      <a:pt x="1519" y="740"/>
                      <a:pt x="1527" y="704"/>
                    </a:cubicBezTo>
                    <a:cubicBezTo>
                      <a:pt x="1529" y="697"/>
                      <a:pt x="1531" y="687"/>
                      <a:pt x="1537" y="683"/>
                    </a:cubicBezTo>
                    <a:cubicBezTo>
                      <a:pt x="1553" y="673"/>
                      <a:pt x="1570" y="661"/>
                      <a:pt x="1575" y="643"/>
                    </a:cubicBezTo>
                    <a:cubicBezTo>
                      <a:pt x="1583" y="614"/>
                      <a:pt x="1597" y="586"/>
                      <a:pt x="1591" y="554"/>
                    </a:cubicBezTo>
                    <a:cubicBezTo>
                      <a:pt x="1588" y="538"/>
                      <a:pt x="1590" y="521"/>
                      <a:pt x="1591" y="504"/>
                    </a:cubicBezTo>
                    <a:cubicBezTo>
                      <a:pt x="1591" y="487"/>
                      <a:pt x="1591" y="471"/>
                      <a:pt x="1575" y="459"/>
                    </a:cubicBezTo>
                    <a:cubicBezTo>
                      <a:pt x="1569" y="456"/>
                      <a:pt x="1564" y="440"/>
                      <a:pt x="1566" y="439"/>
                    </a:cubicBezTo>
                    <a:cubicBezTo>
                      <a:pt x="1583" y="426"/>
                      <a:pt x="1576" y="409"/>
                      <a:pt x="1578" y="393"/>
                    </a:cubicBezTo>
                    <a:cubicBezTo>
                      <a:pt x="1581" y="377"/>
                      <a:pt x="1586" y="363"/>
                      <a:pt x="1591" y="347"/>
                    </a:cubicBezTo>
                    <a:cubicBezTo>
                      <a:pt x="1592" y="342"/>
                      <a:pt x="1594" y="336"/>
                      <a:pt x="1597" y="323"/>
                    </a:cubicBezTo>
                    <a:cubicBezTo>
                      <a:pt x="1606" y="334"/>
                      <a:pt x="1612" y="340"/>
                      <a:pt x="1616" y="347"/>
                    </a:cubicBezTo>
                    <a:cubicBezTo>
                      <a:pt x="1621" y="355"/>
                      <a:pt x="1626" y="364"/>
                      <a:pt x="1628" y="373"/>
                    </a:cubicBezTo>
                    <a:cubicBezTo>
                      <a:pt x="1645" y="426"/>
                      <a:pt x="1645" y="426"/>
                      <a:pt x="1677" y="461"/>
                    </a:cubicBezTo>
                    <a:cubicBezTo>
                      <a:pt x="1701" y="488"/>
                      <a:pt x="1714" y="536"/>
                      <a:pt x="1710" y="574"/>
                    </a:cubicBezTo>
                    <a:cubicBezTo>
                      <a:pt x="1708" y="585"/>
                      <a:pt x="1717" y="597"/>
                      <a:pt x="1721" y="606"/>
                    </a:cubicBezTo>
                    <a:cubicBezTo>
                      <a:pt x="1752" y="602"/>
                      <a:pt x="1782" y="597"/>
                      <a:pt x="1815" y="593"/>
                    </a:cubicBezTo>
                    <a:cubicBezTo>
                      <a:pt x="1811" y="624"/>
                      <a:pt x="1792" y="653"/>
                      <a:pt x="1818" y="679"/>
                    </a:cubicBezTo>
                    <a:cubicBezTo>
                      <a:pt x="1811" y="707"/>
                      <a:pt x="1803" y="735"/>
                      <a:pt x="1794" y="768"/>
                    </a:cubicBezTo>
                    <a:cubicBezTo>
                      <a:pt x="1828" y="799"/>
                      <a:pt x="1855" y="847"/>
                      <a:pt x="1920" y="836"/>
                    </a:cubicBezTo>
                    <a:cubicBezTo>
                      <a:pt x="1920" y="851"/>
                      <a:pt x="1920" y="861"/>
                      <a:pt x="1920" y="871"/>
                    </a:cubicBezTo>
                    <a:cubicBezTo>
                      <a:pt x="1921" y="912"/>
                      <a:pt x="1923" y="952"/>
                      <a:pt x="1931" y="993"/>
                    </a:cubicBezTo>
                    <a:cubicBezTo>
                      <a:pt x="1938" y="1032"/>
                      <a:pt x="1939" y="1072"/>
                      <a:pt x="1956" y="1109"/>
                    </a:cubicBezTo>
                    <a:cubicBezTo>
                      <a:pt x="1961" y="1119"/>
                      <a:pt x="1957" y="1134"/>
                      <a:pt x="1958" y="1146"/>
                    </a:cubicBezTo>
                    <a:cubicBezTo>
                      <a:pt x="1959" y="1167"/>
                      <a:pt x="1970" y="1180"/>
                      <a:pt x="1986" y="1193"/>
                    </a:cubicBezTo>
                    <a:cubicBezTo>
                      <a:pt x="2004" y="1206"/>
                      <a:pt x="2027" y="1222"/>
                      <a:pt x="2032" y="1241"/>
                    </a:cubicBezTo>
                    <a:cubicBezTo>
                      <a:pt x="2040" y="1274"/>
                      <a:pt x="2079" y="1298"/>
                      <a:pt x="2057" y="1336"/>
                    </a:cubicBezTo>
                    <a:cubicBezTo>
                      <a:pt x="2117" y="1392"/>
                      <a:pt x="2136" y="1411"/>
                      <a:pt x="2095" y="1506"/>
                    </a:cubicBezTo>
                    <a:cubicBezTo>
                      <a:pt x="2055" y="1516"/>
                      <a:pt x="2018" y="1499"/>
                      <a:pt x="1981" y="1487"/>
                    </a:cubicBezTo>
                    <a:cubicBezTo>
                      <a:pt x="1959" y="1479"/>
                      <a:pt x="1945" y="1485"/>
                      <a:pt x="1933" y="1502"/>
                    </a:cubicBezTo>
                    <a:cubicBezTo>
                      <a:pt x="1928" y="1510"/>
                      <a:pt x="1926" y="1520"/>
                      <a:pt x="1920" y="1528"/>
                    </a:cubicBezTo>
                    <a:cubicBezTo>
                      <a:pt x="1898" y="1552"/>
                      <a:pt x="1889" y="1554"/>
                      <a:pt x="1864" y="1533"/>
                    </a:cubicBezTo>
                    <a:cubicBezTo>
                      <a:pt x="1853" y="1525"/>
                      <a:pt x="1844" y="1520"/>
                      <a:pt x="1830" y="1521"/>
                    </a:cubicBezTo>
                    <a:cubicBezTo>
                      <a:pt x="1800" y="1524"/>
                      <a:pt x="1774" y="1507"/>
                      <a:pt x="1742" y="1497"/>
                    </a:cubicBezTo>
                    <a:cubicBezTo>
                      <a:pt x="1730" y="1541"/>
                      <a:pt x="1709" y="1580"/>
                      <a:pt x="1667" y="1600"/>
                    </a:cubicBezTo>
                    <a:cubicBezTo>
                      <a:pt x="1667" y="1620"/>
                      <a:pt x="1667" y="1637"/>
                      <a:pt x="1667" y="1654"/>
                    </a:cubicBezTo>
                    <a:cubicBezTo>
                      <a:pt x="1650" y="1670"/>
                      <a:pt x="1634" y="1687"/>
                      <a:pt x="1616" y="1704"/>
                    </a:cubicBezTo>
                    <a:cubicBezTo>
                      <a:pt x="1614" y="1760"/>
                      <a:pt x="1629" y="1811"/>
                      <a:pt x="1673" y="1850"/>
                    </a:cubicBezTo>
                    <a:cubicBezTo>
                      <a:pt x="1701" y="1876"/>
                      <a:pt x="1716" y="1918"/>
                      <a:pt x="1764" y="1918"/>
                    </a:cubicBezTo>
                    <a:cubicBezTo>
                      <a:pt x="1770" y="1918"/>
                      <a:pt x="1778" y="1933"/>
                      <a:pt x="1780" y="1942"/>
                    </a:cubicBezTo>
                    <a:cubicBezTo>
                      <a:pt x="1782" y="1956"/>
                      <a:pt x="1785" y="1975"/>
                      <a:pt x="1778" y="1984"/>
                    </a:cubicBezTo>
                    <a:cubicBezTo>
                      <a:pt x="1763" y="2004"/>
                      <a:pt x="1762" y="2023"/>
                      <a:pt x="1775" y="2041"/>
                    </a:cubicBezTo>
                    <a:cubicBezTo>
                      <a:pt x="1793" y="2063"/>
                      <a:pt x="1816" y="2079"/>
                      <a:pt x="1848" y="2079"/>
                    </a:cubicBezTo>
                    <a:cubicBezTo>
                      <a:pt x="1873" y="2079"/>
                      <a:pt x="1896" y="2073"/>
                      <a:pt x="1918" y="2048"/>
                    </a:cubicBezTo>
                    <a:cubicBezTo>
                      <a:pt x="1919" y="2075"/>
                      <a:pt x="1918" y="2098"/>
                      <a:pt x="1920" y="2120"/>
                    </a:cubicBezTo>
                    <a:cubicBezTo>
                      <a:pt x="1924" y="2174"/>
                      <a:pt x="1969" y="2202"/>
                      <a:pt x="2022" y="2186"/>
                    </a:cubicBezTo>
                    <a:cubicBezTo>
                      <a:pt x="2036" y="2181"/>
                      <a:pt x="2050" y="2180"/>
                      <a:pt x="2068" y="2177"/>
                    </a:cubicBezTo>
                    <a:cubicBezTo>
                      <a:pt x="2079" y="2192"/>
                      <a:pt x="2091" y="2206"/>
                      <a:pt x="2100" y="2217"/>
                    </a:cubicBezTo>
                    <a:cubicBezTo>
                      <a:pt x="2160" y="2217"/>
                      <a:pt x="2215" y="2217"/>
                      <a:pt x="2269" y="2217"/>
                    </a:cubicBezTo>
                    <a:cubicBezTo>
                      <a:pt x="2295" y="2170"/>
                      <a:pt x="2285" y="2117"/>
                      <a:pt x="2288" y="2065"/>
                    </a:cubicBezTo>
                    <a:cubicBezTo>
                      <a:pt x="2298" y="2067"/>
                      <a:pt x="2305" y="2066"/>
                      <a:pt x="2309" y="2069"/>
                    </a:cubicBezTo>
                    <a:cubicBezTo>
                      <a:pt x="2360" y="2107"/>
                      <a:pt x="2412" y="2093"/>
                      <a:pt x="2463" y="2073"/>
                    </a:cubicBezTo>
                    <a:cubicBezTo>
                      <a:pt x="2509" y="2055"/>
                      <a:pt x="2554" y="2037"/>
                      <a:pt x="2603" y="2028"/>
                    </a:cubicBezTo>
                    <a:cubicBezTo>
                      <a:pt x="2628" y="2023"/>
                      <a:pt x="2648" y="2006"/>
                      <a:pt x="2674" y="2000"/>
                    </a:cubicBezTo>
                    <a:cubicBezTo>
                      <a:pt x="2711" y="1991"/>
                      <a:pt x="2746" y="1970"/>
                      <a:pt x="2780" y="1951"/>
                    </a:cubicBezTo>
                    <a:cubicBezTo>
                      <a:pt x="2810" y="1935"/>
                      <a:pt x="2844" y="1934"/>
                      <a:pt x="2875" y="1919"/>
                    </a:cubicBezTo>
                    <a:cubicBezTo>
                      <a:pt x="2937" y="1888"/>
                      <a:pt x="3005" y="1868"/>
                      <a:pt x="3072" y="1846"/>
                    </a:cubicBezTo>
                    <a:cubicBezTo>
                      <a:pt x="3098" y="1837"/>
                      <a:pt x="3126" y="1833"/>
                      <a:pt x="3152" y="1825"/>
                    </a:cubicBezTo>
                    <a:cubicBezTo>
                      <a:pt x="3171" y="1820"/>
                      <a:pt x="3189" y="1811"/>
                      <a:pt x="3210" y="1803"/>
                    </a:cubicBezTo>
                    <a:cubicBezTo>
                      <a:pt x="3220" y="1813"/>
                      <a:pt x="3234" y="1825"/>
                      <a:pt x="3245" y="1840"/>
                    </a:cubicBezTo>
                    <a:cubicBezTo>
                      <a:pt x="3253" y="1851"/>
                      <a:pt x="3257" y="1865"/>
                      <a:pt x="3264" y="1880"/>
                    </a:cubicBezTo>
                    <a:cubicBezTo>
                      <a:pt x="3209" y="1940"/>
                      <a:pt x="3128" y="1975"/>
                      <a:pt x="3084" y="2057"/>
                    </a:cubicBezTo>
                    <a:cubicBezTo>
                      <a:pt x="3084" y="2069"/>
                      <a:pt x="3093" y="2099"/>
                      <a:pt x="3083" y="2110"/>
                    </a:cubicBezTo>
                    <a:cubicBezTo>
                      <a:pt x="3057" y="2134"/>
                      <a:pt x="3061" y="2170"/>
                      <a:pt x="3039" y="2194"/>
                    </a:cubicBezTo>
                    <a:cubicBezTo>
                      <a:pt x="3017" y="2218"/>
                      <a:pt x="3007" y="2248"/>
                      <a:pt x="2996" y="2277"/>
                    </a:cubicBezTo>
                    <a:cubicBezTo>
                      <a:pt x="2990" y="2293"/>
                      <a:pt x="2977" y="2313"/>
                      <a:pt x="2962" y="2318"/>
                    </a:cubicBezTo>
                    <a:cubicBezTo>
                      <a:pt x="2911" y="2335"/>
                      <a:pt x="2870" y="2369"/>
                      <a:pt x="2820" y="2389"/>
                    </a:cubicBezTo>
                    <a:cubicBezTo>
                      <a:pt x="2798" y="2397"/>
                      <a:pt x="2778" y="2412"/>
                      <a:pt x="2752" y="2408"/>
                    </a:cubicBezTo>
                    <a:cubicBezTo>
                      <a:pt x="2748" y="2407"/>
                      <a:pt x="2741" y="2406"/>
                      <a:pt x="2740" y="2408"/>
                    </a:cubicBezTo>
                    <a:cubicBezTo>
                      <a:pt x="2717" y="2447"/>
                      <a:pt x="2675" y="2425"/>
                      <a:pt x="2644" y="2438"/>
                    </a:cubicBezTo>
                    <a:cubicBezTo>
                      <a:pt x="2614" y="2449"/>
                      <a:pt x="2585" y="2459"/>
                      <a:pt x="2552" y="2460"/>
                    </a:cubicBezTo>
                    <a:cubicBezTo>
                      <a:pt x="2532" y="2461"/>
                      <a:pt x="2513" y="2476"/>
                      <a:pt x="2493" y="2484"/>
                    </a:cubicBezTo>
                    <a:cubicBezTo>
                      <a:pt x="2467" y="2493"/>
                      <a:pt x="2445" y="2510"/>
                      <a:pt x="2415" y="2511"/>
                    </a:cubicBezTo>
                    <a:cubicBezTo>
                      <a:pt x="2388" y="2512"/>
                      <a:pt x="2362" y="2524"/>
                      <a:pt x="2336" y="2535"/>
                    </a:cubicBezTo>
                    <a:cubicBezTo>
                      <a:pt x="2297" y="2552"/>
                      <a:pt x="2252" y="2551"/>
                      <a:pt x="2214" y="2576"/>
                    </a:cubicBezTo>
                    <a:cubicBezTo>
                      <a:pt x="2178" y="2599"/>
                      <a:pt x="2134" y="2608"/>
                      <a:pt x="2095" y="2625"/>
                    </a:cubicBezTo>
                    <a:cubicBezTo>
                      <a:pt x="2061" y="2640"/>
                      <a:pt x="2038" y="2674"/>
                      <a:pt x="2036" y="2710"/>
                    </a:cubicBezTo>
                    <a:cubicBezTo>
                      <a:pt x="2032" y="2758"/>
                      <a:pt x="2026" y="2802"/>
                      <a:pt x="1999" y="2842"/>
                    </a:cubicBezTo>
                    <a:cubicBezTo>
                      <a:pt x="1997" y="2845"/>
                      <a:pt x="1965" y="2878"/>
                      <a:pt x="1961" y="2880"/>
                    </a:cubicBezTo>
                    <a:cubicBezTo>
                      <a:pt x="1924" y="2897"/>
                      <a:pt x="1895" y="2926"/>
                      <a:pt x="1873" y="2958"/>
                    </a:cubicBezTo>
                    <a:cubicBezTo>
                      <a:pt x="1851" y="2989"/>
                      <a:pt x="1825" y="3020"/>
                      <a:pt x="1817" y="3061"/>
                    </a:cubicBezTo>
                    <a:cubicBezTo>
                      <a:pt x="1811" y="3091"/>
                      <a:pt x="1789" y="3117"/>
                      <a:pt x="1774" y="3144"/>
                    </a:cubicBezTo>
                    <a:cubicBezTo>
                      <a:pt x="1758" y="3171"/>
                      <a:pt x="1739" y="3196"/>
                      <a:pt x="1737" y="3230"/>
                    </a:cubicBezTo>
                    <a:cubicBezTo>
                      <a:pt x="1735" y="3273"/>
                      <a:pt x="1705" y="3306"/>
                      <a:pt x="1687" y="3342"/>
                    </a:cubicBezTo>
                    <a:cubicBezTo>
                      <a:pt x="1669" y="3379"/>
                      <a:pt x="1657" y="3422"/>
                      <a:pt x="1621" y="3448"/>
                    </a:cubicBezTo>
                    <a:cubicBezTo>
                      <a:pt x="1602" y="3508"/>
                      <a:pt x="1553" y="3547"/>
                      <a:pt x="1508" y="3584"/>
                    </a:cubicBezTo>
                    <a:cubicBezTo>
                      <a:pt x="1462" y="3620"/>
                      <a:pt x="1422" y="3661"/>
                      <a:pt x="1380" y="3702"/>
                    </a:cubicBezTo>
                    <a:cubicBezTo>
                      <a:pt x="1357" y="3725"/>
                      <a:pt x="1337" y="3751"/>
                      <a:pt x="1318" y="3777"/>
                    </a:cubicBezTo>
                    <a:cubicBezTo>
                      <a:pt x="1312" y="3786"/>
                      <a:pt x="1313" y="3799"/>
                      <a:pt x="1319" y="3814"/>
                    </a:cubicBezTo>
                    <a:cubicBezTo>
                      <a:pt x="1336" y="3793"/>
                      <a:pt x="1351" y="3770"/>
                      <a:pt x="1370" y="3751"/>
                    </a:cubicBezTo>
                    <a:cubicBezTo>
                      <a:pt x="1409" y="3709"/>
                      <a:pt x="1449" y="3669"/>
                      <a:pt x="1491" y="3630"/>
                    </a:cubicBezTo>
                    <a:cubicBezTo>
                      <a:pt x="1503" y="3617"/>
                      <a:pt x="1520" y="3608"/>
                      <a:pt x="1534" y="3598"/>
                    </a:cubicBezTo>
                    <a:cubicBezTo>
                      <a:pt x="1638" y="3525"/>
                      <a:pt x="1698" y="3420"/>
                      <a:pt x="1756" y="3311"/>
                    </a:cubicBezTo>
                    <a:cubicBezTo>
                      <a:pt x="1773" y="3279"/>
                      <a:pt x="1780" y="3245"/>
                      <a:pt x="1791" y="3212"/>
                    </a:cubicBezTo>
                    <a:cubicBezTo>
                      <a:pt x="1797" y="3194"/>
                      <a:pt x="1803" y="3179"/>
                      <a:pt x="1815" y="3165"/>
                    </a:cubicBezTo>
                    <a:cubicBezTo>
                      <a:pt x="1846" y="3131"/>
                      <a:pt x="1875" y="3096"/>
                      <a:pt x="1905" y="3063"/>
                    </a:cubicBezTo>
                    <a:cubicBezTo>
                      <a:pt x="1921" y="3046"/>
                      <a:pt x="1939" y="3031"/>
                      <a:pt x="1956" y="3016"/>
                    </a:cubicBezTo>
                    <a:cubicBezTo>
                      <a:pt x="1969" y="3004"/>
                      <a:pt x="1987" y="2996"/>
                      <a:pt x="1995" y="2981"/>
                    </a:cubicBezTo>
                    <a:cubicBezTo>
                      <a:pt x="2006" y="2960"/>
                      <a:pt x="2027" y="2954"/>
                      <a:pt x="2043" y="2940"/>
                    </a:cubicBezTo>
                    <a:cubicBezTo>
                      <a:pt x="2069" y="2917"/>
                      <a:pt x="2105" y="2906"/>
                      <a:pt x="2133" y="2884"/>
                    </a:cubicBezTo>
                    <a:cubicBezTo>
                      <a:pt x="2168" y="2857"/>
                      <a:pt x="2208" y="2838"/>
                      <a:pt x="2241" y="2806"/>
                    </a:cubicBezTo>
                    <a:cubicBezTo>
                      <a:pt x="2261" y="2787"/>
                      <a:pt x="2298" y="2779"/>
                      <a:pt x="2329" y="2777"/>
                    </a:cubicBezTo>
                    <a:cubicBezTo>
                      <a:pt x="2352" y="2776"/>
                      <a:pt x="2373" y="2753"/>
                      <a:pt x="2402" y="2774"/>
                    </a:cubicBezTo>
                    <a:cubicBezTo>
                      <a:pt x="2419" y="2787"/>
                      <a:pt x="2448" y="2784"/>
                      <a:pt x="2472" y="2789"/>
                    </a:cubicBezTo>
                    <a:cubicBezTo>
                      <a:pt x="2479" y="2816"/>
                      <a:pt x="2503" y="2837"/>
                      <a:pt x="2505" y="2870"/>
                    </a:cubicBezTo>
                    <a:cubicBezTo>
                      <a:pt x="2506" y="2880"/>
                      <a:pt x="2519" y="2895"/>
                      <a:pt x="2514" y="2909"/>
                    </a:cubicBezTo>
                    <a:cubicBezTo>
                      <a:pt x="2508" y="2927"/>
                      <a:pt x="2499" y="2945"/>
                      <a:pt x="2487" y="2961"/>
                    </a:cubicBezTo>
                    <a:cubicBezTo>
                      <a:pt x="2474" y="2979"/>
                      <a:pt x="2459" y="2994"/>
                      <a:pt x="2446" y="3013"/>
                    </a:cubicBezTo>
                    <a:cubicBezTo>
                      <a:pt x="2422" y="3050"/>
                      <a:pt x="2378" y="3060"/>
                      <a:pt x="2336" y="3066"/>
                    </a:cubicBezTo>
                    <a:cubicBezTo>
                      <a:pt x="2318" y="3069"/>
                      <a:pt x="2298" y="3068"/>
                      <a:pt x="2279" y="3066"/>
                    </a:cubicBezTo>
                    <a:cubicBezTo>
                      <a:pt x="2258" y="3064"/>
                      <a:pt x="2240" y="3071"/>
                      <a:pt x="2221" y="3079"/>
                    </a:cubicBezTo>
                    <a:cubicBezTo>
                      <a:pt x="2218" y="3081"/>
                      <a:pt x="2214" y="3083"/>
                      <a:pt x="2211" y="3086"/>
                    </a:cubicBezTo>
                    <a:cubicBezTo>
                      <a:pt x="2194" y="3101"/>
                      <a:pt x="2166" y="3082"/>
                      <a:pt x="2150" y="3108"/>
                    </a:cubicBezTo>
                    <a:cubicBezTo>
                      <a:pt x="2139" y="3125"/>
                      <a:pt x="2121" y="3138"/>
                      <a:pt x="2104" y="3155"/>
                    </a:cubicBezTo>
                    <a:cubicBezTo>
                      <a:pt x="2073" y="3155"/>
                      <a:pt x="2039" y="3155"/>
                      <a:pt x="2006" y="3156"/>
                    </a:cubicBezTo>
                    <a:cubicBezTo>
                      <a:pt x="1994" y="3156"/>
                      <a:pt x="1981" y="3158"/>
                      <a:pt x="1971" y="3162"/>
                    </a:cubicBezTo>
                    <a:cubicBezTo>
                      <a:pt x="1920" y="3183"/>
                      <a:pt x="1916" y="3199"/>
                      <a:pt x="1925" y="3258"/>
                    </a:cubicBezTo>
                    <a:cubicBezTo>
                      <a:pt x="1929" y="3280"/>
                      <a:pt x="1940" y="3303"/>
                      <a:pt x="1930" y="3330"/>
                    </a:cubicBezTo>
                    <a:cubicBezTo>
                      <a:pt x="1921" y="3331"/>
                      <a:pt x="1907" y="3330"/>
                      <a:pt x="1899" y="3336"/>
                    </a:cubicBezTo>
                    <a:cubicBezTo>
                      <a:pt x="1887" y="3345"/>
                      <a:pt x="1881" y="3344"/>
                      <a:pt x="1867" y="3338"/>
                    </a:cubicBezTo>
                    <a:cubicBezTo>
                      <a:pt x="1833" y="3324"/>
                      <a:pt x="1829" y="3328"/>
                      <a:pt x="1806" y="3363"/>
                    </a:cubicBezTo>
                    <a:cubicBezTo>
                      <a:pt x="1799" y="3373"/>
                      <a:pt x="1782" y="3381"/>
                      <a:pt x="1782" y="3390"/>
                    </a:cubicBezTo>
                    <a:cubicBezTo>
                      <a:pt x="1783" y="3428"/>
                      <a:pt x="1760" y="3459"/>
                      <a:pt x="1756" y="3494"/>
                    </a:cubicBezTo>
                    <a:cubicBezTo>
                      <a:pt x="1746" y="3568"/>
                      <a:pt x="1729" y="3642"/>
                      <a:pt x="1729" y="3718"/>
                    </a:cubicBezTo>
                    <a:cubicBezTo>
                      <a:pt x="1729" y="3740"/>
                      <a:pt x="1718" y="3764"/>
                      <a:pt x="1716" y="3788"/>
                    </a:cubicBezTo>
                    <a:cubicBezTo>
                      <a:pt x="1715" y="3811"/>
                      <a:pt x="1692" y="3828"/>
                      <a:pt x="1691" y="3854"/>
                    </a:cubicBezTo>
                    <a:cubicBezTo>
                      <a:pt x="1690" y="3865"/>
                      <a:pt x="1675" y="3879"/>
                      <a:pt x="1663" y="3886"/>
                    </a:cubicBezTo>
                    <a:cubicBezTo>
                      <a:pt x="1632" y="3902"/>
                      <a:pt x="1609" y="3926"/>
                      <a:pt x="1589" y="3956"/>
                    </a:cubicBezTo>
                    <a:cubicBezTo>
                      <a:pt x="1581" y="3968"/>
                      <a:pt x="1560" y="3977"/>
                      <a:pt x="1545" y="3977"/>
                    </a:cubicBezTo>
                    <a:cubicBezTo>
                      <a:pt x="1506" y="3978"/>
                      <a:pt x="1469" y="3983"/>
                      <a:pt x="1434" y="4001"/>
                    </a:cubicBezTo>
                    <a:cubicBezTo>
                      <a:pt x="1417" y="4010"/>
                      <a:pt x="1394" y="4008"/>
                      <a:pt x="1375" y="4011"/>
                    </a:cubicBezTo>
                    <a:cubicBezTo>
                      <a:pt x="1314" y="4022"/>
                      <a:pt x="1256" y="4050"/>
                      <a:pt x="1191" y="4041"/>
                    </a:cubicBezTo>
                    <a:cubicBezTo>
                      <a:pt x="1181" y="4031"/>
                      <a:pt x="1170" y="4021"/>
                      <a:pt x="1160" y="4010"/>
                    </a:cubicBezTo>
                    <a:cubicBezTo>
                      <a:pt x="1162" y="3981"/>
                      <a:pt x="1160" y="3953"/>
                      <a:pt x="1141" y="3928"/>
                    </a:cubicBezTo>
                    <a:cubicBezTo>
                      <a:pt x="1134" y="3928"/>
                      <a:pt x="1125" y="3929"/>
                      <a:pt x="1117" y="3928"/>
                    </a:cubicBezTo>
                    <a:cubicBezTo>
                      <a:pt x="1066" y="3922"/>
                      <a:pt x="1023" y="3939"/>
                      <a:pt x="983" y="3971"/>
                    </a:cubicBezTo>
                    <a:cubicBezTo>
                      <a:pt x="966" y="3984"/>
                      <a:pt x="946" y="3994"/>
                      <a:pt x="922" y="3992"/>
                    </a:cubicBezTo>
                    <a:cubicBezTo>
                      <a:pt x="890" y="3989"/>
                      <a:pt x="858" y="3991"/>
                      <a:pt x="827" y="3991"/>
                    </a:cubicBezTo>
                    <a:cubicBezTo>
                      <a:pt x="805" y="3961"/>
                      <a:pt x="789" y="3922"/>
                      <a:pt x="740" y="3927"/>
                    </a:cubicBezTo>
                    <a:cubicBezTo>
                      <a:pt x="736" y="3928"/>
                      <a:pt x="730" y="3921"/>
                      <a:pt x="725" y="3918"/>
                    </a:cubicBezTo>
                    <a:cubicBezTo>
                      <a:pt x="708" y="3904"/>
                      <a:pt x="692" y="3885"/>
                      <a:pt x="672" y="3879"/>
                    </a:cubicBezTo>
                    <a:cubicBezTo>
                      <a:pt x="639" y="3869"/>
                      <a:pt x="604" y="3867"/>
                      <a:pt x="570" y="3865"/>
                    </a:cubicBezTo>
                    <a:cubicBezTo>
                      <a:pt x="509" y="3863"/>
                      <a:pt x="454" y="3837"/>
                      <a:pt x="403" y="3809"/>
                    </a:cubicBezTo>
                    <a:cubicBezTo>
                      <a:pt x="358" y="3783"/>
                      <a:pt x="343" y="3730"/>
                      <a:pt x="325" y="3684"/>
                    </a:cubicBezTo>
                    <a:cubicBezTo>
                      <a:pt x="316" y="3662"/>
                      <a:pt x="315" y="3637"/>
                      <a:pt x="310" y="3614"/>
                    </a:cubicBezTo>
                    <a:cubicBezTo>
                      <a:pt x="298" y="3565"/>
                      <a:pt x="305" y="3515"/>
                      <a:pt x="297" y="3467"/>
                    </a:cubicBezTo>
                    <a:cubicBezTo>
                      <a:pt x="292" y="3439"/>
                      <a:pt x="292" y="3408"/>
                      <a:pt x="278" y="3381"/>
                    </a:cubicBezTo>
                    <a:cubicBezTo>
                      <a:pt x="273" y="3370"/>
                      <a:pt x="272" y="3356"/>
                      <a:pt x="274" y="3345"/>
                    </a:cubicBezTo>
                    <a:cubicBezTo>
                      <a:pt x="282" y="3286"/>
                      <a:pt x="257" y="3230"/>
                      <a:pt x="261" y="3172"/>
                    </a:cubicBezTo>
                    <a:cubicBezTo>
                      <a:pt x="234" y="3144"/>
                      <a:pt x="262" y="3103"/>
                      <a:pt x="238" y="3074"/>
                    </a:cubicBezTo>
                    <a:cubicBezTo>
                      <a:pt x="235" y="3071"/>
                      <a:pt x="242" y="3060"/>
                      <a:pt x="243" y="3053"/>
                    </a:cubicBezTo>
                    <a:cubicBezTo>
                      <a:pt x="244" y="3042"/>
                      <a:pt x="245" y="3030"/>
                      <a:pt x="244" y="3019"/>
                    </a:cubicBezTo>
                    <a:cubicBezTo>
                      <a:pt x="243" y="3011"/>
                      <a:pt x="235" y="3004"/>
                      <a:pt x="236" y="2997"/>
                    </a:cubicBezTo>
                    <a:cubicBezTo>
                      <a:pt x="243" y="2955"/>
                      <a:pt x="227" y="2915"/>
                      <a:pt x="220" y="2876"/>
                    </a:cubicBezTo>
                    <a:cubicBezTo>
                      <a:pt x="213" y="2831"/>
                      <a:pt x="211" y="2787"/>
                      <a:pt x="209" y="2742"/>
                    </a:cubicBezTo>
                    <a:cubicBezTo>
                      <a:pt x="209" y="2731"/>
                      <a:pt x="201" y="2720"/>
                      <a:pt x="195" y="2704"/>
                    </a:cubicBezTo>
                    <a:cubicBezTo>
                      <a:pt x="205" y="2702"/>
                      <a:pt x="215" y="2702"/>
                      <a:pt x="223" y="2699"/>
                    </a:cubicBezTo>
                    <a:cubicBezTo>
                      <a:pt x="241" y="2694"/>
                      <a:pt x="250" y="2682"/>
                      <a:pt x="248" y="2662"/>
                    </a:cubicBezTo>
                    <a:cubicBezTo>
                      <a:pt x="246" y="2625"/>
                      <a:pt x="247" y="2623"/>
                      <a:pt x="258" y="2607"/>
                    </a:cubicBezTo>
                    <a:cubicBezTo>
                      <a:pt x="260" y="2604"/>
                      <a:pt x="265" y="2602"/>
                      <a:pt x="267" y="2598"/>
                    </a:cubicBezTo>
                    <a:cubicBezTo>
                      <a:pt x="276" y="2578"/>
                      <a:pt x="294" y="2557"/>
                      <a:pt x="293" y="2537"/>
                    </a:cubicBezTo>
                    <a:cubicBezTo>
                      <a:pt x="290" y="2509"/>
                      <a:pt x="276" y="2481"/>
                      <a:pt x="263" y="2455"/>
                    </a:cubicBezTo>
                    <a:cubicBezTo>
                      <a:pt x="241" y="2414"/>
                      <a:pt x="208" y="2377"/>
                      <a:pt x="210" y="2325"/>
                    </a:cubicBezTo>
                    <a:cubicBezTo>
                      <a:pt x="210" y="2318"/>
                      <a:pt x="206" y="2309"/>
                      <a:pt x="200" y="2304"/>
                    </a:cubicBezTo>
                    <a:cubicBezTo>
                      <a:pt x="175" y="2279"/>
                      <a:pt x="166" y="2248"/>
                      <a:pt x="173" y="2214"/>
                    </a:cubicBezTo>
                    <a:cubicBezTo>
                      <a:pt x="181" y="2173"/>
                      <a:pt x="162" y="2139"/>
                      <a:pt x="137" y="2116"/>
                    </a:cubicBezTo>
                    <a:cubicBezTo>
                      <a:pt x="104" y="2085"/>
                      <a:pt x="109" y="2035"/>
                      <a:pt x="72" y="2008"/>
                    </a:cubicBezTo>
                    <a:cubicBezTo>
                      <a:pt x="68" y="2006"/>
                      <a:pt x="70" y="1985"/>
                      <a:pt x="76" y="1980"/>
                    </a:cubicBezTo>
                    <a:cubicBezTo>
                      <a:pt x="92" y="1966"/>
                      <a:pt x="101" y="1943"/>
                      <a:pt x="128" y="1938"/>
                    </a:cubicBezTo>
                    <a:cubicBezTo>
                      <a:pt x="144" y="1934"/>
                      <a:pt x="157" y="1918"/>
                      <a:pt x="172" y="1908"/>
                    </a:cubicBezTo>
                    <a:cubicBezTo>
                      <a:pt x="185" y="1899"/>
                      <a:pt x="207" y="1890"/>
                      <a:pt x="208" y="1880"/>
                    </a:cubicBezTo>
                    <a:cubicBezTo>
                      <a:pt x="210" y="1858"/>
                      <a:pt x="245" y="1867"/>
                      <a:pt x="238" y="1842"/>
                    </a:cubicBezTo>
                    <a:cubicBezTo>
                      <a:pt x="261" y="1818"/>
                      <a:pt x="285" y="1794"/>
                      <a:pt x="309" y="1771"/>
                    </a:cubicBezTo>
                    <a:cubicBezTo>
                      <a:pt x="330" y="1750"/>
                      <a:pt x="346" y="1729"/>
                      <a:pt x="350" y="1699"/>
                    </a:cubicBezTo>
                    <a:cubicBezTo>
                      <a:pt x="354" y="1674"/>
                      <a:pt x="372" y="1653"/>
                      <a:pt x="379" y="1628"/>
                    </a:cubicBezTo>
                    <a:cubicBezTo>
                      <a:pt x="385" y="1606"/>
                      <a:pt x="401" y="1587"/>
                      <a:pt x="400" y="1561"/>
                    </a:cubicBezTo>
                    <a:cubicBezTo>
                      <a:pt x="399" y="1506"/>
                      <a:pt x="409" y="1448"/>
                      <a:pt x="382" y="1398"/>
                    </a:cubicBezTo>
                    <a:cubicBezTo>
                      <a:pt x="371" y="1377"/>
                      <a:pt x="384" y="1354"/>
                      <a:pt x="363" y="1335"/>
                    </a:cubicBezTo>
                    <a:cubicBezTo>
                      <a:pt x="349" y="1321"/>
                      <a:pt x="351" y="1294"/>
                      <a:pt x="348" y="1272"/>
                    </a:cubicBezTo>
                    <a:cubicBezTo>
                      <a:pt x="345" y="1252"/>
                      <a:pt x="328" y="1234"/>
                      <a:pt x="316" y="1216"/>
                    </a:cubicBezTo>
                    <a:cubicBezTo>
                      <a:pt x="305" y="1199"/>
                      <a:pt x="294" y="1183"/>
                      <a:pt x="280" y="1168"/>
                    </a:cubicBezTo>
                    <a:cubicBezTo>
                      <a:pt x="261" y="1146"/>
                      <a:pt x="241" y="1125"/>
                      <a:pt x="213" y="1116"/>
                    </a:cubicBezTo>
                    <a:cubicBezTo>
                      <a:pt x="168" y="1101"/>
                      <a:pt x="133" y="1071"/>
                      <a:pt x="99" y="1039"/>
                    </a:cubicBezTo>
                    <a:cubicBezTo>
                      <a:pt x="80" y="1021"/>
                      <a:pt x="91" y="994"/>
                      <a:pt x="71" y="979"/>
                    </a:cubicBezTo>
                    <a:cubicBezTo>
                      <a:pt x="70" y="979"/>
                      <a:pt x="75" y="969"/>
                      <a:pt x="77" y="964"/>
                    </a:cubicBezTo>
                    <a:cubicBezTo>
                      <a:pt x="86" y="936"/>
                      <a:pt x="110" y="915"/>
                      <a:pt x="110" y="882"/>
                    </a:cubicBezTo>
                    <a:cubicBezTo>
                      <a:pt x="110" y="873"/>
                      <a:pt x="130" y="865"/>
                      <a:pt x="145" y="853"/>
                    </a:cubicBezTo>
                    <a:cubicBezTo>
                      <a:pt x="145" y="830"/>
                      <a:pt x="145" y="801"/>
                      <a:pt x="145" y="769"/>
                    </a:cubicBezTo>
                    <a:cubicBezTo>
                      <a:pt x="159" y="756"/>
                      <a:pt x="173" y="741"/>
                      <a:pt x="184" y="730"/>
                    </a:cubicBezTo>
                    <a:cubicBezTo>
                      <a:pt x="171" y="692"/>
                      <a:pt x="155" y="660"/>
                      <a:pt x="148" y="626"/>
                    </a:cubicBezTo>
                    <a:cubicBezTo>
                      <a:pt x="140" y="592"/>
                      <a:pt x="124" y="564"/>
                      <a:pt x="105" y="535"/>
                    </a:cubicBezTo>
                    <a:cubicBezTo>
                      <a:pt x="84" y="504"/>
                      <a:pt x="68" y="469"/>
                      <a:pt x="71" y="430"/>
                    </a:cubicBezTo>
                    <a:cubicBezTo>
                      <a:pt x="73" y="397"/>
                      <a:pt x="63" y="365"/>
                      <a:pt x="82" y="332"/>
                    </a:cubicBezTo>
                    <a:cubicBezTo>
                      <a:pt x="88" y="322"/>
                      <a:pt x="77" y="296"/>
                      <a:pt x="66" y="284"/>
                    </a:cubicBezTo>
                    <a:cubicBezTo>
                      <a:pt x="51" y="268"/>
                      <a:pt x="51" y="246"/>
                      <a:pt x="40" y="231"/>
                    </a:cubicBezTo>
                    <a:cubicBezTo>
                      <a:pt x="0" y="179"/>
                      <a:pt x="5" y="131"/>
                      <a:pt x="45" y="83"/>
                    </a:cubicBezTo>
                    <a:cubicBezTo>
                      <a:pt x="48" y="79"/>
                      <a:pt x="47" y="72"/>
                      <a:pt x="49" y="65"/>
                    </a:cubicBezTo>
                    <a:cubicBezTo>
                      <a:pt x="101" y="65"/>
                      <a:pt x="151" y="65"/>
                      <a:pt x="202" y="65"/>
                    </a:cubicBezTo>
                    <a:cubicBezTo>
                      <a:pt x="216" y="65"/>
                      <a:pt x="228" y="68"/>
                      <a:pt x="242" y="75"/>
                    </a:cubicBezTo>
                    <a:cubicBezTo>
                      <a:pt x="274" y="92"/>
                      <a:pt x="339" y="96"/>
                      <a:pt x="381" y="89"/>
                    </a:cubicBezTo>
                    <a:cubicBezTo>
                      <a:pt x="398" y="87"/>
                      <a:pt x="420" y="79"/>
                      <a:pt x="427" y="67"/>
                    </a:cubicBezTo>
                    <a:cubicBezTo>
                      <a:pt x="445" y="38"/>
                      <a:pt x="478" y="29"/>
                      <a:pt x="494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7">
                <a:extLst>
                  <a:ext uri="{FF2B5EF4-FFF2-40B4-BE49-F238E27FC236}">
                    <a16:creationId xmlns:a16="http://schemas.microsoft.com/office/drawing/2014/main" id="{EC59F0BB-588D-8D0F-805A-705B5EEC39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9638" y="1495425"/>
                <a:ext cx="1231900" cy="1404938"/>
              </a:xfrm>
              <a:custGeom>
                <a:avLst/>
                <a:gdLst>
                  <a:gd name="T0" fmla="*/ 279 w 2960"/>
                  <a:gd name="T1" fmla="*/ 34 h 3374"/>
                  <a:gd name="T2" fmla="*/ 545 w 2960"/>
                  <a:gd name="T3" fmla="*/ 85 h 3374"/>
                  <a:gd name="T4" fmla="*/ 640 w 2960"/>
                  <a:gd name="T5" fmla="*/ 66 h 3374"/>
                  <a:gd name="T6" fmla="*/ 913 w 2960"/>
                  <a:gd name="T7" fmla="*/ 166 h 3374"/>
                  <a:gd name="T8" fmla="*/ 1113 w 2960"/>
                  <a:gd name="T9" fmla="*/ 147 h 3374"/>
                  <a:gd name="T10" fmla="*/ 1163 w 2960"/>
                  <a:gd name="T11" fmla="*/ 416 h 3374"/>
                  <a:gd name="T12" fmla="*/ 1316 w 2960"/>
                  <a:gd name="T13" fmla="*/ 405 h 3374"/>
                  <a:gd name="T14" fmla="*/ 1379 w 2960"/>
                  <a:gd name="T15" fmla="*/ 430 h 3374"/>
                  <a:gd name="T16" fmla="*/ 1583 w 2960"/>
                  <a:gd name="T17" fmla="*/ 574 h 3374"/>
                  <a:gd name="T18" fmla="*/ 1504 w 2960"/>
                  <a:gd name="T19" fmla="*/ 865 h 3374"/>
                  <a:gd name="T20" fmla="*/ 1559 w 2960"/>
                  <a:gd name="T21" fmla="*/ 1091 h 3374"/>
                  <a:gd name="T22" fmla="*/ 1886 w 2960"/>
                  <a:gd name="T23" fmla="*/ 1544 h 3374"/>
                  <a:gd name="T24" fmla="*/ 2069 w 2960"/>
                  <a:gd name="T25" fmla="*/ 1752 h 3374"/>
                  <a:gd name="T26" fmla="*/ 2255 w 2960"/>
                  <a:gd name="T27" fmla="*/ 1829 h 3374"/>
                  <a:gd name="T28" fmla="*/ 2588 w 2960"/>
                  <a:gd name="T29" fmla="*/ 2093 h 3374"/>
                  <a:gd name="T30" fmla="*/ 2824 w 2960"/>
                  <a:gd name="T31" fmla="*/ 2226 h 3374"/>
                  <a:gd name="T32" fmla="*/ 2938 w 2960"/>
                  <a:gd name="T33" fmla="*/ 2430 h 3374"/>
                  <a:gd name="T34" fmla="*/ 2912 w 2960"/>
                  <a:gd name="T35" fmla="*/ 2660 h 3374"/>
                  <a:gd name="T36" fmla="*/ 2886 w 2960"/>
                  <a:gd name="T37" fmla="*/ 2978 h 3374"/>
                  <a:gd name="T38" fmla="*/ 2861 w 2960"/>
                  <a:gd name="T39" fmla="*/ 3158 h 3374"/>
                  <a:gd name="T40" fmla="*/ 2689 w 2960"/>
                  <a:gd name="T41" fmla="*/ 3346 h 3374"/>
                  <a:gd name="T42" fmla="*/ 2270 w 2960"/>
                  <a:gd name="T43" fmla="*/ 3258 h 3374"/>
                  <a:gd name="T44" fmla="*/ 1956 w 2960"/>
                  <a:gd name="T45" fmla="*/ 3205 h 3374"/>
                  <a:gd name="T46" fmla="*/ 1603 w 2960"/>
                  <a:gd name="T47" fmla="*/ 3096 h 3374"/>
                  <a:gd name="T48" fmla="*/ 1117 w 2960"/>
                  <a:gd name="T49" fmla="*/ 2953 h 3374"/>
                  <a:gd name="T50" fmla="*/ 583 w 2960"/>
                  <a:gd name="T51" fmla="*/ 2762 h 3374"/>
                  <a:gd name="T52" fmla="*/ 403 w 2960"/>
                  <a:gd name="T53" fmla="*/ 2658 h 3374"/>
                  <a:gd name="T54" fmla="*/ 385 w 2960"/>
                  <a:gd name="T55" fmla="*/ 2448 h 3374"/>
                  <a:gd name="T56" fmla="*/ 290 w 2960"/>
                  <a:gd name="T57" fmla="*/ 2429 h 3374"/>
                  <a:gd name="T58" fmla="*/ 212 w 2960"/>
                  <a:gd name="T59" fmla="*/ 2229 h 3374"/>
                  <a:gd name="T60" fmla="*/ 100 w 2960"/>
                  <a:gd name="T61" fmla="*/ 1979 h 3374"/>
                  <a:gd name="T62" fmla="*/ 89 w 2960"/>
                  <a:gd name="T63" fmla="*/ 1774 h 3374"/>
                  <a:gd name="T64" fmla="*/ 150 w 2960"/>
                  <a:gd name="T65" fmla="*/ 1537 h 3374"/>
                  <a:gd name="T66" fmla="*/ 125 w 2960"/>
                  <a:gd name="T67" fmla="*/ 1416 h 3374"/>
                  <a:gd name="T68" fmla="*/ 55 w 2960"/>
                  <a:gd name="T69" fmla="*/ 1216 h 3374"/>
                  <a:gd name="T70" fmla="*/ 85 w 2960"/>
                  <a:gd name="T71" fmla="*/ 1102 h 3374"/>
                  <a:gd name="T72" fmla="*/ 101 w 2960"/>
                  <a:gd name="T73" fmla="*/ 884 h 3374"/>
                  <a:gd name="T74" fmla="*/ 176 w 2960"/>
                  <a:gd name="T75" fmla="*/ 649 h 3374"/>
                  <a:gd name="T76" fmla="*/ 52 w 2960"/>
                  <a:gd name="T77" fmla="*/ 402 h 3374"/>
                  <a:gd name="T78" fmla="*/ 217 w 2960"/>
                  <a:gd name="T79" fmla="*/ 89 h 3374"/>
                  <a:gd name="T80" fmla="*/ 1291 w 2960"/>
                  <a:gd name="T81" fmla="*/ 1545 h 3374"/>
                  <a:gd name="T82" fmla="*/ 1443 w 2960"/>
                  <a:gd name="T83" fmla="*/ 1573 h 3374"/>
                  <a:gd name="T84" fmla="*/ 1575 w 2960"/>
                  <a:gd name="T85" fmla="*/ 1451 h 3374"/>
                  <a:gd name="T86" fmla="*/ 1404 w 2960"/>
                  <a:gd name="T87" fmla="*/ 1250 h 3374"/>
                  <a:gd name="T88" fmla="*/ 1137 w 2960"/>
                  <a:gd name="T89" fmla="*/ 1206 h 3374"/>
                  <a:gd name="T90" fmla="*/ 925 w 2960"/>
                  <a:gd name="T91" fmla="*/ 1279 h 3374"/>
                  <a:gd name="T92" fmla="*/ 1079 w 2960"/>
                  <a:gd name="T93" fmla="*/ 1402 h 3374"/>
                  <a:gd name="T94" fmla="*/ 1027 w 2960"/>
                  <a:gd name="T95" fmla="*/ 1624 h 3374"/>
                  <a:gd name="T96" fmla="*/ 1119 w 2960"/>
                  <a:gd name="T97" fmla="*/ 1677 h 3374"/>
                  <a:gd name="T98" fmla="*/ 1604 w 2960"/>
                  <a:gd name="T99" fmla="*/ 2489 h 3374"/>
                  <a:gd name="T100" fmla="*/ 1478 w 2960"/>
                  <a:gd name="T101" fmla="*/ 2352 h 3374"/>
                  <a:gd name="T102" fmla="*/ 1513 w 2960"/>
                  <a:gd name="T103" fmla="*/ 2636 h 3374"/>
                  <a:gd name="T104" fmla="*/ 1199 w 2960"/>
                  <a:gd name="T105" fmla="*/ 2697 h 3374"/>
                  <a:gd name="T106" fmla="*/ 1413 w 2960"/>
                  <a:gd name="T107" fmla="*/ 2854 h 3374"/>
                  <a:gd name="T108" fmla="*/ 1665 w 2960"/>
                  <a:gd name="T109" fmla="*/ 2790 h 3374"/>
                  <a:gd name="T110" fmla="*/ 1950 w 2960"/>
                  <a:gd name="T111" fmla="*/ 2656 h 3374"/>
                  <a:gd name="T112" fmla="*/ 2074 w 2960"/>
                  <a:gd name="T113" fmla="*/ 2510 h 3374"/>
                  <a:gd name="T114" fmla="*/ 1785 w 2960"/>
                  <a:gd name="T115" fmla="*/ 2611 h 3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60" h="3374">
                    <a:moveTo>
                      <a:pt x="217" y="89"/>
                    </a:moveTo>
                    <a:cubicBezTo>
                      <a:pt x="233" y="104"/>
                      <a:pt x="246" y="117"/>
                      <a:pt x="259" y="129"/>
                    </a:cubicBezTo>
                    <a:cubicBezTo>
                      <a:pt x="293" y="102"/>
                      <a:pt x="269" y="65"/>
                      <a:pt x="279" y="34"/>
                    </a:cubicBezTo>
                    <a:cubicBezTo>
                      <a:pt x="335" y="23"/>
                      <a:pt x="392" y="12"/>
                      <a:pt x="454" y="0"/>
                    </a:cubicBezTo>
                    <a:cubicBezTo>
                      <a:pt x="461" y="36"/>
                      <a:pt x="467" y="69"/>
                      <a:pt x="473" y="102"/>
                    </a:cubicBezTo>
                    <a:cubicBezTo>
                      <a:pt x="498" y="105"/>
                      <a:pt x="525" y="112"/>
                      <a:pt x="545" y="85"/>
                    </a:cubicBezTo>
                    <a:cubicBezTo>
                      <a:pt x="547" y="81"/>
                      <a:pt x="555" y="80"/>
                      <a:pt x="561" y="79"/>
                    </a:cubicBezTo>
                    <a:cubicBezTo>
                      <a:pt x="577" y="76"/>
                      <a:pt x="593" y="74"/>
                      <a:pt x="608" y="71"/>
                    </a:cubicBezTo>
                    <a:cubicBezTo>
                      <a:pt x="619" y="68"/>
                      <a:pt x="632" y="83"/>
                      <a:pt x="640" y="66"/>
                    </a:cubicBezTo>
                    <a:cubicBezTo>
                      <a:pt x="688" y="69"/>
                      <a:pt x="734" y="61"/>
                      <a:pt x="781" y="55"/>
                    </a:cubicBezTo>
                    <a:cubicBezTo>
                      <a:pt x="829" y="48"/>
                      <a:pt x="879" y="49"/>
                      <a:pt x="925" y="92"/>
                    </a:cubicBezTo>
                    <a:cubicBezTo>
                      <a:pt x="922" y="110"/>
                      <a:pt x="918" y="137"/>
                      <a:pt x="913" y="166"/>
                    </a:cubicBezTo>
                    <a:cubicBezTo>
                      <a:pt x="958" y="170"/>
                      <a:pt x="1002" y="174"/>
                      <a:pt x="1038" y="137"/>
                    </a:cubicBezTo>
                    <a:cubicBezTo>
                      <a:pt x="1044" y="130"/>
                      <a:pt x="1061" y="131"/>
                      <a:pt x="1072" y="133"/>
                    </a:cubicBezTo>
                    <a:cubicBezTo>
                      <a:pt x="1085" y="135"/>
                      <a:pt x="1098" y="142"/>
                      <a:pt x="1113" y="147"/>
                    </a:cubicBezTo>
                    <a:cubicBezTo>
                      <a:pt x="1113" y="228"/>
                      <a:pt x="1113" y="309"/>
                      <a:pt x="1113" y="381"/>
                    </a:cubicBezTo>
                    <a:cubicBezTo>
                      <a:pt x="1128" y="399"/>
                      <a:pt x="1137" y="410"/>
                      <a:pt x="1148" y="422"/>
                    </a:cubicBezTo>
                    <a:cubicBezTo>
                      <a:pt x="1152" y="420"/>
                      <a:pt x="1159" y="420"/>
                      <a:pt x="1163" y="416"/>
                    </a:cubicBezTo>
                    <a:cubicBezTo>
                      <a:pt x="1199" y="380"/>
                      <a:pt x="1234" y="344"/>
                      <a:pt x="1270" y="309"/>
                    </a:cubicBezTo>
                    <a:cubicBezTo>
                      <a:pt x="1277" y="302"/>
                      <a:pt x="1286" y="297"/>
                      <a:pt x="1296" y="290"/>
                    </a:cubicBezTo>
                    <a:cubicBezTo>
                      <a:pt x="1315" y="327"/>
                      <a:pt x="1289" y="368"/>
                      <a:pt x="1316" y="405"/>
                    </a:cubicBezTo>
                    <a:cubicBezTo>
                      <a:pt x="1298" y="419"/>
                      <a:pt x="1279" y="434"/>
                      <a:pt x="1265" y="445"/>
                    </a:cubicBezTo>
                    <a:cubicBezTo>
                      <a:pt x="1265" y="490"/>
                      <a:pt x="1304" y="477"/>
                      <a:pt x="1312" y="498"/>
                    </a:cubicBezTo>
                    <a:cubicBezTo>
                      <a:pt x="1337" y="473"/>
                      <a:pt x="1359" y="451"/>
                      <a:pt x="1379" y="430"/>
                    </a:cubicBezTo>
                    <a:cubicBezTo>
                      <a:pt x="1399" y="437"/>
                      <a:pt x="1413" y="447"/>
                      <a:pt x="1425" y="445"/>
                    </a:cubicBezTo>
                    <a:cubicBezTo>
                      <a:pt x="1470" y="441"/>
                      <a:pt x="1498" y="467"/>
                      <a:pt x="1524" y="497"/>
                    </a:cubicBezTo>
                    <a:cubicBezTo>
                      <a:pt x="1544" y="520"/>
                      <a:pt x="1561" y="545"/>
                      <a:pt x="1583" y="574"/>
                    </a:cubicBezTo>
                    <a:cubicBezTo>
                      <a:pt x="1591" y="620"/>
                      <a:pt x="1574" y="668"/>
                      <a:pt x="1556" y="715"/>
                    </a:cubicBezTo>
                    <a:cubicBezTo>
                      <a:pt x="1546" y="741"/>
                      <a:pt x="1534" y="765"/>
                      <a:pt x="1529" y="793"/>
                    </a:cubicBezTo>
                    <a:cubicBezTo>
                      <a:pt x="1524" y="816"/>
                      <a:pt x="1509" y="839"/>
                      <a:pt x="1504" y="865"/>
                    </a:cubicBezTo>
                    <a:cubicBezTo>
                      <a:pt x="1499" y="886"/>
                      <a:pt x="1481" y="905"/>
                      <a:pt x="1473" y="928"/>
                    </a:cubicBezTo>
                    <a:cubicBezTo>
                      <a:pt x="1465" y="952"/>
                      <a:pt x="1468" y="968"/>
                      <a:pt x="1483" y="989"/>
                    </a:cubicBezTo>
                    <a:cubicBezTo>
                      <a:pt x="1508" y="1024"/>
                      <a:pt x="1536" y="1056"/>
                      <a:pt x="1559" y="1091"/>
                    </a:cubicBezTo>
                    <a:cubicBezTo>
                      <a:pt x="1598" y="1149"/>
                      <a:pt x="1641" y="1204"/>
                      <a:pt x="1682" y="1261"/>
                    </a:cubicBezTo>
                    <a:cubicBezTo>
                      <a:pt x="1712" y="1306"/>
                      <a:pt x="1744" y="1350"/>
                      <a:pt x="1776" y="1393"/>
                    </a:cubicBezTo>
                    <a:cubicBezTo>
                      <a:pt x="1812" y="1444"/>
                      <a:pt x="1849" y="1494"/>
                      <a:pt x="1886" y="1544"/>
                    </a:cubicBezTo>
                    <a:cubicBezTo>
                      <a:pt x="1921" y="1591"/>
                      <a:pt x="1956" y="1638"/>
                      <a:pt x="1990" y="1684"/>
                    </a:cubicBezTo>
                    <a:cubicBezTo>
                      <a:pt x="1998" y="1694"/>
                      <a:pt x="2006" y="1703"/>
                      <a:pt x="2012" y="1713"/>
                    </a:cubicBezTo>
                    <a:cubicBezTo>
                      <a:pt x="2025" y="1736"/>
                      <a:pt x="2039" y="1752"/>
                      <a:pt x="2069" y="1752"/>
                    </a:cubicBezTo>
                    <a:cubicBezTo>
                      <a:pt x="2085" y="1752"/>
                      <a:pt x="2101" y="1768"/>
                      <a:pt x="2117" y="1772"/>
                    </a:cubicBezTo>
                    <a:cubicBezTo>
                      <a:pt x="2133" y="1777"/>
                      <a:pt x="2151" y="1773"/>
                      <a:pt x="2166" y="1777"/>
                    </a:cubicBezTo>
                    <a:cubicBezTo>
                      <a:pt x="2200" y="1786"/>
                      <a:pt x="2235" y="1789"/>
                      <a:pt x="2255" y="1829"/>
                    </a:cubicBezTo>
                    <a:cubicBezTo>
                      <a:pt x="2272" y="1866"/>
                      <a:pt x="2299" y="1898"/>
                      <a:pt x="2320" y="1935"/>
                    </a:cubicBezTo>
                    <a:cubicBezTo>
                      <a:pt x="2337" y="1965"/>
                      <a:pt x="2367" y="1992"/>
                      <a:pt x="2403" y="2004"/>
                    </a:cubicBezTo>
                    <a:cubicBezTo>
                      <a:pt x="2468" y="2027"/>
                      <a:pt x="2523" y="2070"/>
                      <a:pt x="2588" y="2093"/>
                    </a:cubicBezTo>
                    <a:cubicBezTo>
                      <a:pt x="2604" y="2123"/>
                      <a:pt x="2641" y="2117"/>
                      <a:pt x="2664" y="2140"/>
                    </a:cubicBezTo>
                    <a:cubicBezTo>
                      <a:pt x="2685" y="2161"/>
                      <a:pt x="2720" y="2167"/>
                      <a:pt x="2747" y="2182"/>
                    </a:cubicBezTo>
                    <a:cubicBezTo>
                      <a:pt x="2774" y="2196"/>
                      <a:pt x="2798" y="2214"/>
                      <a:pt x="2824" y="2226"/>
                    </a:cubicBezTo>
                    <a:cubicBezTo>
                      <a:pt x="2856" y="2241"/>
                      <a:pt x="2887" y="2257"/>
                      <a:pt x="2920" y="2270"/>
                    </a:cubicBezTo>
                    <a:cubicBezTo>
                      <a:pt x="2948" y="2282"/>
                      <a:pt x="2960" y="2293"/>
                      <a:pt x="2949" y="2320"/>
                    </a:cubicBezTo>
                    <a:cubicBezTo>
                      <a:pt x="2933" y="2357"/>
                      <a:pt x="2938" y="2393"/>
                      <a:pt x="2938" y="2430"/>
                    </a:cubicBezTo>
                    <a:cubicBezTo>
                      <a:pt x="2937" y="2460"/>
                      <a:pt x="2934" y="2490"/>
                      <a:pt x="2925" y="2520"/>
                    </a:cubicBezTo>
                    <a:cubicBezTo>
                      <a:pt x="2917" y="2548"/>
                      <a:pt x="2933" y="2580"/>
                      <a:pt x="2913" y="2610"/>
                    </a:cubicBezTo>
                    <a:cubicBezTo>
                      <a:pt x="2905" y="2621"/>
                      <a:pt x="2913" y="2643"/>
                      <a:pt x="2912" y="2660"/>
                    </a:cubicBezTo>
                    <a:cubicBezTo>
                      <a:pt x="2910" y="2699"/>
                      <a:pt x="2914" y="2740"/>
                      <a:pt x="2904" y="2777"/>
                    </a:cubicBezTo>
                    <a:cubicBezTo>
                      <a:pt x="2894" y="2814"/>
                      <a:pt x="2908" y="2853"/>
                      <a:pt x="2889" y="2891"/>
                    </a:cubicBezTo>
                    <a:cubicBezTo>
                      <a:pt x="2877" y="2915"/>
                      <a:pt x="2889" y="2949"/>
                      <a:pt x="2886" y="2978"/>
                    </a:cubicBezTo>
                    <a:cubicBezTo>
                      <a:pt x="2883" y="3006"/>
                      <a:pt x="2895" y="3034"/>
                      <a:pt x="2876" y="3063"/>
                    </a:cubicBezTo>
                    <a:cubicBezTo>
                      <a:pt x="2862" y="3083"/>
                      <a:pt x="2886" y="3116"/>
                      <a:pt x="2862" y="3139"/>
                    </a:cubicBezTo>
                    <a:cubicBezTo>
                      <a:pt x="2859" y="3142"/>
                      <a:pt x="2861" y="3151"/>
                      <a:pt x="2861" y="3158"/>
                    </a:cubicBezTo>
                    <a:cubicBezTo>
                      <a:pt x="2861" y="3228"/>
                      <a:pt x="2868" y="3299"/>
                      <a:pt x="2844" y="3372"/>
                    </a:cubicBezTo>
                    <a:cubicBezTo>
                      <a:pt x="2822" y="3372"/>
                      <a:pt x="2798" y="3374"/>
                      <a:pt x="2772" y="3361"/>
                    </a:cubicBezTo>
                    <a:cubicBezTo>
                      <a:pt x="2747" y="3349"/>
                      <a:pt x="2718" y="3344"/>
                      <a:pt x="2689" y="3346"/>
                    </a:cubicBezTo>
                    <a:cubicBezTo>
                      <a:pt x="2672" y="3347"/>
                      <a:pt x="2655" y="3338"/>
                      <a:pt x="2637" y="3335"/>
                    </a:cubicBezTo>
                    <a:cubicBezTo>
                      <a:pt x="2586" y="3326"/>
                      <a:pt x="2532" y="3325"/>
                      <a:pt x="2484" y="3307"/>
                    </a:cubicBezTo>
                    <a:cubicBezTo>
                      <a:pt x="2414" y="3282"/>
                      <a:pt x="2338" y="3290"/>
                      <a:pt x="2270" y="3258"/>
                    </a:cubicBezTo>
                    <a:cubicBezTo>
                      <a:pt x="2210" y="3267"/>
                      <a:pt x="2157" y="3228"/>
                      <a:pt x="2097" y="3232"/>
                    </a:cubicBezTo>
                    <a:cubicBezTo>
                      <a:pt x="2082" y="3233"/>
                      <a:pt x="2066" y="3226"/>
                      <a:pt x="2051" y="3220"/>
                    </a:cubicBezTo>
                    <a:cubicBezTo>
                      <a:pt x="2020" y="3208"/>
                      <a:pt x="1986" y="3214"/>
                      <a:pt x="1956" y="3205"/>
                    </a:cubicBezTo>
                    <a:cubicBezTo>
                      <a:pt x="1928" y="3197"/>
                      <a:pt x="1897" y="3192"/>
                      <a:pt x="1872" y="3180"/>
                    </a:cubicBezTo>
                    <a:cubicBezTo>
                      <a:pt x="1821" y="3156"/>
                      <a:pt x="1767" y="3149"/>
                      <a:pt x="1715" y="3130"/>
                    </a:cubicBezTo>
                    <a:cubicBezTo>
                      <a:pt x="1678" y="3116"/>
                      <a:pt x="1640" y="3104"/>
                      <a:pt x="1603" y="3096"/>
                    </a:cubicBezTo>
                    <a:cubicBezTo>
                      <a:pt x="1566" y="3088"/>
                      <a:pt x="1533" y="3064"/>
                      <a:pt x="1494" y="3068"/>
                    </a:cubicBezTo>
                    <a:cubicBezTo>
                      <a:pt x="1450" y="3038"/>
                      <a:pt x="1391" y="3055"/>
                      <a:pt x="1349" y="3019"/>
                    </a:cubicBezTo>
                    <a:cubicBezTo>
                      <a:pt x="1268" y="3012"/>
                      <a:pt x="1197" y="2969"/>
                      <a:pt x="1117" y="2953"/>
                    </a:cubicBezTo>
                    <a:cubicBezTo>
                      <a:pt x="1078" y="2945"/>
                      <a:pt x="1041" y="2923"/>
                      <a:pt x="1002" y="2912"/>
                    </a:cubicBezTo>
                    <a:cubicBezTo>
                      <a:pt x="905" y="2886"/>
                      <a:pt x="814" y="2845"/>
                      <a:pt x="719" y="2813"/>
                    </a:cubicBezTo>
                    <a:cubicBezTo>
                      <a:pt x="673" y="2798"/>
                      <a:pt x="623" y="2787"/>
                      <a:pt x="583" y="2762"/>
                    </a:cubicBezTo>
                    <a:cubicBezTo>
                      <a:pt x="532" y="2730"/>
                      <a:pt x="466" y="2734"/>
                      <a:pt x="422" y="2689"/>
                    </a:cubicBezTo>
                    <a:cubicBezTo>
                      <a:pt x="417" y="2684"/>
                      <a:pt x="403" y="2688"/>
                      <a:pt x="392" y="2688"/>
                    </a:cubicBezTo>
                    <a:cubicBezTo>
                      <a:pt x="397" y="2675"/>
                      <a:pt x="403" y="2667"/>
                      <a:pt x="403" y="2658"/>
                    </a:cubicBezTo>
                    <a:cubicBezTo>
                      <a:pt x="403" y="2648"/>
                      <a:pt x="396" y="2638"/>
                      <a:pt x="396" y="2627"/>
                    </a:cubicBezTo>
                    <a:cubicBezTo>
                      <a:pt x="396" y="2616"/>
                      <a:pt x="404" y="2604"/>
                      <a:pt x="404" y="2593"/>
                    </a:cubicBezTo>
                    <a:cubicBezTo>
                      <a:pt x="404" y="2546"/>
                      <a:pt x="410" y="2498"/>
                      <a:pt x="385" y="2448"/>
                    </a:cubicBezTo>
                    <a:cubicBezTo>
                      <a:pt x="374" y="2449"/>
                      <a:pt x="358" y="2447"/>
                      <a:pt x="344" y="2453"/>
                    </a:cubicBezTo>
                    <a:cubicBezTo>
                      <a:pt x="335" y="2456"/>
                      <a:pt x="333" y="2459"/>
                      <a:pt x="325" y="2452"/>
                    </a:cubicBezTo>
                    <a:cubicBezTo>
                      <a:pt x="315" y="2443"/>
                      <a:pt x="302" y="2437"/>
                      <a:pt x="290" y="2429"/>
                    </a:cubicBezTo>
                    <a:cubicBezTo>
                      <a:pt x="252" y="2402"/>
                      <a:pt x="206" y="2389"/>
                      <a:pt x="161" y="2365"/>
                    </a:cubicBezTo>
                    <a:cubicBezTo>
                      <a:pt x="183" y="2334"/>
                      <a:pt x="174" y="2299"/>
                      <a:pt x="176" y="2263"/>
                    </a:cubicBezTo>
                    <a:cubicBezTo>
                      <a:pt x="188" y="2252"/>
                      <a:pt x="200" y="2241"/>
                      <a:pt x="212" y="2229"/>
                    </a:cubicBezTo>
                    <a:cubicBezTo>
                      <a:pt x="210" y="2225"/>
                      <a:pt x="210" y="2222"/>
                      <a:pt x="207" y="2220"/>
                    </a:cubicBezTo>
                    <a:cubicBezTo>
                      <a:pt x="167" y="2186"/>
                      <a:pt x="155" y="2136"/>
                      <a:pt x="138" y="2090"/>
                    </a:cubicBezTo>
                    <a:cubicBezTo>
                      <a:pt x="125" y="2053"/>
                      <a:pt x="123" y="2012"/>
                      <a:pt x="100" y="1979"/>
                    </a:cubicBezTo>
                    <a:cubicBezTo>
                      <a:pt x="78" y="1948"/>
                      <a:pt x="59" y="1918"/>
                      <a:pt x="87" y="1880"/>
                    </a:cubicBezTo>
                    <a:cubicBezTo>
                      <a:pt x="92" y="1873"/>
                      <a:pt x="87" y="1860"/>
                      <a:pt x="87" y="1849"/>
                    </a:cubicBezTo>
                    <a:cubicBezTo>
                      <a:pt x="87" y="1824"/>
                      <a:pt x="79" y="1794"/>
                      <a:pt x="89" y="1774"/>
                    </a:cubicBezTo>
                    <a:cubicBezTo>
                      <a:pt x="103" y="1747"/>
                      <a:pt x="88" y="1716"/>
                      <a:pt x="102" y="1698"/>
                    </a:cubicBezTo>
                    <a:cubicBezTo>
                      <a:pt x="119" y="1676"/>
                      <a:pt x="100" y="1646"/>
                      <a:pt x="125" y="1631"/>
                    </a:cubicBezTo>
                    <a:cubicBezTo>
                      <a:pt x="122" y="1595"/>
                      <a:pt x="140" y="1565"/>
                      <a:pt x="150" y="1537"/>
                    </a:cubicBezTo>
                    <a:cubicBezTo>
                      <a:pt x="137" y="1512"/>
                      <a:pt x="123" y="1490"/>
                      <a:pt x="114" y="1466"/>
                    </a:cubicBezTo>
                    <a:cubicBezTo>
                      <a:pt x="111" y="1457"/>
                      <a:pt x="118" y="1444"/>
                      <a:pt x="121" y="1432"/>
                    </a:cubicBezTo>
                    <a:cubicBezTo>
                      <a:pt x="122" y="1427"/>
                      <a:pt x="127" y="1418"/>
                      <a:pt x="125" y="1416"/>
                    </a:cubicBezTo>
                    <a:cubicBezTo>
                      <a:pt x="105" y="1396"/>
                      <a:pt x="110" y="1364"/>
                      <a:pt x="93" y="1347"/>
                    </a:cubicBezTo>
                    <a:cubicBezTo>
                      <a:pt x="72" y="1327"/>
                      <a:pt x="75" y="1307"/>
                      <a:pt x="75" y="1284"/>
                    </a:cubicBezTo>
                    <a:cubicBezTo>
                      <a:pt x="74" y="1260"/>
                      <a:pt x="78" y="1236"/>
                      <a:pt x="55" y="1216"/>
                    </a:cubicBezTo>
                    <a:cubicBezTo>
                      <a:pt x="44" y="1206"/>
                      <a:pt x="37" y="1179"/>
                      <a:pt x="66" y="1168"/>
                    </a:cubicBezTo>
                    <a:cubicBezTo>
                      <a:pt x="70" y="1166"/>
                      <a:pt x="73" y="1155"/>
                      <a:pt x="74" y="1148"/>
                    </a:cubicBezTo>
                    <a:cubicBezTo>
                      <a:pt x="78" y="1133"/>
                      <a:pt x="66" y="1113"/>
                      <a:pt x="85" y="1102"/>
                    </a:cubicBezTo>
                    <a:cubicBezTo>
                      <a:pt x="103" y="1091"/>
                      <a:pt x="123" y="1084"/>
                      <a:pt x="149" y="1072"/>
                    </a:cubicBezTo>
                    <a:cubicBezTo>
                      <a:pt x="160" y="1034"/>
                      <a:pt x="137" y="984"/>
                      <a:pt x="163" y="941"/>
                    </a:cubicBezTo>
                    <a:cubicBezTo>
                      <a:pt x="156" y="908"/>
                      <a:pt x="119" y="908"/>
                      <a:pt x="101" y="884"/>
                    </a:cubicBezTo>
                    <a:cubicBezTo>
                      <a:pt x="99" y="849"/>
                      <a:pt x="96" y="814"/>
                      <a:pt x="124" y="782"/>
                    </a:cubicBezTo>
                    <a:cubicBezTo>
                      <a:pt x="141" y="762"/>
                      <a:pt x="147" y="733"/>
                      <a:pt x="161" y="709"/>
                    </a:cubicBezTo>
                    <a:cubicBezTo>
                      <a:pt x="172" y="690"/>
                      <a:pt x="164" y="667"/>
                      <a:pt x="176" y="649"/>
                    </a:cubicBezTo>
                    <a:cubicBezTo>
                      <a:pt x="143" y="590"/>
                      <a:pt x="78" y="566"/>
                      <a:pt x="30" y="522"/>
                    </a:cubicBezTo>
                    <a:cubicBezTo>
                      <a:pt x="0" y="522"/>
                      <a:pt x="7" y="498"/>
                      <a:pt x="15" y="489"/>
                    </a:cubicBezTo>
                    <a:cubicBezTo>
                      <a:pt x="37" y="463"/>
                      <a:pt x="48" y="436"/>
                      <a:pt x="52" y="402"/>
                    </a:cubicBezTo>
                    <a:cubicBezTo>
                      <a:pt x="55" y="374"/>
                      <a:pt x="85" y="348"/>
                      <a:pt x="85" y="322"/>
                    </a:cubicBezTo>
                    <a:cubicBezTo>
                      <a:pt x="84" y="293"/>
                      <a:pt x="106" y="283"/>
                      <a:pt x="115" y="264"/>
                    </a:cubicBezTo>
                    <a:cubicBezTo>
                      <a:pt x="144" y="204"/>
                      <a:pt x="182" y="148"/>
                      <a:pt x="217" y="89"/>
                    </a:cubicBezTo>
                    <a:close/>
                    <a:moveTo>
                      <a:pt x="1119" y="1677"/>
                    </a:moveTo>
                    <a:cubicBezTo>
                      <a:pt x="1139" y="1672"/>
                      <a:pt x="1158" y="1666"/>
                      <a:pt x="1178" y="1663"/>
                    </a:cubicBezTo>
                    <a:cubicBezTo>
                      <a:pt x="1246" y="1650"/>
                      <a:pt x="1279" y="1616"/>
                      <a:pt x="1291" y="1545"/>
                    </a:cubicBezTo>
                    <a:cubicBezTo>
                      <a:pt x="1293" y="1533"/>
                      <a:pt x="1301" y="1521"/>
                      <a:pt x="1306" y="1510"/>
                    </a:cubicBezTo>
                    <a:cubicBezTo>
                      <a:pt x="1337" y="1524"/>
                      <a:pt x="1363" y="1539"/>
                      <a:pt x="1391" y="1547"/>
                    </a:cubicBezTo>
                    <a:cubicBezTo>
                      <a:pt x="1411" y="1553"/>
                      <a:pt x="1417" y="1584"/>
                      <a:pt x="1443" y="1573"/>
                    </a:cubicBezTo>
                    <a:cubicBezTo>
                      <a:pt x="1462" y="1566"/>
                      <a:pt x="1480" y="1559"/>
                      <a:pt x="1496" y="1548"/>
                    </a:cubicBezTo>
                    <a:cubicBezTo>
                      <a:pt x="1520" y="1530"/>
                      <a:pt x="1550" y="1516"/>
                      <a:pt x="1557" y="1482"/>
                    </a:cubicBezTo>
                    <a:cubicBezTo>
                      <a:pt x="1559" y="1473"/>
                      <a:pt x="1567" y="1465"/>
                      <a:pt x="1575" y="1451"/>
                    </a:cubicBezTo>
                    <a:cubicBezTo>
                      <a:pt x="1490" y="1418"/>
                      <a:pt x="1409" y="1387"/>
                      <a:pt x="1325" y="1355"/>
                    </a:cubicBezTo>
                    <a:cubicBezTo>
                      <a:pt x="1354" y="1326"/>
                      <a:pt x="1379" y="1301"/>
                      <a:pt x="1405" y="1276"/>
                    </a:cubicBezTo>
                    <a:cubicBezTo>
                      <a:pt x="1405" y="1267"/>
                      <a:pt x="1406" y="1259"/>
                      <a:pt x="1404" y="1250"/>
                    </a:cubicBezTo>
                    <a:cubicBezTo>
                      <a:pt x="1400" y="1225"/>
                      <a:pt x="1366" y="1201"/>
                      <a:pt x="1344" y="1211"/>
                    </a:cubicBezTo>
                    <a:cubicBezTo>
                      <a:pt x="1309" y="1226"/>
                      <a:pt x="1271" y="1226"/>
                      <a:pt x="1240" y="1216"/>
                    </a:cubicBezTo>
                    <a:cubicBezTo>
                      <a:pt x="1205" y="1205"/>
                      <a:pt x="1171" y="1209"/>
                      <a:pt x="1137" y="1206"/>
                    </a:cubicBezTo>
                    <a:cubicBezTo>
                      <a:pt x="1069" y="1201"/>
                      <a:pt x="1002" y="1228"/>
                      <a:pt x="934" y="1219"/>
                    </a:cubicBezTo>
                    <a:cubicBezTo>
                      <a:pt x="930" y="1219"/>
                      <a:pt x="927" y="1223"/>
                      <a:pt x="925" y="1224"/>
                    </a:cubicBezTo>
                    <a:cubicBezTo>
                      <a:pt x="925" y="1244"/>
                      <a:pt x="925" y="1262"/>
                      <a:pt x="925" y="1279"/>
                    </a:cubicBezTo>
                    <a:cubicBezTo>
                      <a:pt x="985" y="1302"/>
                      <a:pt x="1043" y="1324"/>
                      <a:pt x="1094" y="1321"/>
                    </a:cubicBezTo>
                    <a:cubicBezTo>
                      <a:pt x="1114" y="1336"/>
                      <a:pt x="1128" y="1346"/>
                      <a:pt x="1141" y="1355"/>
                    </a:cubicBezTo>
                    <a:cubicBezTo>
                      <a:pt x="1128" y="1386"/>
                      <a:pt x="1101" y="1389"/>
                      <a:pt x="1079" y="1402"/>
                    </a:cubicBezTo>
                    <a:cubicBezTo>
                      <a:pt x="1022" y="1436"/>
                      <a:pt x="978" y="1486"/>
                      <a:pt x="935" y="1531"/>
                    </a:cubicBezTo>
                    <a:cubicBezTo>
                      <a:pt x="939" y="1590"/>
                      <a:pt x="987" y="1600"/>
                      <a:pt x="1021" y="1624"/>
                    </a:cubicBezTo>
                    <a:cubicBezTo>
                      <a:pt x="1022" y="1625"/>
                      <a:pt x="1026" y="1625"/>
                      <a:pt x="1027" y="1624"/>
                    </a:cubicBezTo>
                    <a:cubicBezTo>
                      <a:pt x="1049" y="1603"/>
                      <a:pt x="1087" y="1619"/>
                      <a:pt x="1107" y="1588"/>
                    </a:cubicBezTo>
                    <a:cubicBezTo>
                      <a:pt x="1118" y="1571"/>
                      <a:pt x="1139" y="1560"/>
                      <a:pt x="1166" y="1562"/>
                    </a:cubicBezTo>
                    <a:cubicBezTo>
                      <a:pt x="1160" y="1607"/>
                      <a:pt x="1093" y="1618"/>
                      <a:pt x="1119" y="1677"/>
                    </a:cubicBezTo>
                    <a:close/>
                    <a:moveTo>
                      <a:pt x="1691" y="2597"/>
                    </a:moveTo>
                    <a:cubicBezTo>
                      <a:pt x="1676" y="2583"/>
                      <a:pt x="1648" y="2569"/>
                      <a:pt x="1648" y="2554"/>
                    </a:cubicBezTo>
                    <a:cubicBezTo>
                      <a:pt x="1647" y="2520"/>
                      <a:pt x="1621" y="2509"/>
                      <a:pt x="1604" y="2489"/>
                    </a:cubicBezTo>
                    <a:cubicBezTo>
                      <a:pt x="1589" y="2472"/>
                      <a:pt x="1574" y="2450"/>
                      <a:pt x="1554" y="2442"/>
                    </a:cubicBezTo>
                    <a:cubicBezTo>
                      <a:pt x="1533" y="2432"/>
                      <a:pt x="1530" y="2412"/>
                      <a:pt x="1516" y="2400"/>
                    </a:cubicBezTo>
                    <a:cubicBezTo>
                      <a:pt x="1502" y="2386"/>
                      <a:pt x="1486" y="2374"/>
                      <a:pt x="1478" y="2352"/>
                    </a:cubicBezTo>
                    <a:cubicBezTo>
                      <a:pt x="1469" y="2328"/>
                      <a:pt x="1455" y="2330"/>
                      <a:pt x="1428" y="2359"/>
                    </a:cubicBezTo>
                    <a:cubicBezTo>
                      <a:pt x="1472" y="2430"/>
                      <a:pt x="1500" y="2509"/>
                      <a:pt x="1527" y="2589"/>
                    </a:cubicBezTo>
                    <a:cubicBezTo>
                      <a:pt x="1534" y="2610"/>
                      <a:pt x="1528" y="2636"/>
                      <a:pt x="1513" y="2636"/>
                    </a:cubicBezTo>
                    <a:cubicBezTo>
                      <a:pt x="1488" y="2636"/>
                      <a:pt x="1459" y="2649"/>
                      <a:pt x="1437" y="2626"/>
                    </a:cubicBezTo>
                    <a:cubicBezTo>
                      <a:pt x="1409" y="2652"/>
                      <a:pt x="1380" y="2678"/>
                      <a:pt x="1351" y="2704"/>
                    </a:cubicBezTo>
                    <a:cubicBezTo>
                      <a:pt x="1306" y="2664"/>
                      <a:pt x="1253" y="2668"/>
                      <a:pt x="1199" y="2697"/>
                    </a:cubicBezTo>
                    <a:cubicBezTo>
                      <a:pt x="1203" y="2707"/>
                      <a:pt x="1204" y="2721"/>
                      <a:pt x="1212" y="2729"/>
                    </a:cubicBezTo>
                    <a:cubicBezTo>
                      <a:pt x="1242" y="2760"/>
                      <a:pt x="1273" y="2789"/>
                      <a:pt x="1308" y="2816"/>
                    </a:cubicBezTo>
                    <a:cubicBezTo>
                      <a:pt x="1341" y="2840"/>
                      <a:pt x="1373" y="2853"/>
                      <a:pt x="1413" y="2854"/>
                    </a:cubicBezTo>
                    <a:cubicBezTo>
                      <a:pt x="1439" y="2854"/>
                      <a:pt x="1464" y="2850"/>
                      <a:pt x="1491" y="2863"/>
                    </a:cubicBezTo>
                    <a:cubicBezTo>
                      <a:pt x="1509" y="2872"/>
                      <a:pt x="1541" y="2876"/>
                      <a:pt x="1562" y="2854"/>
                    </a:cubicBezTo>
                    <a:cubicBezTo>
                      <a:pt x="1610" y="2856"/>
                      <a:pt x="1634" y="2817"/>
                      <a:pt x="1665" y="2790"/>
                    </a:cubicBezTo>
                    <a:cubicBezTo>
                      <a:pt x="1682" y="2810"/>
                      <a:pt x="1706" y="2808"/>
                      <a:pt x="1717" y="2798"/>
                    </a:cubicBezTo>
                    <a:cubicBezTo>
                      <a:pt x="1753" y="2766"/>
                      <a:pt x="1798" y="2759"/>
                      <a:pt x="1838" y="2738"/>
                    </a:cubicBezTo>
                    <a:cubicBezTo>
                      <a:pt x="1879" y="2717"/>
                      <a:pt x="1916" y="2688"/>
                      <a:pt x="1950" y="2656"/>
                    </a:cubicBezTo>
                    <a:cubicBezTo>
                      <a:pt x="1959" y="2648"/>
                      <a:pt x="1970" y="2639"/>
                      <a:pt x="1980" y="2639"/>
                    </a:cubicBezTo>
                    <a:cubicBezTo>
                      <a:pt x="2014" y="2639"/>
                      <a:pt x="2035" y="2622"/>
                      <a:pt x="2050" y="2594"/>
                    </a:cubicBezTo>
                    <a:cubicBezTo>
                      <a:pt x="2063" y="2569"/>
                      <a:pt x="2079" y="2544"/>
                      <a:pt x="2074" y="2510"/>
                    </a:cubicBezTo>
                    <a:cubicBezTo>
                      <a:pt x="2034" y="2516"/>
                      <a:pt x="1995" y="2499"/>
                      <a:pt x="1961" y="2520"/>
                    </a:cubicBezTo>
                    <a:cubicBezTo>
                      <a:pt x="1929" y="2539"/>
                      <a:pt x="1892" y="2557"/>
                      <a:pt x="1882" y="2596"/>
                    </a:cubicBezTo>
                    <a:cubicBezTo>
                      <a:pt x="1849" y="2602"/>
                      <a:pt x="1817" y="2611"/>
                      <a:pt x="1785" y="2611"/>
                    </a:cubicBezTo>
                    <a:cubicBezTo>
                      <a:pt x="1754" y="2611"/>
                      <a:pt x="1722" y="2602"/>
                      <a:pt x="1691" y="259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8">
                <a:extLst>
                  <a:ext uri="{FF2B5EF4-FFF2-40B4-BE49-F238E27FC236}">
                    <a16:creationId xmlns:a16="http://schemas.microsoft.com/office/drawing/2014/main" id="{B6FB6304-435A-43F2-FCF6-CD6482118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6700" y="1662113"/>
                <a:ext cx="1506537" cy="1277938"/>
              </a:xfrm>
              <a:custGeom>
                <a:avLst/>
                <a:gdLst>
                  <a:gd name="T0" fmla="*/ 120 w 3623"/>
                  <a:gd name="T1" fmla="*/ 234 h 3071"/>
                  <a:gd name="T2" fmla="*/ 402 w 3623"/>
                  <a:gd name="T3" fmla="*/ 466 h 3071"/>
                  <a:gd name="T4" fmla="*/ 442 w 3623"/>
                  <a:gd name="T5" fmla="*/ 706 h 3071"/>
                  <a:gd name="T6" fmla="*/ 596 w 3623"/>
                  <a:gd name="T7" fmla="*/ 847 h 3071"/>
                  <a:gd name="T8" fmla="*/ 886 w 3623"/>
                  <a:gd name="T9" fmla="*/ 864 h 3071"/>
                  <a:gd name="T10" fmla="*/ 1063 w 3623"/>
                  <a:gd name="T11" fmla="*/ 1096 h 3071"/>
                  <a:gd name="T12" fmla="*/ 1215 w 3623"/>
                  <a:gd name="T13" fmla="*/ 814 h 3071"/>
                  <a:gd name="T14" fmla="*/ 1143 w 3623"/>
                  <a:gd name="T15" fmla="*/ 719 h 3071"/>
                  <a:gd name="T16" fmla="*/ 1341 w 3623"/>
                  <a:gd name="T17" fmla="*/ 815 h 3071"/>
                  <a:gd name="T18" fmla="*/ 1786 w 3623"/>
                  <a:gd name="T19" fmla="*/ 1062 h 3071"/>
                  <a:gd name="T20" fmla="*/ 2173 w 3623"/>
                  <a:gd name="T21" fmla="*/ 984 h 3071"/>
                  <a:gd name="T22" fmla="*/ 2216 w 3623"/>
                  <a:gd name="T23" fmla="*/ 1251 h 3071"/>
                  <a:gd name="T24" fmla="*/ 2215 w 3623"/>
                  <a:gd name="T25" fmla="*/ 1120 h 3071"/>
                  <a:gd name="T26" fmla="*/ 2406 w 3623"/>
                  <a:gd name="T27" fmla="*/ 826 h 3071"/>
                  <a:gd name="T28" fmla="*/ 2266 w 3623"/>
                  <a:gd name="T29" fmla="*/ 619 h 3071"/>
                  <a:gd name="T30" fmla="*/ 2217 w 3623"/>
                  <a:gd name="T31" fmla="*/ 387 h 3071"/>
                  <a:gd name="T32" fmla="*/ 2269 w 3623"/>
                  <a:gd name="T33" fmla="*/ 152 h 3071"/>
                  <a:gd name="T34" fmla="*/ 2404 w 3623"/>
                  <a:gd name="T35" fmla="*/ 29 h 3071"/>
                  <a:gd name="T36" fmla="*/ 2540 w 3623"/>
                  <a:gd name="T37" fmla="*/ 343 h 3071"/>
                  <a:gd name="T38" fmla="*/ 2550 w 3623"/>
                  <a:gd name="T39" fmla="*/ 594 h 3071"/>
                  <a:gd name="T40" fmla="*/ 2777 w 3623"/>
                  <a:gd name="T41" fmla="*/ 689 h 3071"/>
                  <a:gd name="T42" fmla="*/ 2670 w 3623"/>
                  <a:gd name="T43" fmla="*/ 763 h 3071"/>
                  <a:gd name="T44" fmla="*/ 2773 w 3623"/>
                  <a:gd name="T45" fmla="*/ 844 h 3071"/>
                  <a:gd name="T46" fmla="*/ 2977 w 3623"/>
                  <a:gd name="T47" fmla="*/ 977 h 3071"/>
                  <a:gd name="T48" fmla="*/ 3088 w 3623"/>
                  <a:gd name="T49" fmla="*/ 1208 h 3071"/>
                  <a:gd name="T50" fmla="*/ 3165 w 3623"/>
                  <a:gd name="T51" fmla="*/ 936 h 3071"/>
                  <a:gd name="T52" fmla="*/ 3180 w 3623"/>
                  <a:gd name="T53" fmla="*/ 648 h 3071"/>
                  <a:gd name="T54" fmla="*/ 3400 w 3623"/>
                  <a:gd name="T55" fmla="*/ 606 h 3071"/>
                  <a:gd name="T56" fmla="*/ 3573 w 3623"/>
                  <a:gd name="T57" fmla="*/ 804 h 3071"/>
                  <a:gd name="T58" fmla="*/ 3523 w 3623"/>
                  <a:gd name="T59" fmla="*/ 998 h 3071"/>
                  <a:gd name="T60" fmla="*/ 3591 w 3623"/>
                  <a:gd name="T61" fmla="*/ 1302 h 3071"/>
                  <a:gd name="T62" fmla="*/ 3393 w 3623"/>
                  <a:gd name="T63" fmla="*/ 1439 h 3071"/>
                  <a:gd name="T64" fmla="*/ 3299 w 3623"/>
                  <a:gd name="T65" fmla="*/ 1500 h 3071"/>
                  <a:gd name="T66" fmla="*/ 3205 w 3623"/>
                  <a:gd name="T67" fmla="*/ 1441 h 3071"/>
                  <a:gd name="T68" fmla="*/ 3145 w 3623"/>
                  <a:gd name="T69" fmla="*/ 1619 h 3071"/>
                  <a:gd name="T70" fmla="*/ 3044 w 3623"/>
                  <a:gd name="T71" fmla="*/ 1769 h 3071"/>
                  <a:gd name="T72" fmla="*/ 2878 w 3623"/>
                  <a:gd name="T73" fmla="*/ 2111 h 3071"/>
                  <a:gd name="T74" fmla="*/ 2617 w 3623"/>
                  <a:gd name="T75" fmla="*/ 2190 h 3071"/>
                  <a:gd name="T76" fmla="*/ 2593 w 3623"/>
                  <a:gd name="T77" fmla="*/ 2403 h 3071"/>
                  <a:gd name="T78" fmla="*/ 2334 w 3623"/>
                  <a:gd name="T79" fmla="*/ 2709 h 3071"/>
                  <a:gd name="T80" fmla="*/ 2218 w 3623"/>
                  <a:gd name="T81" fmla="*/ 3063 h 3071"/>
                  <a:gd name="T82" fmla="*/ 1820 w 3623"/>
                  <a:gd name="T83" fmla="*/ 3022 h 3071"/>
                  <a:gd name="T84" fmla="*/ 1382 w 3623"/>
                  <a:gd name="T85" fmla="*/ 2973 h 3071"/>
                  <a:gd name="T86" fmla="*/ 1418 w 3623"/>
                  <a:gd name="T87" fmla="*/ 2578 h 3071"/>
                  <a:gd name="T88" fmla="*/ 1456 w 3623"/>
                  <a:gd name="T89" fmla="*/ 2170 h 3071"/>
                  <a:gd name="T90" fmla="*/ 1443 w 3623"/>
                  <a:gd name="T91" fmla="*/ 1841 h 3071"/>
                  <a:gd name="T92" fmla="*/ 970 w 3623"/>
                  <a:gd name="T93" fmla="*/ 1593 h 3071"/>
                  <a:gd name="T94" fmla="*/ 564 w 3623"/>
                  <a:gd name="T95" fmla="*/ 1312 h 3071"/>
                  <a:gd name="T96" fmla="*/ 175 w 3623"/>
                  <a:gd name="T97" fmla="*/ 792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23" h="3071">
                    <a:moveTo>
                      <a:pt x="0" y="549"/>
                    </a:moveTo>
                    <a:cubicBezTo>
                      <a:pt x="14" y="518"/>
                      <a:pt x="38" y="493"/>
                      <a:pt x="38" y="456"/>
                    </a:cubicBezTo>
                    <a:cubicBezTo>
                      <a:pt x="38" y="442"/>
                      <a:pt x="51" y="428"/>
                      <a:pt x="57" y="414"/>
                    </a:cubicBezTo>
                    <a:cubicBezTo>
                      <a:pt x="78" y="355"/>
                      <a:pt x="98" y="296"/>
                      <a:pt x="120" y="234"/>
                    </a:cubicBezTo>
                    <a:cubicBezTo>
                      <a:pt x="144" y="249"/>
                      <a:pt x="175" y="251"/>
                      <a:pt x="181" y="286"/>
                    </a:cubicBezTo>
                    <a:cubicBezTo>
                      <a:pt x="217" y="288"/>
                      <a:pt x="224" y="324"/>
                      <a:pt x="236" y="345"/>
                    </a:cubicBezTo>
                    <a:cubicBezTo>
                      <a:pt x="266" y="395"/>
                      <a:pt x="311" y="423"/>
                      <a:pt x="356" y="453"/>
                    </a:cubicBezTo>
                    <a:cubicBezTo>
                      <a:pt x="371" y="463"/>
                      <a:pt x="385" y="466"/>
                      <a:pt x="402" y="466"/>
                    </a:cubicBezTo>
                    <a:cubicBezTo>
                      <a:pt x="450" y="464"/>
                      <a:pt x="464" y="471"/>
                      <a:pt x="493" y="496"/>
                    </a:cubicBezTo>
                    <a:cubicBezTo>
                      <a:pt x="533" y="532"/>
                      <a:pt x="547" y="583"/>
                      <a:pt x="568" y="630"/>
                    </a:cubicBezTo>
                    <a:cubicBezTo>
                      <a:pt x="580" y="658"/>
                      <a:pt x="565" y="674"/>
                      <a:pt x="533" y="681"/>
                    </a:cubicBezTo>
                    <a:cubicBezTo>
                      <a:pt x="503" y="688"/>
                      <a:pt x="471" y="691"/>
                      <a:pt x="442" y="706"/>
                    </a:cubicBezTo>
                    <a:cubicBezTo>
                      <a:pt x="412" y="722"/>
                      <a:pt x="406" y="740"/>
                      <a:pt x="430" y="762"/>
                    </a:cubicBezTo>
                    <a:cubicBezTo>
                      <a:pt x="447" y="777"/>
                      <a:pt x="454" y="800"/>
                      <a:pt x="477" y="813"/>
                    </a:cubicBezTo>
                    <a:cubicBezTo>
                      <a:pt x="497" y="825"/>
                      <a:pt x="521" y="810"/>
                      <a:pt x="540" y="831"/>
                    </a:cubicBezTo>
                    <a:cubicBezTo>
                      <a:pt x="551" y="843"/>
                      <a:pt x="576" y="844"/>
                      <a:pt x="596" y="847"/>
                    </a:cubicBezTo>
                    <a:cubicBezTo>
                      <a:pt x="635" y="853"/>
                      <a:pt x="672" y="867"/>
                      <a:pt x="710" y="878"/>
                    </a:cubicBezTo>
                    <a:cubicBezTo>
                      <a:pt x="717" y="880"/>
                      <a:pt x="727" y="886"/>
                      <a:pt x="732" y="883"/>
                    </a:cubicBezTo>
                    <a:cubicBezTo>
                      <a:pt x="769" y="861"/>
                      <a:pt x="816" y="875"/>
                      <a:pt x="852" y="849"/>
                    </a:cubicBezTo>
                    <a:cubicBezTo>
                      <a:pt x="862" y="841"/>
                      <a:pt x="886" y="834"/>
                      <a:pt x="886" y="864"/>
                    </a:cubicBezTo>
                    <a:cubicBezTo>
                      <a:pt x="932" y="905"/>
                      <a:pt x="955" y="965"/>
                      <a:pt x="1001" y="1007"/>
                    </a:cubicBezTo>
                    <a:cubicBezTo>
                      <a:pt x="1025" y="1030"/>
                      <a:pt x="1043" y="1066"/>
                      <a:pt x="1038" y="1105"/>
                    </a:cubicBezTo>
                    <a:cubicBezTo>
                      <a:pt x="1037" y="1115"/>
                      <a:pt x="1038" y="1125"/>
                      <a:pt x="1038" y="1137"/>
                    </a:cubicBezTo>
                    <a:cubicBezTo>
                      <a:pt x="1060" y="1128"/>
                      <a:pt x="1064" y="1114"/>
                      <a:pt x="1063" y="1096"/>
                    </a:cubicBezTo>
                    <a:cubicBezTo>
                      <a:pt x="1062" y="1044"/>
                      <a:pt x="1063" y="991"/>
                      <a:pt x="1063" y="935"/>
                    </a:cubicBezTo>
                    <a:cubicBezTo>
                      <a:pt x="1105" y="914"/>
                      <a:pt x="1146" y="890"/>
                      <a:pt x="1189" y="871"/>
                    </a:cubicBezTo>
                    <a:cubicBezTo>
                      <a:pt x="1218" y="859"/>
                      <a:pt x="1241" y="844"/>
                      <a:pt x="1251" y="808"/>
                    </a:cubicBezTo>
                    <a:cubicBezTo>
                      <a:pt x="1239" y="810"/>
                      <a:pt x="1227" y="811"/>
                      <a:pt x="1215" y="814"/>
                    </a:cubicBezTo>
                    <a:cubicBezTo>
                      <a:pt x="1185" y="824"/>
                      <a:pt x="1161" y="851"/>
                      <a:pt x="1126" y="845"/>
                    </a:cubicBezTo>
                    <a:cubicBezTo>
                      <a:pt x="1079" y="878"/>
                      <a:pt x="1054" y="841"/>
                      <a:pt x="1027" y="816"/>
                    </a:cubicBezTo>
                    <a:cubicBezTo>
                      <a:pt x="1035" y="797"/>
                      <a:pt x="1039" y="779"/>
                      <a:pt x="1049" y="765"/>
                    </a:cubicBezTo>
                    <a:cubicBezTo>
                      <a:pt x="1071" y="733"/>
                      <a:pt x="1106" y="722"/>
                      <a:pt x="1143" y="719"/>
                    </a:cubicBezTo>
                    <a:cubicBezTo>
                      <a:pt x="1164" y="717"/>
                      <a:pt x="1182" y="718"/>
                      <a:pt x="1202" y="707"/>
                    </a:cubicBezTo>
                    <a:cubicBezTo>
                      <a:pt x="1231" y="691"/>
                      <a:pt x="1265" y="691"/>
                      <a:pt x="1298" y="694"/>
                    </a:cubicBezTo>
                    <a:cubicBezTo>
                      <a:pt x="1320" y="716"/>
                      <a:pt x="1333" y="742"/>
                      <a:pt x="1329" y="775"/>
                    </a:cubicBezTo>
                    <a:cubicBezTo>
                      <a:pt x="1327" y="790"/>
                      <a:pt x="1333" y="802"/>
                      <a:pt x="1341" y="815"/>
                    </a:cubicBezTo>
                    <a:cubicBezTo>
                      <a:pt x="1367" y="862"/>
                      <a:pt x="1397" y="904"/>
                      <a:pt x="1445" y="928"/>
                    </a:cubicBezTo>
                    <a:cubicBezTo>
                      <a:pt x="1464" y="937"/>
                      <a:pt x="1490" y="934"/>
                      <a:pt x="1513" y="936"/>
                    </a:cubicBezTo>
                    <a:cubicBezTo>
                      <a:pt x="1536" y="971"/>
                      <a:pt x="1559" y="1007"/>
                      <a:pt x="1582" y="1043"/>
                    </a:cubicBezTo>
                    <a:cubicBezTo>
                      <a:pt x="1651" y="1054"/>
                      <a:pt x="1718" y="1063"/>
                      <a:pt x="1786" y="1062"/>
                    </a:cubicBezTo>
                    <a:cubicBezTo>
                      <a:pt x="1835" y="1061"/>
                      <a:pt x="1882" y="1081"/>
                      <a:pt x="1929" y="1099"/>
                    </a:cubicBezTo>
                    <a:cubicBezTo>
                      <a:pt x="1946" y="1041"/>
                      <a:pt x="1962" y="983"/>
                      <a:pt x="1979" y="922"/>
                    </a:cubicBezTo>
                    <a:cubicBezTo>
                      <a:pt x="2004" y="926"/>
                      <a:pt x="2030" y="926"/>
                      <a:pt x="2054" y="935"/>
                    </a:cubicBezTo>
                    <a:cubicBezTo>
                      <a:pt x="2094" y="950"/>
                      <a:pt x="2137" y="957"/>
                      <a:pt x="2173" y="984"/>
                    </a:cubicBezTo>
                    <a:cubicBezTo>
                      <a:pt x="2200" y="1004"/>
                      <a:pt x="2210" y="1010"/>
                      <a:pt x="2202" y="1035"/>
                    </a:cubicBezTo>
                    <a:cubicBezTo>
                      <a:pt x="2189" y="1084"/>
                      <a:pt x="2172" y="1132"/>
                      <a:pt x="2156" y="1182"/>
                    </a:cubicBezTo>
                    <a:cubicBezTo>
                      <a:pt x="2156" y="1182"/>
                      <a:pt x="2157" y="1186"/>
                      <a:pt x="2160" y="1188"/>
                    </a:cubicBezTo>
                    <a:cubicBezTo>
                      <a:pt x="2172" y="1196"/>
                      <a:pt x="2208" y="1236"/>
                      <a:pt x="2216" y="1251"/>
                    </a:cubicBezTo>
                    <a:cubicBezTo>
                      <a:pt x="2218" y="1256"/>
                      <a:pt x="2223" y="1260"/>
                      <a:pt x="2227" y="1263"/>
                    </a:cubicBezTo>
                    <a:cubicBezTo>
                      <a:pt x="2228" y="1264"/>
                      <a:pt x="2231" y="1263"/>
                      <a:pt x="2238" y="1263"/>
                    </a:cubicBezTo>
                    <a:cubicBezTo>
                      <a:pt x="2240" y="1234"/>
                      <a:pt x="2249" y="1207"/>
                      <a:pt x="2229" y="1178"/>
                    </a:cubicBezTo>
                    <a:cubicBezTo>
                      <a:pt x="2218" y="1162"/>
                      <a:pt x="2213" y="1142"/>
                      <a:pt x="2215" y="1120"/>
                    </a:cubicBezTo>
                    <a:cubicBezTo>
                      <a:pt x="2218" y="1093"/>
                      <a:pt x="2216" y="1066"/>
                      <a:pt x="2216" y="1034"/>
                    </a:cubicBezTo>
                    <a:cubicBezTo>
                      <a:pt x="2264" y="1042"/>
                      <a:pt x="2307" y="1030"/>
                      <a:pt x="2345" y="1008"/>
                    </a:cubicBezTo>
                    <a:cubicBezTo>
                      <a:pt x="2366" y="997"/>
                      <a:pt x="2379" y="970"/>
                      <a:pt x="2393" y="949"/>
                    </a:cubicBezTo>
                    <a:cubicBezTo>
                      <a:pt x="2417" y="911"/>
                      <a:pt x="2401" y="868"/>
                      <a:pt x="2406" y="826"/>
                    </a:cubicBezTo>
                    <a:cubicBezTo>
                      <a:pt x="2394" y="815"/>
                      <a:pt x="2382" y="804"/>
                      <a:pt x="2365" y="789"/>
                    </a:cubicBezTo>
                    <a:cubicBezTo>
                      <a:pt x="2371" y="755"/>
                      <a:pt x="2376" y="720"/>
                      <a:pt x="2381" y="689"/>
                    </a:cubicBezTo>
                    <a:cubicBezTo>
                      <a:pt x="2367" y="680"/>
                      <a:pt x="2355" y="675"/>
                      <a:pt x="2348" y="667"/>
                    </a:cubicBezTo>
                    <a:cubicBezTo>
                      <a:pt x="2326" y="641"/>
                      <a:pt x="2295" y="630"/>
                      <a:pt x="2266" y="619"/>
                    </a:cubicBezTo>
                    <a:cubicBezTo>
                      <a:pt x="2252" y="613"/>
                      <a:pt x="2244" y="612"/>
                      <a:pt x="2238" y="596"/>
                    </a:cubicBezTo>
                    <a:cubicBezTo>
                      <a:pt x="2227" y="571"/>
                      <a:pt x="2203" y="551"/>
                      <a:pt x="2195" y="525"/>
                    </a:cubicBezTo>
                    <a:cubicBezTo>
                      <a:pt x="2186" y="493"/>
                      <a:pt x="2182" y="457"/>
                      <a:pt x="2200" y="424"/>
                    </a:cubicBezTo>
                    <a:cubicBezTo>
                      <a:pt x="2206" y="414"/>
                      <a:pt x="2210" y="402"/>
                      <a:pt x="2217" y="387"/>
                    </a:cubicBezTo>
                    <a:cubicBezTo>
                      <a:pt x="2187" y="367"/>
                      <a:pt x="2190" y="326"/>
                      <a:pt x="2169" y="297"/>
                    </a:cubicBezTo>
                    <a:cubicBezTo>
                      <a:pt x="2166" y="293"/>
                      <a:pt x="2169" y="283"/>
                      <a:pt x="2171" y="276"/>
                    </a:cubicBezTo>
                    <a:cubicBezTo>
                      <a:pt x="2172" y="273"/>
                      <a:pt x="2177" y="270"/>
                      <a:pt x="2177" y="266"/>
                    </a:cubicBezTo>
                    <a:cubicBezTo>
                      <a:pt x="2176" y="204"/>
                      <a:pt x="2221" y="179"/>
                      <a:pt x="2269" y="152"/>
                    </a:cubicBezTo>
                    <a:cubicBezTo>
                      <a:pt x="2264" y="137"/>
                      <a:pt x="2259" y="123"/>
                      <a:pt x="2254" y="108"/>
                    </a:cubicBezTo>
                    <a:cubicBezTo>
                      <a:pt x="2286" y="71"/>
                      <a:pt x="2317" y="34"/>
                      <a:pt x="2346" y="0"/>
                    </a:cubicBezTo>
                    <a:cubicBezTo>
                      <a:pt x="2358" y="3"/>
                      <a:pt x="2368" y="5"/>
                      <a:pt x="2376" y="10"/>
                    </a:cubicBezTo>
                    <a:cubicBezTo>
                      <a:pt x="2387" y="15"/>
                      <a:pt x="2405" y="23"/>
                      <a:pt x="2404" y="29"/>
                    </a:cubicBezTo>
                    <a:cubicBezTo>
                      <a:pt x="2402" y="58"/>
                      <a:pt x="2421" y="65"/>
                      <a:pt x="2441" y="78"/>
                    </a:cubicBezTo>
                    <a:cubicBezTo>
                      <a:pt x="2483" y="105"/>
                      <a:pt x="2504" y="150"/>
                      <a:pt x="2520" y="196"/>
                    </a:cubicBezTo>
                    <a:cubicBezTo>
                      <a:pt x="2504" y="224"/>
                      <a:pt x="2525" y="252"/>
                      <a:pt x="2520" y="281"/>
                    </a:cubicBezTo>
                    <a:cubicBezTo>
                      <a:pt x="2517" y="303"/>
                      <a:pt x="2523" y="322"/>
                      <a:pt x="2540" y="343"/>
                    </a:cubicBezTo>
                    <a:cubicBezTo>
                      <a:pt x="2564" y="372"/>
                      <a:pt x="2574" y="413"/>
                      <a:pt x="2597" y="445"/>
                    </a:cubicBezTo>
                    <a:cubicBezTo>
                      <a:pt x="2610" y="463"/>
                      <a:pt x="2607" y="479"/>
                      <a:pt x="2609" y="504"/>
                    </a:cubicBezTo>
                    <a:cubicBezTo>
                      <a:pt x="2591" y="500"/>
                      <a:pt x="2576" y="498"/>
                      <a:pt x="2555" y="494"/>
                    </a:cubicBezTo>
                    <a:cubicBezTo>
                      <a:pt x="2576" y="529"/>
                      <a:pt x="2576" y="562"/>
                      <a:pt x="2550" y="594"/>
                    </a:cubicBezTo>
                    <a:cubicBezTo>
                      <a:pt x="2538" y="609"/>
                      <a:pt x="2543" y="624"/>
                      <a:pt x="2558" y="637"/>
                    </a:cubicBezTo>
                    <a:cubicBezTo>
                      <a:pt x="2564" y="642"/>
                      <a:pt x="2570" y="649"/>
                      <a:pt x="2576" y="653"/>
                    </a:cubicBezTo>
                    <a:cubicBezTo>
                      <a:pt x="2610" y="680"/>
                      <a:pt x="2645" y="617"/>
                      <a:pt x="2679" y="655"/>
                    </a:cubicBezTo>
                    <a:cubicBezTo>
                      <a:pt x="2716" y="648"/>
                      <a:pt x="2742" y="675"/>
                      <a:pt x="2777" y="689"/>
                    </a:cubicBezTo>
                    <a:cubicBezTo>
                      <a:pt x="2763" y="695"/>
                      <a:pt x="2753" y="703"/>
                      <a:pt x="2742" y="705"/>
                    </a:cubicBezTo>
                    <a:cubicBezTo>
                      <a:pt x="2728" y="708"/>
                      <a:pt x="2713" y="708"/>
                      <a:pt x="2698" y="706"/>
                    </a:cubicBezTo>
                    <a:cubicBezTo>
                      <a:pt x="2681" y="703"/>
                      <a:pt x="2668" y="710"/>
                      <a:pt x="2661" y="724"/>
                    </a:cubicBezTo>
                    <a:cubicBezTo>
                      <a:pt x="2655" y="737"/>
                      <a:pt x="2658" y="750"/>
                      <a:pt x="2670" y="763"/>
                    </a:cubicBezTo>
                    <a:cubicBezTo>
                      <a:pt x="2691" y="784"/>
                      <a:pt x="2688" y="822"/>
                      <a:pt x="2718" y="833"/>
                    </a:cubicBezTo>
                    <a:cubicBezTo>
                      <a:pt x="2724" y="877"/>
                      <a:pt x="2731" y="916"/>
                      <a:pt x="2737" y="957"/>
                    </a:cubicBezTo>
                    <a:cubicBezTo>
                      <a:pt x="2756" y="928"/>
                      <a:pt x="2757" y="928"/>
                      <a:pt x="2760" y="903"/>
                    </a:cubicBezTo>
                    <a:cubicBezTo>
                      <a:pt x="2763" y="883"/>
                      <a:pt x="2777" y="866"/>
                      <a:pt x="2773" y="844"/>
                    </a:cubicBezTo>
                    <a:cubicBezTo>
                      <a:pt x="2769" y="822"/>
                      <a:pt x="2777" y="801"/>
                      <a:pt x="2785" y="780"/>
                    </a:cubicBezTo>
                    <a:cubicBezTo>
                      <a:pt x="2799" y="744"/>
                      <a:pt x="2830" y="733"/>
                      <a:pt x="2856" y="758"/>
                    </a:cubicBezTo>
                    <a:cubicBezTo>
                      <a:pt x="2875" y="775"/>
                      <a:pt x="2891" y="795"/>
                      <a:pt x="2910" y="811"/>
                    </a:cubicBezTo>
                    <a:cubicBezTo>
                      <a:pt x="2962" y="856"/>
                      <a:pt x="2970" y="917"/>
                      <a:pt x="2977" y="977"/>
                    </a:cubicBezTo>
                    <a:cubicBezTo>
                      <a:pt x="2962" y="992"/>
                      <a:pt x="2950" y="1004"/>
                      <a:pt x="2939" y="1015"/>
                    </a:cubicBezTo>
                    <a:cubicBezTo>
                      <a:pt x="2930" y="1067"/>
                      <a:pt x="2948" y="1110"/>
                      <a:pt x="2976" y="1152"/>
                    </a:cubicBezTo>
                    <a:cubicBezTo>
                      <a:pt x="2994" y="1180"/>
                      <a:pt x="3012" y="1209"/>
                      <a:pt x="3031" y="1239"/>
                    </a:cubicBezTo>
                    <a:cubicBezTo>
                      <a:pt x="3054" y="1235"/>
                      <a:pt x="3072" y="1225"/>
                      <a:pt x="3088" y="1208"/>
                    </a:cubicBezTo>
                    <a:cubicBezTo>
                      <a:pt x="3093" y="1202"/>
                      <a:pt x="3101" y="1196"/>
                      <a:pt x="3102" y="1189"/>
                    </a:cubicBezTo>
                    <a:cubicBezTo>
                      <a:pt x="3103" y="1165"/>
                      <a:pt x="3107" y="1142"/>
                      <a:pt x="3113" y="1118"/>
                    </a:cubicBezTo>
                    <a:cubicBezTo>
                      <a:pt x="3121" y="1087"/>
                      <a:pt x="3107" y="1051"/>
                      <a:pt x="3140" y="1027"/>
                    </a:cubicBezTo>
                    <a:cubicBezTo>
                      <a:pt x="3139" y="994"/>
                      <a:pt x="3154" y="966"/>
                      <a:pt x="3165" y="936"/>
                    </a:cubicBezTo>
                    <a:cubicBezTo>
                      <a:pt x="3180" y="896"/>
                      <a:pt x="3188" y="852"/>
                      <a:pt x="3222" y="820"/>
                    </a:cubicBezTo>
                    <a:cubicBezTo>
                      <a:pt x="3234" y="809"/>
                      <a:pt x="3232" y="770"/>
                      <a:pt x="3222" y="757"/>
                    </a:cubicBezTo>
                    <a:cubicBezTo>
                      <a:pt x="3211" y="740"/>
                      <a:pt x="3189" y="733"/>
                      <a:pt x="3190" y="706"/>
                    </a:cubicBezTo>
                    <a:cubicBezTo>
                      <a:pt x="3191" y="687"/>
                      <a:pt x="3178" y="667"/>
                      <a:pt x="3180" y="648"/>
                    </a:cubicBezTo>
                    <a:cubicBezTo>
                      <a:pt x="3181" y="632"/>
                      <a:pt x="3157" y="627"/>
                      <a:pt x="3170" y="604"/>
                    </a:cubicBezTo>
                    <a:cubicBezTo>
                      <a:pt x="3198" y="556"/>
                      <a:pt x="3239" y="538"/>
                      <a:pt x="3292" y="560"/>
                    </a:cubicBezTo>
                    <a:cubicBezTo>
                      <a:pt x="3310" y="568"/>
                      <a:pt x="3327" y="579"/>
                      <a:pt x="3345" y="587"/>
                    </a:cubicBezTo>
                    <a:cubicBezTo>
                      <a:pt x="3363" y="595"/>
                      <a:pt x="3378" y="605"/>
                      <a:pt x="3400" y="606"/>
                    </a:cubicBezTo>
                    <a:cubicBezTo>
                      <a:pt x="3418" y="607"/>
                      <a:pt x="3444" y="619"/>
                      <a:pt x="3451" y="633"/>
                    </a:cubicBezTo>
                    <a:cubicBezTo>
                      <a:pt x="3464" y="663"/>
                      <a:pt x="3488" y="670"/>
                      <a:pt x="3513" y="682"/>
                    </a:cubicBezTo>
                    <a:cubicBezTo>
                      <a:pt x="3542" y="695"/>
                      <a:pt x="3569" y="714"/>
                      <a:pt x="3585" y="744"/>
                    </a:cubicBezTo>
                    <a:cubicBezTo>
                      <a:pt x="3551" y="772"/>
                      <a:pt x="3552" y="772"/>
                      <a:pt x="3573" y="804"/>
                    </a:cubicBezTo>
                    <a:cubicBezTo>
                      <a:pt x="3580" y="813"/>
                      <a:pt x="3588" y="823"/>
                      <a:pt x="3591" y="834"/>
                    </a:cubicBezTo>
                    <a:cubicBezTo>
                      <a:pt x="3594" y="849"/>
                      <a:pt x="3597" y="877"/>
                      <a:pt x="3592" y="879"/>
                    </a:cubicBezTo>
                    <a:cubicBezTo>
                      <a:pt x="3556" y="894"/>
                      <a:pt x="3541" y="941"/>
                      <a:pt x="3496" y="937"/>
                    </a:cubicBezTo>
                    <a:cubicBezTo>
                      <a:pt x="3492" y="965"/>
                      <a:pt x="3504" y="981"/>
                      <a:pt x="3523" y="998"/>
                    </a:cubicBezTo>
                    <a:cubicBezTo>
                      <a:pt x="3535" y="1010"/>
                      <a:pt x="3542" y="1032"/>
                      <a:pt x="3545" y="1050"/>
                    </a:cubicBezTo>
                    <a:cubicBezTo>
                      <a:pt x="3547" y="1069"/>
                      <a:pt x="3554" y="1078"/>
                      <a:pt x="3571" y="1087"/>
                    </a:cubicBezTo>
                    <a:cubicBezTo>
                      <a:pt x="3607" y="1104"/>
                      <a:pt x="3622" y="1135"/>
                      <a:pt x="3622" y="1175"/>
                    </a:cubicBezTo>
                    <a:cubicBezTo>
                      <a:pt x="3623" y="1221"/>
                      <a:pt x="3620" y="1263"/>
                      <a:pt x="3591" y="1302"/>
                    </a:cubicBezTo>
                    <a:cubicBezTo>
                      <a:pt x="3561" y="1341"/>
                      <a:pt x="3539" y="1386"/>
                      <a:pt x="3513" y="1428"/>
                    </a:cubicBezTo>
                    <a:cubicBezTo>
                      <a:pt x="3508" y="1437"/>
                      <a:pt x="3499" y="1443"/>
                      <a:pt x="3491" y="1451"/>
                    </a:cubicBezTo>
                    <a:cubicBezTo>
                      <a:pt x="3457" y="1440"/>
                      <a:pt x="3422" y="1428"/>
                      <a:pt x="3381" y="1414"/>
                    </a:cubicBezTo>
                    <a:cubicBezTo>
                      <a:pt x="3386" y="1425"/>
                      <a:pt x="3391" y="1431"/>
                      <a:pt x="3393" y="1439"/>
                    </a:cubicBezTo>
                    <a:cubicBezTo>
                      <a:pt x="3396" y="1446"/>
                      <a:pt x="3395" y="1455"/>
                      <a:pt x="3397" y="1463"/>
                    </a:cubicBezTo>
                    <a:cubicBezTo>
                      <a:pt x="3402" y="1482"/>
                      <a:pt x="3398" y="1488"/>
                      <a:pt x="3380" y="1484"/>
                    </a:cubicBezTo>
                    <a:cubicBezTo>
                      <a:pt x="3366" y="1482"/>
                      <a:pt x="3351" y="1477"/>
                      <a:pt x="3338" y="1480"/>
                    </a:cubicBezTo>
                    <a:cubicBezTo>
                      <a:pt x="3324" y="1483"/>
                      <a:pt x="3311" y="1494"/>
                      <a:pt x="3299" y="1500"/>
                    </a:cubicBezTo>
                    <a:cubicBezTo>
                      <a:pt x="3286" y="1493"/>
                      <a:pt x="3272" y="1483"/>
                      <a:pt x="3258" y="1480"/>
                    </a:cubicBezTo>
                    <a:cubicBezTo>
                      <a:pt x="3244" y="1477"/>
                      <a:pt x="3243" y="1471"/>
                      <a:pt x="3241" y="1460"/>
                    </a:cubicBezTo>
                    <a:cubicBezTo>
                      <a:pt x="3239" y="1453"/>
                      <a:pt x="3230" y="1446"/>
                      <a:pt x="3223" y="1442"/>
                    </a:cubicBezTo>
                    <a:cubicBezTo>
                      <a:pt x="3219" y="1439"/>
                      <a:pt x="3211" y="1440"/>
                      <a:pt x="3205" y="1441"/>
                    </a:cubicBezTo>
                    <a:cubicBezTo>
                      <a:pt x="3180" y="1446"/>
                      <a:pt x="3154" y="1451"/>
                      <a:pt x="3130" y="1458"/>
                    </a:cubicBezTo>
                    <a:cubicBezTo>
                      <a:pt x="3123" y="1460"/>
                      <a:pt x="3118" y="1469"/>
                      <a:pt x="3108" y="1479"/>
                    </a:cubicBezTo>
                    <a:cubicBezTo>
                      <a:pt x="3122" y="1487"/>
                      <a:pt x="3131" y="1491"/>
                      <a:pt x="3140" y="1497"/>
                    </a:cubicBezTo>
                    <a:cubicBezTo>
                      <a:pt x="3180" y="1527"/>
                      <a:pt x="3182" y="1571"/>
                      <a:pt x="3145" y="1619"/>
                    </a:cubicBezTo>
                    <a:cubicBezTo>
                      <a:pt x="3124" y="1647"/>
                      <a:pt x="3099" y="1672"/>
                      <a:pt x="3079" y="1700"/>
                    </a:cubicBezTo>
                    <a:cubicBezTo>
                      <a:pt x="3071" y="1710"/>
                      <a:pt x="3064" y="1726"/>
                      <a:pt x="3065" y="1738"/>
                    </a:cubicBezTo>
                    <a:cubicBezTo>
                      <a:pt x="3068" y="1761"/>
                      <a:pt x="3049" y="1756"/>
                      <a:pt x="3037" y="1762"/>
                    </a:cubicBezTo>
                    <a:cubicBezTo>
                      <a:pt x="3041" y="1766"/>
                      <a:pt x="3043" y="1767"/>
                      <a:pt x="3044" y="1769"/>
                    </a:cubicBezTo>
                    <a:cubicBezTo>
                      <a:pt x="3055" y="1788"/>
                      <a:pt x="3090" y="1780"/>
                      <a:pt x="3090" y="1812"/>
                    </a:cubicBezTo>
                    <a:cubicBezTo>
                      <a:pt x="3090" y="1841"/>
                      <a:pt x="3080" y="1866"/>
                      <a:pt x="3065" y="1890"/>
                    </a:cubicBezTo>
                    <a:cubicBezTo>
                      <a:pt x="3031" y="1944"/>
                      <a:pt x="2994" y="1996"/>
                      <a:pt x="2968" y="2053"/>
                    </a:cubicBezTo>
                    <a:cubicBezTo>
                      <a:pt x="2948" y="2096"/>
                      <a:pt x="2913" y="2102"/>
                      <a:pt x="2878" y="2111"/>
                    </a:cubicBezTo>
                    <a:cubicBezTo>
                      <a:pt x="2862" y="2115"/>
                      <a:pt x="2844" y="2112"/>
                      <a:pt x="2827" y="2112"/>
                    </a:cubicBezTo>
                    <a:cubicBezTo>
                      <a:pt x="2776" y="2113"/>
                      <a:pt x="2762" y="2126"/>
                      <a:pt x="2760" y="2178"/>
                    </a:cubicBezTo>
                    <a:cubicBezTo>
                      <a:pt x="2760" y="2184"/>
                      <a:pt x="2760" y="2190"/>
                      <a:pt x="2759" y="2196"/>
                    </a:cubicBezTo>
                    <a:cubicBezTo>
                      <a:pt x="2713" y="2218"/>
                      <a:pt x="2668" y="2181"/>
                      <a:pt x="2617" y="2190"/>
                    </a:cubicBezTo>
                    <a:cubicBezTo>
                      <a:pt x="2632" y="2223"/>
                      <a:pt x="2651" y="2244"/>
                      <a:pt x="2684" y="2256"/>
                    </a:cubicBezTo>
                    <a:cubicBezTo>
                      <a:pt x="2684" y="2274"/>
                      <a:pt x="2682" y="2292"/>
                      <a:pt x="2685" y="2311"/>
                    </a:cubicBezTo>
                    <a:cubicBezTo>
                      <a:pt x="2688" y="2337"/>
                      <a:pt x="2677" y="2358"/>
                      <a:pt x="2664" y="2379"/>
                    </a:cubicBezTo>
                    <a:cubicBezTo>
                      <a:pt x="2660" y="2386"/>
                      <a:pt x="2609" y="2403"/>
                      <a:pt x="2593" y="2403"/>
                    </a:cubicBezTo>
                    <a:cubicBezTo>
                      <a:pt x="2570" y="2404"/>
                      <a:pt x="2547" y="2403"/>
                      <a:pt x="2518" y="2403"/>
                    </a:cubicBezTo>
                    <a:cubicBezTo>
                      <a:pt x="2521" y="2421"/>
                      <a:pt x="2524" y="2435"/>
                      <a:pt x="2527" y="2453"/>
                    </a:cubicBezTo>
                    <a:cubicBezTo>
                      <a:pt x="2463" y="2511"/>
                      <a:pt x="2410" y="2585"/>
                      <a:pt x="2367" y="2666"/>
                    </a:cubicBezTo>
                    <a:cubicBezTo>
                      <a:pt x="2359" y="2682"/>
                      <a:pt x="2346" y="2696"/>
                      <a:pt x="2334" y="2709"/>
                    </a:cubicBezTo>
                    <a:cubicBezTo>
                      <a:pt x="2319" y="2726"/>
                      <a:pt x="2307" y="2743"/>
                      <a:pt x="2304" y="2766"/>
                    </a:cubicBezTo>
                    <a:cubicBezTo>
                      <a:pt x="2300" y="2796"/>
                      <a:pt x="2289" y="2822"/>
                      <a:pt x="2273" y="2849"/>
                    </a:cubicBezTo>
                    <a:cubicBezTo>
                      <a:pt x="2252" y="2885"/>
                      <a:pt x="2233" y="2925"/>
                      <a:pt x="2220" y="2965"/>
                    </a:cubicBezTo>
                    <a:cubicBezTo>
                      <a:pt x="2210" y="2993"/>
                      <a:pt x="2218" y="3027"/>
                      <a:pt x="2218" y="3063"/>
                    </a:cubicBezTo>
                    <a:cubicBezTo>
                      <a:pt x="2186" y="3058"/>
                      <a:pt x="2158" y="3071"/>
                      <a:pt x="2131" y="3050"/>
                    </a:cubicBezTo>
                    <a:cubicBezTo>
                      <a:pt x="2125" y="3045"/>
                      <a:pt x="2110" y="3048"/>
                      <a:pt x="2100" y="3050"/>
                    </a:cubicBezTo>
                    <a:cubicBezTo>
                      <a:pt x="2042" y="3059"/>
                      <a:pt x="1986" y="3032"/>
                      <a:pt x="1928" y="3037"/>
                    </a:cubicBezTo>
                    <a:cubicBezTo>
                      <a:pt x="1893" y="3017"/>
                      <a:pt x="1852" y="3035"/>
                      <a:pt x="1820" y="3022"/>
                    </a:cubicBezTo>
                    <a:cubicBezTo>
                      <a:pt x="1775" y="3003"/>
                      <a:pt x="1726" y="3027"/>
                      <a:pt x="1684" y="2999"/>
                    </a:cubicBezTo>
                    <a:cubicBezTo>
                      <a:pt x="1678" y="2995"/>
                      <a:pt x="1667" y="2998"/>
                      <a:pt x="1659" y="2999"/>
                    </a:cubicBezTo>
                    <a:cubicBezTo>
                      <a:pt x="1592" y="3007"/>
                      <a:pt x="1528" y="2982"/>
                      <a:pt x="1461" y="2986"/>
                    </a:cubicBezTo>
                    <a:cubicBezTo>
                      <a:pt x="1438" y="2970"/>
                      <a:pt x="1411" y="2974"/>
                      <a:pt x="1382" y="2973"/>
                    </a:cubicBezTo>
                    <a:cubicBezTo>
                      <a:pt x="1386" y="2963"/>
                      <a:pt x="1391" y="2956"/>
                      <a:pt x="1392" y="2948"/>
                    </a:cubicBezTo>
                    <a:cubicBezTo>
                      <a:pt x="1394" y="2937"/>
                      <a:pt x="1394" y="2926"/>
                      <a:pt x="1392" y="2916"/>
                    </a:cubicBezTo>
                    <a:cubicBezTo>
                      <a:pt x="1383" y="2851"/>
                      <a:pt x="1398" y="2788"/>
                      <a:pt x="1408" y="2725"/>
                    </a:cubicBezTo>
                    <a:cubicBezTo>
                      <a:pt x="1416" y="2676"/>
                      <a:pt x="1414" y="2627"/>
                      <a:pt x="1418" y="2578"/>
                    </a:cubicBezTo>
                    <a:cubicBezTo>
                      <a:pt x="1420" y="2550"/>
                      <a:pt x="1427" y="2523"/>
                      <a:pt x="1430" y="2495"/>
                    </a:cubicBezTo>
                    <a:cubicBezTo>
                      <a:pt x="1433" y="2469"/>
                      <a:pt x="1425" y="2442"/>
                      <a:pt x="1442" y="2417"/>
                    </a:cubicBezTo>
                    <a:cubicBezTo>
                      <a:pt x="1447" y="2410"/>
                      <a:pt x="1444" y="2397"/>
                      <a:pt x="1443" y="2386"/>
                    </a:cubicBezTo>
                    <a:cubicBezTo>
                      <a:pt x="1434" y="2313"/>
                      <a:pt x="1461" y="2242"/>
                      <a:pt x="1456" y="2170"/>
                    </a:cubicBezTo>
                    <a:cubicBezTo>
                      <a:pt x="1478" y="2120"/>
                      <a:pt x="1464" y="2068"/>
                      <a:pt x="1469" y="2017"/>
                    </a:cubicBezTo>
                    <a:cubicBezTo>
                      <a:pt x="1471" y="1993"/>
                      <a:pt x="1477" y="1970"/>
                      <a:pt x="1481" y="1946"/>
                    </a:cubicBezTo>
                    <a:cubicBezTo>
                      <a:pt x="1484" y="1925"/>
                      <a:pt x="1486" y="1903"/>
                      <a:pt x="1490" y="1872"/>
                    </a:cubicBezTo>
                    <a:cubicBezTo>
                      <a:pt x="1479" y="1865"/>
                      <a:pt x="1462" y="1851"/>
                      <a:pt x="1443" y="1841"/>
                    </a:cubicBezTo>
                    <a:cubicBezTo>
                      <a:pt x="1416" y="1826"/>
                      <a:pt x="1385" y="1816"/>
                      <a:pt x="1358" y="1802"/>
                    </a:cubicBezTo>
                    <a:cubicBezTo>
                      <a:pt x="1331" y="1787"/>
                      <a:pt x="1303" y="1772"/>
                      <a:pt x="1275" y="1757"/>
                    </a:cubicBezTo>
                    <a:cubicBezTo>
                      <a:pt x="1213" y="1723"/>
                      <a:pt x="1153" y="1685"/>
                      <a:pt x="1090" y="1653"/>
                    </a:cubicBezTo>
                    <a:cubicBezTo>
                      <a:pt x="1050" y="1633"/>
                      <a:pt x="1011" y="1611"/>
                      <a:pt x="970" y="1593"/>
                    </a:cubicBezTo>
                    <a:cubicBezTo>
                      <a:pt x="919" y="1570"/>
                      <a:pt x="869" y="1545"/>
                      <a:pt x="839" y="1499"/>
                    </a:cubicBezTo>
                    <a:cubicBezTo>
                      <a:pt x="817" y="1466"/>
                      <a:pt x="793" y="1433"/>
                      <a:pt x="776" y="1398"/>
                    </a:cubicBezTo>
                    <a:cubicBezTo>
                      <a:pt x="754" y="1351"/>
                      <a:pt x="715" y="1341"/>
                      <a:pt x="674" y="1341"/>
                    </a:cubicBezTo>
                    <a:cubicBezTo>
                      <a:pt x="634" y="1340"/>
                      <a:pt x="601" y="1319"/>
                      <a:pt x="564" y="1312"/>
                    </a:cubicBezTo>
                    <a:cubicBezTo>
                      <a:pt x="544" y="1307"/>
                      <a:pt x="525" y="1281"/>
                      <a:pt x="510" y="1261"/>
                    </a:cubicBezTo>
                    <a:cubicBezTo>
                      <a:pt x="470" y="1206"/>
                      <a:pt x="432" y="1150"/>
                      <a:pt x="393" y="1094"/>
                    </a:cubicBezTo>
                    <a:cubicBezTo>
                      <a:pt x="362" y="1050"/>
                      <a:pt x="330" y="1007"/>
                      <a:pt x="300" y="962"/>
                    </a:cubicBezTo>
                    <a:cubicBezTo>
                      <a:pt x="260" y="904"/>
                      <a:pt x="213" y="851"/>
                      <a:pt x="175" y="792"/>
                    </a:cubicBezTo>
                    <a:cubicBezTo>
                      <a:pt x="146" y="746"/>
                      <a:pt x="108" y="706"/>
                      <a:pt x="76" y="662"/>
                    </a:cubicBezTo>
                    <a:cubicBezTo>
                      <a:pt x="49" y="625"/>
                      <a:pt x="25" y="586"/>
                      <a:pt x="0" y="54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9">
                <a:extLst>
                  <a:ext uri="{FF2B5EF4-FFF2-40B4-BE49-F238E27FC236}">
                    <a16:creationId xmlns:a16="http://schemas.microsoft.com/office/drawing/2014/main" id="{026D821A-3397-99C4-033C-9A6755824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2838" y="3267075"/>
                <a:ext cx="1319212" cy="1400175"/>
              </a:xfrm>
              <a:custGeom>
                <a:avLst/>
                <a:gdLst>
                  <a:gd name="T0" fmla="*/ 2551 w 3171"/>
                  <a:gd name="T1" fmla="*/ 3076 h 3367"/>
                  <a:gd name="T2" fmla="*/ 2335 w 3171"/>
                  <a:gd name="T3" fmla="*/ 3167 h 3367"/>
                  <a:gd name="T4" fmla="*/ 2264 w 3171"/>
                  <a:gd name="T5" fmla="*/ 3190 h 3367"/>
                  <a:gd name="T6" fmla="*/ 1968 w 3171"/>
                  <a:gd name="T7" fmla="*/ 3360 h 3367"/>
                  <a:gd name="T8" fmla="*/ 2021 w 3171"/>
                  <a:gd name="T9" fmla="*/ 3295 h 3367"/>
                  <a:gd name="T10" fmla="*/ 2061 w 3171"/>
                  <a:gd name="T11" fmla="*/ 3119 h 3367"/>
                  <a:gd name="T12" fmla="*/ 2115 w 3171"/>
                  <a:gd name="T13" fmla="*/ 2993 h 3367"/>
                  <a:gd name="T14" fmla="*/ 2148 w 3171"/>
                  <a:gd name="T15" fmla="*/ 2683 h 3367"/>
                  <a:gd name="T16" fmla="*/ 2361 w 3171"/>
                  <a:gd name="T17" fmla="*/ 2647 h 3367"/>
                  <a:gd name="T18" fmla="*/ 2152 w 3171"/>
                  <a:gd name="T19" fmla="*/ 2450 h 3367"/>
                  <a:gd name="T20" fmla="*/ 1730 w 3171"/>
                  <a:gd name="T21" fmla="*/ 2410 h 3367"/>
                  <a:gd name="T22" fmla="*/ 1602 w 3171"/>
                  <a:gd name="T23" fmla="*/ 2326 h 3367"/>
                  <a:gd name="T24" fmla="*/ 1578 w 3171"/>
                  <a:gd name="T25" fmla="*/ 2193 h 3367"/>
                  <a:gd name="T26" fmla="*/ 1325 w 3171"/>
                  <a:gd name="T27" fmla="*/ 1997 h 3367"/>
                  <a:gd name="T28" fmla="*/ 1292 w 3171"/>
                  <a:gd name="T29" fmla="*/ 1864 h 3367"/>
                  <a:gd name="T30" fmla="*/ 1099 w 3171"/>
                  <a:gd name="T31" fmla="*/ 1850 h 3367"/>
                  <a:gd name="T32" fmla="*/ 996 w 3171"/>
                  <a:gd name="T33" fmla="*/ 1899 h 3367"/>
                  <a:gd name="T34" fmla="*/ 809 w 3171"/>
                  <a:gd name="T35" fmla="*/ 2034 h 3367"/>
                  <a:gd name="T36" fmla="*/ 646 w 3171"/>
                  <a:gd name="T37" fmla="*/ 2017 h 3367"/>
                  <a:gd name="T38" fmla="*/ 421 w 3171"/>
                  <a:gd name="T39" fmla="*/ 1963 h 3367"/>
                  <a:gd name="T40" fmla="*/ 219 w 3171"/>
                  <a:gd name="T41" fmla="*/ 1904 h 3367"/>
                  <a:gd name="T42" fmla="*/ 66 w 3171"/>
                  <a:gd name="T43" fmla="*/ 1742 h 3367"/>
                  <a:gd name="T44" fmla="*/ 19 w 3171"/>
                  <a:gd name="T45" fmla="*/ 1432 h 3367"/>
                  <a:gd name="T46" fmla="*/ 33 w 3171"/>
                  <a:gd name="T47" fmla="*/ 1145 h 3367"/>
                  <a:gd name="T48" fmla="*/ 43 w 3171"/>
                  <a:gd name="T49" fmla="*/ 983 h 3367"/>
                  <a:gd name="T50" fmla="*/ 457 w 3171"/>
                  <a:gd name="T51" fmla="*/ 496 h 3367"/>
                  <a:gd name="T52" fmla="*/ 685 w 3171"/>
                  <a:gd name="T53" fmla="*/ 243 h 3367"/>
                  <a:gd name="T54" fmla="*/ 901 w 3171"/>
                  <a:gd name="T55" fmla="*/ 0 h 3367"/>
                  <a:gd name="T56" fmla="*/ 1122 w 3171"/>
                  <a:gd name="T57" fmla="*/ 180 h 3367"/>
                  <a:gd name="T58" fmla="*/ 1357 w 3171"/>
                  <a:gd name="T59" fmla="*/ 285 h 3367"/>
                  <a:gd name="T60" fmla="*/ 1733 w 3171"/>
                  <a:gd name="T61" fmla="*/ 345 h 3367"/>
                  <a:gd name="T62" fmla="*/ 1777 w 3171"/>
                  <a:gd name="T63" fmla="*/ 521 h 3367"/>
                  <a:gd name="T64" fmla="*/ 1819 w 3171"/>
                  <a:gd name="T65" fmla="*/ 716 h 3367"/>
                  <a:gd name="T66" fmla="*/ 1994 w 3171"/>
                  <a:gd name="T67" fmla="*/ 1036 h 3367"/>
                  <a:gd name="T68" fmla="*/ 2222 w 3171"/>
                  <a:gd name="T69" fmla="*/ 1204 h 3367"/>
                  <a:gd name="T70" fmla="*/ 2247 w 3171"/>
                  <a:gd name="T71" fmla="*/ 1429 h 3367"/>
                  <a:gd name="T72" fmla="*/ 2282 w 3171"/>
                  <a:gd name="T73" fmla="*/ 1692 h 3367"/>
                  <a:gd name="T74" fmla="*/ 2310 w 3171"/>
                  <a:gd name="T75" fmla="*/ 2022 h 3367"/>
                  <a:gd name="T76" fmla="*/ 2639 w 3171"/>
                  <a:gd name="T77" fmla="*/ 2346 h 3367"/>
                  <a:gd name="T78" fmla="*/ 2831 w 3171"/>
                  <a:gd name="T79" fmla="*/ 2437 h 3367"/>
                  <a:gd name="T80" fmla="*/ 3096 w 3171"/>
                  <a:gd name="T81" fmla="*/ 2416 h 3367"/>
                  <a:gd name="T82" fmla="*/ 3171 w 3171"/>
                  <a:gd name="T83" fmla="*/ 2461 h 3367"/>
                  <a:gd name="T84" fmla="*/ 2968 w 3171"/>
                  <a:gd name="T85" fmla="*/ 2682 h 3367"/>
                  <a:gd name="T86" fmla="*/ 2765 w 3171"/>
                  <a:gd name="T87" fmla="*/ 2828 h 3367"/>
                  <a:gd name="T88" fmla="*/ 2506 w 3171"/>
                  <a:gd name="T89" fmla="*/ 2906 h 3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71" h="3367">
                    <a:moveTo>
                      <a:pt x="2434" y="3008"/>
                    </a:moveTo>
                    <a:cubicBezTo>
                      <a:pt x="2459" y="3034"/>
                      <a:pt x="2487" y="3040"/>
                      <a:pt x="2524" y="3035"/>
                    </a:cubicBezTo>
                    <a:cubicBezTo>
                      <a:pt x="2530" y="3044"/>
                      <a:pt x="2540" y="3059"/>
                      <a:pt x="2551" y="3076"/>
                    </a:cubicBezTo>
                    <a:cubicBezTo>
                      <a:pt x="2542" y="3082"/>
                      <a:pt x="2533" y="3092"/>
                      <a:pt x="2523" y="3093"/>
                    </a:cubicBezTo>
                    <a:cubicBezTo>
                      <a:pt x="2491" y="3095"/>
                      <a:pt x="2458" y="3091"/>
                      <a:pt x="2427" y="3106"/>
                    </a:cubicBezTo>
                    <a:cubicBezTo>
                      <a:pt x="2394" y="3122"/>
                      <a:pt x="2357" y="3133"/>
                      <a:pt x="2335" y="3167"/>
                    </a:cubicBezTo>
                    <a:cubicBezTo>
                      <a:pt x="2341" y="3179"/>
                      <a:pt x="2346" y="3190"/>
                      <a:pt x="2352" y="3202"/>
                    </a:cubicBezTo>
                    <a:cubicBezTo>
                      <a:pt x="2344" y="3205"/>
                      <a:pt x="2337" y="3208"/>
                      <a:pt x="2332" y="3207"/>
                    </a:cubicBezTo>
                    <a:cubicBezTo>
                      <a:pt x="2309" y="3203"/>
                      <a:pt x="2283" y="3202"/>
                      <a:pt x="2264" y="3190"/>
                    </a:cubicBezTo>
                    <a:cubicBezTo>
                      <a:pt x="2237" y="3174"/>
                      <a:pt x="2216" y="3182"/>
                      <a:pt x="2196" y="3195"/>
                    </a:cubicBezTo>
                    <a:cubicBezTo>
                      <a:pt x="2153" y="3224"/>
                      <a:pt x="2110" y="3253"/>
                      <a:pt x="2081" y="3301"/>
                    </a:cubicBezTo>
                    <a:cubicBezTo>
                      <a:pt x="2058" y="3340"/>
                      <a:pt x="2020" y="3367"/>
                      <a:pt x="1968" y="3360"/>
                    </a:cubicBezTo>
                    <a:cubicBezTo>
                      <a:pt x="1952" y="3358"/>
                      <a:pt x="1935" y="3360"/>
                      <a:pt x="1917" y="3350"/>
                    </a:cubicBezTo>
                    <a:cubicBezTo>
                      <a:pt x="1936" y="3341"/>
                      <a:pt x="1954" y="3329"/>
                      <a:pt x="1974" y="3324"/>
                    </a:cubicBezTo>
                    <a:cubicBezTo>
                      <a:pt x="1993" y="3319"/>
                      <a:pt x="2010" y="3320"/>
                      <a:pt x="2021" y="3295"/>
                    </a:cubicBezTo>
                    <a:cubicBezTo>
                      <a:pt x="2031" y="3270"/>
                      <a:pt x="2041" y="3241"/>
                      <a:pt x="2028" y="3226"/>
                    </a:cubicBezTo>
                    <a:cubicBezTo>
                      <a:pt x="2004" y="3199"/>
                      <a:pt x="2043" y="3186"/>
                      <a:pt x="2033" y="3163"/>
                    </a:cubicBezTo>
                    <a:cubicBezTo>
                      <a:pt x="2028" y="3151"/>
                      <a:pt x="2041" y="3141"/>
                      <a:pt x="2061" y="3119"/>
                    </a:cubicBezTo>
                    <a:cubicBezTo>
                      <a:pt x="2078" y="3100"/>
                      <a:pt x="2093" y="3078"/>
                      <a:pt x="2108" y="3057"/>
                    </a:cubicBezTo>
                    <a:cubicBezTo>
                      <a:pt x="2113" y="3051"/>
                      <a:pt x="2116" y="3044"/>
                      <a:pt x="2120" y="3037"/>
                    </a:cubicBezTo>
                    <a:cubicBezTo>
                      <a:pt x="2094" y="3025"/>
                      <a:pt x="2119" y="3007"/>
                      <a:pt x="2115" y="2993"/>
                    </a:cubicBezTo>
                    <a:cubicBezTo>
                      <a:pt x="2100" y="2944"/>
                      <a:pt x="2108" y="2893"/>
                      <a:pt x="2110" y="2844"/>
                    </a:cubicBezTo>
                    <a:cubicBezTo>
                      <a:pt x="2111" y="2821"/>
                      <a:pt x="2126" y="2794"/>
                      <a:pt x="2142" y="2776"/>
                    </a:cubicBezTo>
                    <a:cubicBezTo>
                      <a:pt x="2172" y="2745"/>
                      <a:pt x="2168" y="2716"/>
                      <a:pt x="2148" y="2683"/>
                    </a:cubicBezTo>
                    <a:cubicBezTo>
                      <a:pt x="2145" y="2679"/>
                      <a:pt x="2148" y="2672"/>
                      <a:pt x="2148" y="2658"/>
                    </a:cubicBezTo>
                    <a:cubicBezTo>
                      <a:pt x="2200" y="2715"/>
                      <a:pt x="2256" y="2754"/>
                      <a:pt x="2329" y="2752"/>
                    </a:cubicBezTo>
                    <a:cubicBezTo>
                      <a:pt x="2363" y="2722"/>
                      <a:pt x="2363" y="2685"/>
                      <a:pt x="2361" y="2647"/>
                    </a:cubicBezTo>
                    <a:cubicBezTo>
                      <a:pt x="2340" y="2621"/>
                      <a:pt x="2319" y="2594"/>
                      <a:pt x="2297" y="2567"/>
                    </a:cubicBezTo>
                    <a:cubicBezTo>
                      <a:pt x="2275" y="2540"/>
                      <a:pt x="2249" y="2518"/>
                      <a:pt x="2228" y="2489"/>
                    </a:cubicBezTo>
                    <a:cubicBezTo>
                      <a:pt x="2213" y="2468"/>
                      <a:pt x="2177" y="2449"/>
                      <a:pt x="2152" y="2450"/>
                    </a:cubicBezTo>
                    <a:cubicBezTo>
                      <a:pt x="2092" y="2454"/>
                      <a:pt x="2040" y="2433"/>
                      <a:pt x="1986" y="2418"/>
                    </a:cubicBezTo>
                    <a:cubicBezTo>
                      <a:pt x="1970" y="2414"/>
                      <a:pt x="1955" y="2410"/>
                      <a:pt x="1939" y="2410"/>
                    </a:cubicBezTo>
                    <a:cubicBezTo>
                      <a:pt x="1869" y="2409"/>
                      <a:pt x="1800" y="2410"/>
                      <a:pt x="1730" y="2410"/>
                    </a:cubicBezTo>
                    <a:cubicBezTo>
                      <a:pt x="1716" y="2410"/>
                      <a:pt x="1709" y="2407"/>
                      <a:pt x="1699" y="2391"/>
                    </a:cubicBezTo>
                    <a:cubicBezTo>
                      <a:pt x="1686" y="2370"/>
                      <a:pt x="1654" y="2361"/>
                      <a:pt x="1631" y="2346"/>
                    </a:cubicBezTo>
                    <a:cubicBezTo>
                      <a:pt x="1621" y="2340"/>
                      <a:pt x="1607" y="2335"/>
                      <a:pt x="1602" y="2326"/>
                    </a:cubicBezTo>
                    <a:cubicBezTo>
                      <a:pt x="1596" y="2312"/>
                      <a:pt x="1608" y="2293"/>
                      <a:pt x="1592" y="2280"/>
                    </a:cubicBezTo>
                    <a:cubicBezTo>
                      <a:pt x="1580" y="2271"/>
                      <a:pt x="1568" y="2263"/>
                      <a:pt x="1563" y="2259"/>
                    </a:cubicBezTo>
                    <a:cubicBezTo>
                      <a:pt x="1570" y="2229"/>
                      <a:pt x="1574" y="2209"/>
                      <a:pt x="1578" y="2193"/>
                    </a:cubicBezTo>
                    <a:cubicBezTo>
                      <a:pt x="1564" y="2169"/>
                      <a:pt x="1537" y="2160"/>
                      <a:pt x="1537" y="2129"/>
                    </a:cubicBezTo>
                    <a:cubicBezTo>
                      <a:pt x="1537" y="2109"/>
                      <a:pt x="1496" y="2102"/>
                      <a:pt x="1518" y="2068"/>
                    </a:cubicBezTo>
                    <a:cubicBezTo>
                      <a:pt x="1442" y="2070"/>
                      <a:pt x="1386" y="2036"/>
                      <a:pt x="1325" y="1997"/>
                    </a:cubicBezTo>
                    <a:cubicBezTo>
                      <a:pt x="1324" y="1989"/>
                      <a:pt x="1327" y="1964"/>
                      <a:pt x="1319" y="1959"/>
                    </a:cubicBezTo>
                    <a:cubicBezTo>
                      <a:pt x="1292" y="1943"/>
                      <a:pt x="1331" y="1928"/>
                      <a:pt x="1315" y="1912"/>
                    </a:cubicBezTo>
                    <a:cubicBezTo>
                      <a:pt x="1304" y="1903"/>
                      <a:pt x="1301" y="1884"/>
                      <a:pt x="1292" y="1864"/>
                    </a:cubicBezTo>
                    <a:cubicBezTo>
                      <a:pt x="1256" y="1872"/>
                      <a:pt x="1215" y="1852"/>
                      <a:pt x="1176" y="1877"/>
                    </a:cubicBezTo>
                    <a:cubicBezTo>
                      <a:pt x="1170" y="1881"/>
                      <a:pt x="1156" y="1876"/>
                      <a:pt x="1147" y="1872"/>
                    </a:cubicBezTo>
                    <a:cubicBezTo>
                      <a:pt x="1131" y="1866"/>
                      <a:pt x="1114" y="1859"/>
                      <a:pt x="1099" y="1850"/>
                    </a:cubicBezTo>
                    <a:cubicBezTo>
                      <a:pt x="1082" y="1840"/>
                      <a:pt x="1066" y="1822"/>
                      <a:pt x="1046" y="1828"/>
                    </a:cubicBezTo>
                    <a:cubicBezTo>
                      <a:pt x="1026" y="1834"/>
                      <a:pt x="1008" y="1850"/>
                      <a:pt x="990" y="1862"/>
                    </a:cubicBezTo>
                    <a:cubicBezTo>
                      <a:pt x="972" y="1874"/>
                      <a:pt x="981" y="1886"/>
                      <a:pt x="996" y="1899"/>
                    </a:cubicBezTo>
                    <a:cubicBezTo>
                      <a:pt x="978" y="1911"/>
                      <a:pt x="962" y="1924"/>
                      <a:pt x="944" y="1932"/>
                    </a:cubicBezTo>
                    <a:cubicBezTo>
                      <a:pt x="912" y="1948"/>
                      <a:pt x="890" y="1976"/>
                      <a:pt x="865" y="2000"/>
                    </a:cubicBezTo>
                    <a:cubicBezTo>
                      <a:pt x="849" y="2015"/>
                      <a:pt x="830" y="2024"/>
                      <a:pt x="809" y="2034"/>
                    </a:cubicBezTo>
                    <a:cubicBezTo>
                      <a:pt x="785" y="2045"/>
                      <a:pt x="773" y="2038"/>
                      <a:pt x="754" y="2030"/>
                    </a:cubicBezTo>
                    <a:cubicBezTo>
                      <a:pt x="745" y="2027"/>
                      <a:pt x="734" y="2030"/>
                      <a:pt x="723" y="2030"/>
                    </a:cubicBezTo>
                    <a:cubicBezTo>
                      <a:pt x="697" y="2029"/>
                      <a:pt x="671" y="2032"/>
                      <a:pt x="646" y="2017"/>
                    </a:cubicBezTo>
                    <a:cubicBezTo>
                      <a:pt x="622" y="2004"/>
                      <a:pt x="596" y="2003"/>
                      <a:pt x="569" y="2004"/>
                    </a:cubicBezTo>
                    <a:cubicBezTo>
                      <a:pt x="544" y="2005"/>
                      <a:pt x="518" y="2004"/>
                      <a:pt x="493" y="2004"/>
                    </a:cubicBezTo>
                    <a:cubicBezTo>
                      <a:pt x="472" y="1984"/>
                      <a:pt x="454" y="1968"/>
                      <a:pt x="421" y="1963"/>
                    </a:cubicBezTo>
                    <a:cubicBezTo>
                      <a:pt x="392" y="1959"/>
                      <a:pt x="368" y="1927"/>
                      <a:pt x="336" y="1903"/>
                    </a:cubicBezTo>
                    <a:cubicBezTo>
                      <a:pt x="329" y="1903"/>
                      <a:pt x="315" y="1903"/>
                      <a:pt x="301" y="1903"/>
                    </a:cubicBezTo>
                    <a:cubicBezTo>
                      <a:pt x="273" y="1903"/>
                      <a:pt x="244" y="1898"/>
                      <a:pt x="219" y="1904"/>
                    </a:cubicBezTo>
                    <a:cubicBezTo>
                      <a:pt x="186" y="1913"/>
                      <a:pt x="177" y="1881"/>
                      <a:pt x="153" y="1877"/>
                    </a:cubicBezTo>
                    <a:cubicBezTo>
                      <a:pt x="130" y="1874"/>
                      <a:pt x="107" y="1866"/>
                      <a:pt x="84" y="1861"/>
                    </a:cubicBezTo>
                    <a:cubicBezTo>
                      <a:pt x="78" y="1821"/>
                      <a:pt x="72" y="1782"/>
                      <a:pt x="66" y="1742"/>
                    </a:cubicBezTo>
                    <a:cubicBezTo>
                      <a:pt x="10" y="1730"/>
                      <a:pt x="0" y="1713"/>
                      <a:pt x="15" y="1659"/>
                    </a:cubicBezTo>
                    <a:cubicBezTo>
                      <a:pt x="18" y="1647"/>
                      <a:pt x="18" y="1635"/>
                      <a:pt x="18" y="1622"/>
                    </a:cubicBezTo>
                    <a:cubicBezTo>
                      <a:pt x="18" y="1559"/>
                      <a:pt x="16" y="1496"/>
                      <a:pt x="19" y="1432"/>
                    </a:cubicBezTo>
                    <a:cubicBezTo>
                      <a:pt x="20" y="1400"/>
                      <a:pt x="6" y="1366"/>
                      <a:pt x="31" y="1336"/>
                    </a:cubicBezTo>
                    <a:cubicBezTo>
                      <a:pt x="15" y="1306"/>
                      <a:pt x="36" y="1276"/>
                      <a:pt x="32" y="1245"/>
                    </a:cubicBezTo>
                    <a:cubicBezTo>
                      <a:pt x="27" y="1212"/>
                      <a:pt x="24" y="1176"/>
                      <a:pt x="33" y="1145"/>
                    </a:cubicBezTo>
                    <a:cubicBezTo>
                      <a:pt x="39" y="1126"/>
                      <a:pt x="23" y="1109"/>
                      <a:pt x="32" y="1099"/>
                    </a:cubicBezTo>
                    <a:cubicBezTo>
                      <a:pt x="49" y="1080"/>
                      <a:pt x="41" y="1059"/>
                      <a:pt x="43" y="1040"/>
                    </a:cubicBezTo>
                    <a:cubicBezTo>
                      <a:pt x="45" y="1021"/>
                      <a:pt x="44" y="1002"/>
                      <a:pt x="43" y="983"/>
                    </a:cubicBezTo>
                    <a:cubicBezTo>
                      <a:pt x="42" y="948"/>
                      <a:pt x="67" y="927"/>
                      <a:pt x="86" y="906"/>
                    </a:cubicBezTo>
                    <a:cubicBezTo>
                      <a:pt x="149" y="834"/>
                      <a:pt x="215" y="764"/>
                      <a:pt x="282" y="696"/>
                    </a:cubicBezTo>
                    <a:cubicBezTo>
                      <a:pt x="345" y="632"/>
                      <a:pt x="405" y="568"/>
                      <a:pt x="457" y="496"/>
                    </a:cubicBezTo>
                    <a:cubicBezTo>
                      <a:pt x="469" y="479"/>
                      <a:pt x="488" y="466"/>
                      <a:pt x="501" y="450"/>
                    </a:cubicBezTo>
                    <a:cubicBezTo>
                      <a:pt x="552" y="391"/>
                      <a:pt x="601" y="332"/>
                      <a:pt x="651" y="272"/>
                    </a:cubicBezTo>
                    <a:cubicBezTo>
                      <a:pt x="648" y="247"/>
                      <a:pt x="675" y="256"/>
                      <a:pt x="685" y="243"/>
                    </a:cubicBezTo>
                    <a:cubicBezTo>
                      <a:pt x="717" y="203"/>
                      <a:pt x="758" y="168"/>
                      <a:pt x="785" y="125"/>
                    </a:cubicBezTo>
                    <a:cubicBezTo>
                      <a:pt x="800" y="102"/>
                      <a:pt x="828" y="96"/>
                      <a:pt x="838" y="66"/>
                    </a:cubicBezTo>
                    <a:cubicBezTo>
                      <a:pt x="847" y="41"/>
                      <a:pt x="877" y="24"/>
                      <a:pt x="901" y="0"/>
                    </a:cubicBezTo>
                    <a:cubicBezTo>
                      <a:pt x="941" y="29"/>
                      <a:pt x="985" y="51"/>
                      <a:pt x="1010" y="100"/>
                    </a:cubicBezTo>
                    <a:cubicBezTo>
                      <a:pt x="1023" y="125"/>
                      <a:pt x="1049" y="145"/>
                      <a:pt x="1072" y="163"/>
                    </a:cubicBezTo>
                    <a:cubicBezTo>
                      <a:pt x="1085" y="173"/>
                      <a:pt x="1104" y="176"/>
                      <a:pt x="1122" y="180"/>
                    </a:cubicBezTo>
                    <a:cubicBezTo>
                      <a:pt x="1136" y="182"/>
                      <a:pt x="1151" y="180"/>
                      <a:pt x="1166" y="180"/>
                    </a:cubicBezTo>
                    <a:cubicBezTo>
                      <a:pt x="1197" y="223"/>
                      <a:pt x="1238" y="242"/>
                      <a:pt x="1291" y="246"/>
                    </a:cubicBezTo>
                    <a:cubicBezTo>
                      <a:pt x="1314" y="247"/>
                      <a:pt x="1336" y="269"/>
                      <a:pt x="1357" y="285"/>
                    </a:cubicBezTo>
                    <a:cubicBezTo>
                      <a:pt x="1373" y="297"/>
                      <a:pt x="1387" y="314"/>
                      <a:pt x="1405" y="332"/>
                    </a:cubicBezTo>
                    <a:cubicBezTo>
                      <a:pt x="1433" y="332"/>
                      <a:pt x="1464" y="331"/>
                      <a:pt x="1495" y="333"/>
                    </a:cubicBezTo>
                    <a:cubicBezTo>
                      <a:pt x="1575" y="336"/>
                      <a:pt x="1654" y="340"/>
                      <a:pt x="1733" y="345"/>
                    </a:cubicBezTo>
                    <a:cubicBezTo>
                      <a:pt x="1742" y="346"/>
                      <a:pt x="1751" y="353"/>
                      <a:pt x="1759" y="358"/>
                    </a:cubicBezTo>
                    <a:cubicBezTo>
                      <a:pt x="1770" y="363"/>
                      <a:pt x="1779" y="370"/>
                      <a:pt x="1794" y="380"/>
                    </a:cubicBezTo>
                    <a:cubicBezTo>
                      <a:pt x="1789" y="424"/>
                      <a:pt x="1789" y="474"/>
                      <a:pt x="1777" y="521"/>
                    </a:cubicBezTo>
                    <a:cubicBezTo>
                      <a:pt x="1771" y="546"/>
                      <a:pt x="1776" y="561"/>
                      <a:pt x="1789" y="576"/>
                    </a:cubicBezTo>
                    <a:cubicBezTo>
                      <a:pt x="1800" y="588"/>
                      <a:pt x="1804" y="599"/>
                      <a:pt x="1805" y="615"/>
                    </a:cubicBezTo>
                    <a:cubicBezTo>
                      <a:pt x="1807" y="649"/>
                      <a:pt x="1808" y="685"/>
                      <a:pt x="1819" y="716"/>
                    </a:cubicBezTo>
                    <a:cubicBezTo>
                      <a:pt x="1825" y="734"/>
                      <a:pt x="1830" y="751"/>
                      <a:pt x="1829" y="769"/>
                    </a:cubicBezTo>
                    <a:cubicBezTo>
                      <a:pt x="1828" y="815"/>
                      <a:pt x="1842" y="853"/>
                      <a:pt x="1872" y="891"/>
                    </a:cubicBezTo>
                    <a:cubicBezTo>
                      <a:pt x="1911" y="941"/>
                      <a:pt x="1949" y="991"/>
                      <a:pt x="1994" y="1036"/>
                    </a:cubicBezTo>
                    <a:cubicBezTo>
                      <a:pt x="2012" y="1054"/>
                      <a:pt x="2046" y="1055"/>
                      <a:pt x="2047" y="1089"/>
                    </a:cubicBezTo>
                    <a:cubicBezTo>
                      <a:pt x="2086" y="1117"/>
                      <a:pt x="2095" y="1161"/>
                      <a:pt x="2111" y="1204"/>
                    </a:cubicBezTo>
                    <a:cubicBezTo>
                      <a:pt x="2145" y="1204"/>
                      <a:pt x="2181" y="1204"/>
                      <a:pt x="2222" y="1204"/>
                    </a:cubicBezTo>
                    <a:cubicBezTo>
                      <a:pt x="2222" y="1225"/>
                      <a:pt x="2220" y="1243"/>
                      <a:pt x="2222" y="1261"/>
                    </a:cubicBezTo>
                    <a:cubicBezTo>
                      <a:pt x="2225" y="1289"/>
                      <a:pt x="2230" y="1317"/>
                      <a:pt x="2235" y="1344"/>
                    </a:cubicBezTo>
                    <a:cubicBezTo>
                      <a:pt x="2240" y="1372"/>
                      <a:pt x="2222" y="1403"/>
                      <a:pt x="2247" y="1429"/>
                    </a:cubicBezTo>
                    <a:cubicBezTo>
                      <a:pt x="2251" y="1433"/>
                      <a:pt x="2247" y="1445"/>
                      <a:pt x="2247" y="1453"/>
                    </a:cubicBezTo>
                    <a:cubicBezTo>
                      <a:pt x="2251" y="1504"/>
                      <a:pt x="2254" y="1556"/>
                      <a:pt x="2261" y="1606"/>
                    </a:cubicBezTo>
                    <a:cubicBezTo>
                      <a:pt x="2265" y="1635"/>
                      <a:pt x="2278" y="1663"/>
                      <a:pt x="2282" y="1692"/>
                    </a:cubicBezTo>
                    <a:cubicBezTo>
                      <a:pt x="2286" y="1718"/>
                      <a:pt x="2286" y="1746"/>
                      <a:pt x="2285" y="1773"/>
                    </a:cubicBezTo>
                    <a:cubicBezTo>
                      <a:pt x="2284" y="1824"/>
                      <a:pt x="2294" y="1873"/>
                      <a:pt x="2308" y="1922"/>
                    </a:cubicBezTo>
                    <a:cubicBezTo>
                      <a:pt x="2317" y="1953"/>
                      <a:pt x="2311" y="1989"/>
                      <a:pt x="2310" y="2022"/>
                    </a:cubicBezTo>
                    <a:cubicBezTo>
                      <a:pt x="2309" y="2099"/>
                      <a:pt x="2349" y="2162"/>
                      <a:pt x="2377" y="2229"/>
                    </a:cubicBezTo>
                    <a:cubicBezTo>
                      <a:pt x="2411" y="2254"/>
                      <a:pt x="2441" y="2290"/>
                      <a:pt x="2479" y="2303"/>
                    </a:cubicBezTo>
                    <a:cubicBezTo>
                      <a:pt x="2531" y="2320"/>
                      <a:pt x="2581" y="2353"/>
                      <a:pt x="2639" y="2346"/>
                    </a:cubicBezTo>
                    <a:cubicBezTo>
                      <a:pt x="2681" y="2340"/>
                      <a:pt x="2713" y="2359"/>
                      <a:pt x="2745" y="2381"/>
                    </a:cubicBezTo>
                    <a:cubicBezTo>
                      <a:pt x="2753" y="2387"/>
                      <a:pt x="2762" y="2397"/>
                      <a:pt x="2770" y="2396"/>
                    </a:cubicBezTo>
                    <a:cubicBezTo>
                      <a:pt x="2802" y="2394"/>
                      <a:pt x="2816" y="2412"/>
                      <a:pt x="2831" y="2437"/>
                    </a:cubicBezTo>
                    <a:cubicBezTo>
                      <a:pt x="2852" y="2475"/>
                      <a:pt x="2860" y="2476"/>
                      <a:pt x="2906" y="2467"/>
                    </a:cubicBezTo>
                    <a:cubicBezTo>
                      <a:pt x="2922" y="2463"/>
                      <a:pt x="2941" y="2480"/>
                      <a:pt x="2956" y="2460"/>
                    </a:cubicBezTo>
                    <a:cubicBezTo>
                      <a:pt x="3010" y="2470"/>
                      <a:pt x="3051" y="2437"/>
                      <a:pt x="3096" y="2416"/>
                    </a:cubicBezTo>
                    <a:cubicBezTo>
                      <a:pt x="3113" y="2408"/>
                      <a:pt x="3131" y="2401"/>
                      <a:pt x="3155" y="2390"/>
                    </a:cubicBezTo>
                    <a:cubicBezTo>
                      <a:pt x="3157" y="2408"/>
                      <a:pt x="3157" y="2419"/>
                      <a:pt x="3160" y="2430"/>
                    </a:cubicBezTo>
                    <a:cubicBezTo>
                      <a:pt x="3162" y="2442"/>
                      <a:pt x="3168" y="2452"/>
                      <a:pt x="3171" y="2461"/>
                    </a:cubicBezTo>
                    <a:cubicBezTo>
                      <a:pt x="3132" y="2498"/>
                      <a:pt x="3092" y="2534"/>
                      <a:pt x="3055" y="2572"/>
                    </a:cubicBezTo>
                    <a:cubicBezTo>
                      <a:pt x="3038" y="2589"/>
                      <a:pt x="3024" y="2610"/>
                      <a:pt x="3010" y="2629"/>
                    </a:cubicBezTo>
                    <a:cubicBezTo>
                      <a:pt x="2997" y="2647"/>
                      <a:pt x="2974" y="2655"/>
                      <a:pt x="2968" y="2682"/>
                    </a:cubicBezTo>
                    <a:cubicBezTo>
                      <a:pt x="2965" y="2696"/>
                      <a:pt x="2945" y="2706"/>
                      <a:pt x="2933" y="2718"/>
                    </a:cubicBezTo>
                    <a:cubicBezTo>
                      <a:pt x="2908" y="2743"/>
                      <a:pt x="2870" y="2754"/>
                      <a:pt x="2857" y="2793"/>
                    </a:cubicBezTo>
                    <a:cubicBezTo>
                      <a:pt x="2854" y="2804"/>
                      <a:pt x="2782" y="2827"/>
                      <a:pt x="2765" y="2828"/>
                    </a:cubicBezTo>
                    <a:cubicBezTo>
                      <a:pt x="2748" y="2828"/>
                      <a:pt x="2731" y="2828"/>
                      <a:pt x="2714" y="2828"/>
                    </a:cubicBezTo>
                    <a:cubicBezTo>
                      <a:pt x="2681" y="2827"/>
                      <a:pt x="2649" y="2826"/>
                      <a:pt x="2623" y="2851"/>
                    </a:cubicBezTo>
                    <a:cubicBezTo>
                      <a:pt x="2574" y="2849"/>
                      <a:pt x="2543" y="2884"/>
                      <a:pt x="2506" y="2906"/>
                    </a:cubicBezTo>
                    <a:cubicBezTo>
                      <a:pt x="2474" y="2925"/>
                      <a:pt x="2464" y="2944"/>
                      <a:pt x="2448" y="2988"/>
                    </a:cubicBezTo>
                    <a:cubicBezTo>
                      <a:pt x="2445" y="2995"/>
                      <a:pt x="2439" y="3001"/>
                      <a:pt x="2434" y="300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0">
                <a:extLst>
                  <a:ext uri="{FF2B5EF4-FFF2-40B4-BE49-F238E27FC236}">
                    <a16:creationId xmlns:a16="http://schemas.microsoft.com/office/drawing/2014/main" id="{6B0CE431-CA4E-DCD8-F8A2-12FB5DD59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3875" y="2351088"/>
                <a:ext cx="711200" cy="1454150"/>
              </a:xfrm>
              <a:custGeom>
                <a:avLst/>
                <a:gdLst>
                  <a:gd name="T0" fmla="*/ 1215 w 1710"/>
                  <a:gd name="T1" fmla="*/ 2309 h 3497"/>
                  <a:gd name="T2" fmla="*/ 1302 w 1710"/>
                  <a:gd name="T3" fmla="*/ 2412 h 3497"/>
                  <a:gd name="T4" fmla="*/ 1343 w 1710"/>
                  <a:gd name="T5" fmla="*/ 2515 h 3497"/>
                  <a:gd name="T6" fmla="*/ 1440 w 1710"/>
                  <a:gd name="T7" fmla="*/ 2716 h 3497"/>
                  <a:gd name="T8" fmla="*/ 1481 w 1710"/>
                  <a:gd name="T9" fmla="*/ 2819 h 3497"/>
                  <a:gd name="T10" fmla="*/ 1552 w 1710"/>
                  <a:gd name="T11" fmla="*/ 2980 h 3497"/>
                  <a:gd name="T12" fmla="*/ 1621 w 1710"/>
                  <a:gd name="T13" fmla="*/ 3122 h 3497"/>
                  <a:gd name="T14" fmla="*/ 1647 w 1710"/>
                  <a:gd name="T15" fmla="*/ 3253 h 3497"/>
                  <a:gd name="T16" fmla="*/ 1633 w 1710"/>
                  <a:gd name="T17" fmla="*/ 3374 h 3497"/>
                  <a:gd name="T18" fmla="*/ 1657 w 1710"/>
                  <a:gd name="T19" fmla="*/ 3497 h 3497"/>
                  <a:gd name="T20" fmla="*/ 1395 w 1710"/>
                  <a:gd name="T21" fmla="*/ 3419 h 3497"/>
                  <a:gd name="T22" fmla="*/ 1191 w 1710"/>
                  <a:gd name="T23" fmla="*/ 3345 h 3497"/>
                  <a:gd name="T24" fmla="*/ 1030 w 1710"/>
                  <a:gd name="T25" fmla="*/ 3291 h 3497"/>
                  <a:gd name="T26" fmla="*/ 800 w 1710"/>
                  <a:gd name="T27" fmla="*/ 3203 h 3497"/>
                  <a:gd name="T28" fmla="*/ 517 w 1710"/>
                  <a:gd name="T29" fmla="*/ 3092 h 3497"/>
                  <a:gd name="T30" fmla="*/ 443 w 1710"/>
                  <a:gd name="T31" fmla="*/ 3014 h 3497"/>
                  <a:gd name="T32" fmla="*/ 352 w 1710"/>
                  <a:gd name="T33" fmla="*/ 2881 h 3497"/>
                  <a:gd name="T34" fmla="*/ 291 w 1710"/>
                  <a:gd name="T35" fmla="*/ 2801 h 3497"/>
                  <a:gd name="T36" fmla="*/ 233 w 1710"/>
                  <a:gd name="T37" fmla="*/ 2647 h 3497"/>
                  <a:gd name="T38" fmla="*/ 168 w 1710"/>
                  <a:gd name="T39" fmla="*/ 2491 h 3497"/>
                  <a:gd name="T40" fmla="*/ 39 w 1710"/>
                  <a:gd name="T41" fmla="*/ 2356 h 3497"/>
                  <a:gd name="T42" fmla="*/ 34 w 1710"/>
                  <a:gd name="T43" fmla="*/ 2191 h 3497"/>
                  <a:gd name="T44" fmla="*/ 72 w 1710"/>
                  <a:gd name="T45" fmla="*/ 1995 h 3497"/>
                  <a:gd name="T46" fmla="*/ 7 w 1710"/>
                  <a:gd name="T47" fmla="*/ 1889 h 3497"/>
                  <a:gd name="T48" fmla="*/ 53 w 1710"/>
                  <a:gd name="T49" fmla="*/ 1818 h 3497"/>
                  <a:gd name="T50" fmla="*/ 0 w 1710"/>
                  <a:gd name="T51" fmla="*/ 1669 h 3497"/>
                  <a:gd name="T52" fmla="*/ 114 w 1710"/>
                  <a:gd name="T53" fmla="*/ 1419 h 3497"/>
                  <a:gd name="T54" fmla="*/ 261 w 1710"/>
                  <a:gd name="T55" fmla="*/ 1214 h 3497"/>
                  <a:gd name="T56" fmla="*/ 279 w 1710"/>
                  <a:gd name="T57" fmla="*/ 1072 h 3497"/>
                  <a:gd name="T58" fmla="*/ 165 w 1710"/>
                  <a:gd name="T59" fmla="*/ 804 h 3497"/>
                  <a:gd name="T60" fmla="*/ 177 w 1710"/>
                  <a:gd name="T61" fmla="*/ 516 h 3497"/>
                  <a:gd name="T62" fmla="*/ 165 w 1710"/>
                  <a:gd name="T63" fmla="*/ 407 h 3497"/>
                  <a:gd name="T64" fmla="*/ 139 w 1710"/>
                  <a:gd name="T65" fmla="*/ 234 h 3497"/>
                  <a:gd name="T66" fmla="*/ 85 w 1710"/>
                  <a:gd name="T67" fmla="*/ 0 h 3497"/>
                  <a:gd name="T68" fmla="*/ 338 w 1710"/>
                  <a:gd name="T69" fmla="*/ 155 h 3497"/>
                  <a:gd name="T70" fmla="*/ 790 w 1710"/>
                  <a:gd name="T71" fmla="*/ 409 h 3497"/>
                  <a:gd name="T72" fmla="*/ 1181 w 1710"/>
                  <a:gd name="T73" fmla="*/ 612 h 3497"/>
                  <a:gd name="T74" fmla="*/ 1570 w 1710"/>
                  <a:gd name="T75" fmla="*/ 774 h 3497"/>
                  <a:gd name="T76" fmla="*/ 1710 w 1710"/>
                  <a:gd name="T77" fmla="*/ 829 h 3497"/>
                  <a:gd name="T78" fmla="*/ 1596 w 1710"/>
                  <a:gd name="T79" fmla="*/ 1151 h 3497"/>
                  <a:gd name="T80" fmla="*/ 1498 w 1710"/>
                  <a:gd name="T81" fmla="*/ 1409 h 3497"/>
                  <a:gd name="T82" fmla="*/ 1353 w 1710"/>
                  <a:gd name="T83" fmla="*/ 1817 h 3497"/>
                  <a:gd name="T84" fmla="*/ 1301 w 1710"/>
                  <a:gd name="T85" fmla="*/ 1973 h 3497"/>
                  <a:gd name="T86" fmla="*/ 1230 w 1710"/>
                  <a:gd name="T87" fmla="*/ 2189 h 3497"/>
                  <a:gd name="T88" fmla="*/ 1202 w 1710"/>
                  <a:gd name="T89" fmla="*/ 2279 h 3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10" h="3497">
                    <a:moveTo>
                      <a:pt x="1202" y="2279"/>
                    </a:moveTo>
                    <a:cubicBezTo>
                      <a:pt x="1208" y="2292"/>
                      <a:pt x="1215" y="2300"/>
                      <a:pt x="1215" y="2309"/>
                    </a:cubicBezTo>
                    <a:cubicBezTo>
                      <a:pt x="1216" y="2323"/>
                      <a:pt x="1223" y="2326"/>
                      <a:pt x="1234" y="2334"/>
                    </a:cubicBezTo>
                    <a:cubicBezTo>
                      <a:pt x="1262" y="2353"/>
                      <a:pt x="1287" y="2379"/>
                      <a:pt x="1302" y="2412"/>
                    </a:cubicBezTo>
                    <a:cubicBezTo>
                      <a:pt x="1307" y="2421"/>
                      <a:pt x="1310" y="2430"/>
                      <a:pt x="1316" y="2438"/>
                    </a:cubicBezTo>
                    <a:cubicBezTo>
                      <a:pt x="1336" y="2460"/>
                      <a:pt x="1346" y="2485"/>
                      <a:pt x="1343" y="2515"/>
                    </a:cubicBezTo>
                    <a:cubicBezTo>
                      <a:pt x="1339" y="2551"/>
                      <a:pt x="1349" y="2581"/>
                      <a:pt x="1373" y="2611"/>
                    </a:cubicBezTo>
                    <a:cubicBezTo>
                      <a:pt x="1399" y="2643"/>
                      <a:pt x="1407" y="2687"/>
                      <a:pt x="1440" y="2716"/>
                    </a:cubicBezTo>
                    <a:cubicBezTo>
                      <a:pt x="1451" y="2726"/>
                      <a:pt x="1456" y="2749"/>
                      <a:pt x="1456" y="2766"/>
                    </a:cubicBezTo>
                    <a:cubicBezTo>
                      <a:pt x="1455" y="2790"/>
                      <a:pt x="1467" y="2803"/>
                      <a:pt x="1481" y="2819"/>
                    </a:cubicBezTo>
                    <a:cubicBezTo>
                      <a:pt x="1501" y="2843"/>
                      <a:pt x="1515" y="2871"/>
                      <a:pt x="1521" y="2904"/>
                    </a:cubicBezTo>
                    <a:cubicBezTo>
                      <a:pt x="1526" y="2931"/>
                      <a:pt x="1535" y="2956"/>
                      <a:pt x="1552" y="2980"/>
                    </a:cubicBezTo>
                    <a:cubicBezTo>
                      <a:pt x="1572" y="3010"/>
                      <a:pt x="1581" y="3048"/>
                      <a:pt x="1596" y="3082"/>
                    </a:cubicBezTo>
                    <a:cubicBezTo>
                      <a:pt x="1603" y="3096"/>
                      <a:pt x="1611" y="3110"/>
                      <a:pt x="1621" y="3122"/>
                    </a:cubicBezTo>
                    <a:cubicBezTo>
                      <a:pt x="1636" y="3142"/>
                      <a:pt x="1647" y="3161"/>
                      <a:pt x="1647" y="3187"/>
                    </a:cubicBezTo>
                    <a:cubicBezTo>
                      <a:pt x="1647" y="3209"/>
                      <a:pt x="1674" y="3231"/>
                      <a:pt x="1647" y="3253"/>
                    </a:cubicBezTo>
                    <a:cubicBezTo>
                      <a:pt x="1653" y="3286"/>
                      <a:pt x="1638" y="3317"/>
                      <a:pt x="1634" y="3349"/>
                    </a:cubicBezTo>
                    <a:cubicBezTo>
                      <a:pt x="1633" y="3357"/>
                      <a:pt x="1637" y="3368"/>
                      <a:pt x="1633" y="3374"/>
                    </a:cubicBezTo>
                    <a:cubicBezTo>
                      <a:pt x="1618" y="3394"/>
                      <a:pt x="1616" y="3413"/>
                      <a:pt x="1629" y="3436"/>
                    </a:cubicBezTo>
                    <a:cubicBezTo>
                      <a:pt x="1639" y="3454"/>
                      <a:pt x="1632" y="3482"/>
                      <a:pt x="1657" y="3497"/>
                    </a:cubicBezTo>
                    <a:cubicBezTo>
                      <a:pt x="1646" y="3496"/>
                      <a:pt x="1634" y="3496"/>
                      <a:pt x="1624" y="3493"/>
                    </a:cubicBezTo>
                    <a:cubicBezTo>
                      <a:pt x="1548" y="3466"/>
                      <a:pt x="1473" y="3439"/>
                      <a:pt x="1395" y="3419"/>
                    </a:cubicBezTo>
                    <a:cubicBezTo>
                      <a:pt x="1354" y="3408"/>
                      <a:pt x="1311" y="3396"/>
                      <a:pt x="1272" y="3380"/>
                    </a:cubicBezTo>
                    <a:cubicBezTo>
                      <a:pt x="1245" y="3369"/>
                      <a:pt x="1210" y="3374"/>
                      <a:pt x="1191" y="3345"/>
                    </a:cubicBezTo>
                    <a:cubicBezTo>
                      <a:pt x="1160" y="3351"/>
                      <a:pt x="1139" y="3328"/>
                      <a:pt x="1113" y="3320"/>
                    </a:cubicBezTo>
                    <a:cubicBezTo>
                      <a:pt x="1085" y="3310"/>
                      <a:pt x="1057" y="3302"/>
                      <a:pt x="1030" y="3291"/>
                    </a:cubicBezTo>
                    <a:cubicBezTo>
                      <a:pt x="1004" y="3281"/>
                      <a:pt x="981" y="3264"/>
                      <a:pt x="955" y="3257"/>
                    </a:cubicBezTo>
                    <a:cubicBezTo>
                      <a:pt x="902" y="3244"/>
                      <a:pt x="850" y="3225"/>
                      <a:pt x="800" y="3203"/>
                    </a:cubicBezTo>
                    <a:cubicBezTo>
                      <a:pt x="745" y="3179"/>
                      <a:pt x="687" y="3162"/>
                      <a:pt x="633" y="3135"/>
                    </a:cubicBezTo>
                    <a:cubicBezTo>
                      <a:pt x="596" y="3116"/>
                      <a:pt x="553" y="3114"/>
                      <a:pt x="517" y="3092"/>
                    </a:cubicBezTo>
                    <a:cubicBezTo>
                      <a:pt x="495" y="3080"/>
                      <a:pt x="470" y="3073"/>
                      <a:pt x="443" y="3063"/>
                    </a:cubicBezTo>
                    <a:cubicBezTo>
                      <a:pt x="443" y="3047"/>
                      <a:pt x="445" y="3030"/>
                      <a:pt x="443" y="3014"/>
                    </a:cubicBezTo>
                    <a:cubicBezTo>
                      <a:pt x="440" y="2994"/>
                      <a:pt x="434" y="2978"/>
                      <a:pt x="413" y="2963"/>
                    </a:cubicBezTo>
                    <a:cubicBezTo>
                      <a:pt x="387" y="2944"/>
                      <a:pt x="352" y="2925"/>
                      <a:pt x="352" y="2881"/>
                    </a:cubicBezTo>
                    <a:cubicBezTo>
                      <a:pt x="352" y="2873"/>
                      <a:pt x="337" y="2860"/>
                      <a:pt x="326" y="2855"/>
                    </a:cubicBezTo>
                    <a:cubicBezTo>
                      <a:pt x="300" y="2845"/>
                      <a:pt x="294" y="2824"/>
                      <a:pt x="291" y="2801"/>
                    </a:cubicBezTo>
                    <a:cubicBezTo>
                      <a:pt x="286" y="2755"/>
                      <a:pt x="264" y="2715"/>
                      <a:pt x="253" y="2671"/>
                    </a:cubicBezTo>
                    <a:cubicBezTo>
                      <a:pt x="250" y="2662"/>
                      <a:pt x="240" y="2655"/>
                      <a:pt x="233" y="2647"/>
                    </a:cubicBezTo>
                    <a:cubicBezTo>
                      <a:pt x="207" y="2620"/>
                      <a:pt x="180" y="2594"/>
                      <a:pt x="154" y="2568"/>
                    </a:cubicBezTo>
                    <a:cubicBezTo>
                      <a:pt x="159" y="2542"/>
                      <a:pt x="163" y="2516"/>
                      <a:pt x="168" y="2491"/>
                    </a:cubicBezTo>
                    <a:cubicBezTo>
                      <a:pt x="136" y="2473"/>
                      <a:pt x="106" y="2458"/>
                      <a:pt x="78" y="2440"/>
                    </a:cubicBezTo>
                    <a:cubicBezTo>
                      <a:pt x="56" y="2427"/>
                      <a:pt x="37" y="2389"/>
                      <a:pt x="39" y="2356"/>
                    </a:cubicBezTo>
                    <a:cubicBezTo>
                      <a:pt x="40" y="2321"/>
                      <a:pt x="32" y="2287"/>
                      <a:pt x="46" y="2251"/>
                    </a:cubicBezTo>
                    <a:cubicBezTo>
                      <a:pt x="52" y="2235"/>
                      <a:pt x="39" y="2211"/>
                      <a:pt x="34" y="2191"/>
                    </a:cubicBezTo>
                    <a:cubicBezTo>
                      <a:pt x="54" y="2173"/>
                      <a:pt x="71" y="2157"/>
                      <a:pt x="89" y="2141"/>
                    </a:cubicBezTo>
                    <a:cubicBezTo>
                      <a:pt x="83" y="2093"/>
                      <a:pt x="78" y="2047"/>
                      <a:pt x="72" y="1995"/>
                    </a:cubicBezTo>
                    <a:cubicBezTo>
                      <a:pt x="55" y="1973"/>
                      <a:pt x="33" y="1946"/>
                      <a:pt x="13" y="1918"/>
                    </a:cubicBezTo>
                    <a:cubicBezTo>
                      <a:pt x="8" y="1910"/>
                      <a:pt x="3" y="1894"/>
                      <a:pt x="7" y="1889"/>
                    </a:cubicBezTo>
                    <a:cubicBezTo>
                      <a:pt x="21" y="1872"/>
                      <a:pt x="1" y="1846"/>
                      <a:pt x="24" y="1833"/>
                    </a:cubicBezTo>
                    <a:cubicBezTo>
                      <a:pt x="33" y="1828"/>
                      <a:pt x="42" y="1824"/>
                      <a:pt x="53" y="1818"/>
                    </a:cubicBezTo>
                    <a:cubicBezTo>
                      <a:pt x="40" y="1786"/>
                      <a:pt x="29" y="1751"/>
                      <a:pt x="11" y="1722"/>
                    </a:cubicBezTo>
                    <a:cubicBezTo>
                      <a:pt x="1" y="1704"/>
                      <a:pt x="0" y="1687"/>
                      <a:pt x="0" y="1669"/>
                    </a:cubicBezTo>
                    <a:cubicBezTo>
                      <a:pt x="0" y="1610"/>
                      <a:pt x="0" y="1551"/>
                      <a:pt x="0" y="1491"/>
                    </a:cubicBezTo>
                    <a:cubicBezTo>
                      <a:pt x="29" y="1454"/>
                      <a:pt x="67" y="1430"/>
                      <a:pt x="114" y="1419"/>
                    </a:cubicBezTo>
                    <a:cubicBezTo>
                      <a:pt x="152" y="1410"/>
                      <a:pt x="174" y="1378"/>
                      <a:pt x="200" y="1352"/>
                    </a:cubicBezTo>
                    <a:cubicBezTo>
                      <a:pt x="204" y="1290"/>
                      <a:pt x="210" y="1279"/>
                      <a:pt x="261" y="1214"/>
                    </a:cubicBezTo>
                    <a:cubicBezTo>
                      <a:pt x="272" y="1201"/>
                      <a:pt x="276" y="1181"/>
                      <a:pt x="278" y="1164"/>
                    </a:cubicBezTo>
                    <a:cubicBezTo>
                      <a:pt x="281" y="1135"/>
                      <a:pt x="279" y="1105"/>
                      <a:pt x="279" y="1072"/>
                    </a:cubicBezTo>
                    <a:cubicBezTo>
                      <a:pt x="228" y="1026"/>
                      <a:pt x="202" y="960"/>
                      <a:pt x="170" y="899"/>
                    </a:cubicBezTo>
                    <a:cubicBezTo>
                      <a:pt x="176" y="867"/>
                      <a:pt x="131" y="838"/>
                      <a:pt x="165" y="804"/>
                    </a:cubicBezTo>
                    <a:cubicBezTo>
                      <a:pt x="158" y="734"/>
                      <a:pt x="205" y="671"/>
                      <a:pt x="190" y="599"/>
                    </a:cubicBezTo>
                    <a:cubicBezTo>
                      <a:pt x="185" y="572"/>
                      <a:pt x="182" y="544"/>
                      <a:pt x="177" y="516"/>
                    </a:cubicBezTo>
                    <a:cubicBezTo>
                      <a:pt x="173" y="490"/>
                      <a:pt x="189" y="462"/>
                      <a:pt x="166" y="438"/>
                    </a:cubicBezTo>
                    <a:cubicBezTo>
                      <a:pt x="161" y="432"/>
                      <a:pt x="165" y="418"/>
                      <a:pt x="165" y="407"/>
                    </a:cubicBezTo>
                    <a:cubicBezTo>
                      <a:pt x="165" y="376"/>
                      <a:pt x="171" y="342"/>
                      <a:pt x="163" y="313"/>
                    </a:cubicBezTo>
                    <a:cubicBezTo>
                      <a:pt x="156" y="287"/>
                      <a:pt x="160" y="256"/>
                      <a:pt x="139" y="234"/>
                    </a:cubicBezTo>
                    <a:cubicBezTo>
                      <a:pt x="152" y="179"/>
                      <a:pt x="112" y="134"/>
                      <a:pt x="112" y="80"/>
                    </a:cubicBezTo>
                    <a:cubicBezTo>
                      <a:pt x="113" y="56"/>
                      <a:pt x="96" y="32"/>
                      <a:pt x="85" y="0"/>
                    </a:cubicBezTo>
                    <a:cubicBezTo>
                      <a:pt x="104" y="11"/>
                      <a:pt x="119" y="18"/>
                      <a:pt x="132" y="26"/>
                    </a:cubicBezTo>
                    <a:cubicBezTo>
                      <a:pt x="200" y="70"/>
                      <a:pt x="270" y="111"/>
                      <a:pt x="338" y="155"/>
                    </a:cubicBezTo>
                    <a:cubicBezTo>
                      <a:pt x="423" y="209"/>
                      <a:pt x="508" y="265"/>
                      <a:pt x="597" y="310"/>
                    </a:cubicBezTo>
                    <a:cubicBezTo>
                      <a:pt x="661" y="343"/>
                      <a:pt x="728" y="372"/>
                      <a:pt x="790" y="409"/>
                    </a:cubicBezTo>
                    <a:cubicBezTo>
                      <a:pt x="861" y="451"/>
                      <a:pt x="941" y="477"/>
                      <a:pt x="1005" y="531"/>
                    </a:cubicBezTo>
                    <a:cubicBezTo>
                      <a:pt x="1067" y="550"/>
                      <a:pt x="1119" y="591"/>
                      <a:pt x="1181" y="612"/>
                    </a:cubicBezTo>
                    <a:cubicBezTo>
                      <a:pt x="1228" y="627"/>
                      <a:pt x="1274" y="651"/>
                      <a:pt x="1320" y="673"/>
                    </a:cubicBezTo>
                    <a:cubicBezTo>
                      <a:pt x="1401" y="712"/>
                      <a:pt x="1487" y="740"/>
                      <a:pt x="1570" y="774"/>
                    </a:cubicBezTo>
                    <a:cubicBezTo>
                      <a:pt x="1600" y="766"/>
                      <a:pt x="1609" y="805"/>
                      <a:pt x="1642" y="801"/>
                    </a:cubicBezTo>
                    <a:cubicBezTo>
                      <a:pt x="1664" y="799"/>
                      <a:pt x="1688" y="819"/>
                      <a:pt x="1710" y="829"/>
                    </a:cubicBezTo>
                    <a:cubicBezTo>
                      <a:pt x="1686" y="920"/>
                      <a:pt x="1643" y="1003"/>
                      <a:pt x="1621" y="1092"/>
                    </a:cubicBezTo>
                    <a:cubicBezTo>
                      <a:pt x="1616" y="1113"/>
                      <a:pt x="1607" y="1133"/>
                      <a:pt x="1596" y="1151"/>
                    </a:cubicBezTo>
                    <a:cubicBezTo>
                      <a:pt x="1569" y="1194"/>
                      <a:pt x="1563" y="1244"/>
                      <a:pt x="1548" y="1290"/>
                    </a:cubicBezTo>
                    <a:cubicBezTo>
                      <a:pt x="1534" y="1331"/>
                      <a:pt x="1511" y="1367"/>
                      <a:pt x="1498" y="1409"/>
                    </a:cubicBezTo>
                    <a:cubicBezTo>
                      <a:pt x="1470" y="1500"/>
                      <a:pt x="1437" y="1590"/>
                      <a:pt x="1406" y="1681"/>
                    </a:cubicBezTo>
                    <a:cubicBezTo>
                      <a:pt x="1390" y="1727"/>
                      <a:pt x="1377" y="1775"/>
                      <a:pt x="1353" y="1817"/>
                    </a:cubicBezTo>
                    <a:cubicBezTo>
                      <a:pt x="1340" y="1842"/>
                      <a:pt x="1354" y="1878"/>
                      <a:pt x="1320" y="1892"/>
                    </a:cubicBezTo>
                    <a:cubicBezTo>
                      <a:pt x="1314" y="1919"/>
                      <a:pt x="1311" y="1947"/>
                      <a:pt x="1301" y="1973"/>
                    </a:cubicBezTo>
                    <a:cubicBezTo>
                      <a:pt x="1282" y="2028"/>
                      <a:pt x="1257" y="2081"/>
                      <a:pt x="1237" y="2137"/>
                    </a:cubicBezTo>
                    <a:cubicBezTo>
                      <a:pt x="1231" y="2155"/>
                      <a:pt x="1224" y="2176"/>
                      <a:pt x="1230" y="2189"/>
                    </a:cubicBezTo>
                    <a:cubicBezTo>
                      <a:pt x="1248" y="2227"/>
                      <a:pt x="1230" y="2249"/>
                      <a:pt x="1207" y="2272"/>
                    </a:cubicBezTo>
                    <a:cubicBezTo>
                      <a:pt x="1205" y="2273"/>
                      <a:pt x="1204" y="2275"/>
                      <a:pt x="1202" y="227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1">
                <a:extLst>
                  <a:ext uri="{FF2B5EF4-FFF2-40B4-BE49-F238E27FC236}">
                    <a16:creationId xmlns:a16="http://schemas.microsoft.com/office/drawing/2014/main" id="{160EA43D-6F21-D213-0C7D-6601E83B6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3" y="1438275"/>
                <a:ext cx="1169987" cy="1158875"/>
              </a:xfrm>
              <a:custGeom>
                <a:avLst/>
                <a:gdLst>
                  <a:gd name="T0" fmla="*/ 127 w 2815"/>
                  <a:gd name="T1" fmla="*/ 760 h 2785"/>
                  <a:gd name="T2" fmla="*/ 4 w 2815"/>
                  <a:gd name="T3" fmla="*/ 618 h 2785"/>
                  <a:gd name="T4" fmla="*/ 28 w 2815"/>
                  <a:gd name="T5" fmla="*/ 376 h 2785"/>
                  <a:gd name="T6" fmla="*/ 152 w 2815"/>
                  <a:gd name="T7" fmla="*/ 73 h 2785"/>
                  <a:gd name="T8" fmla="*/ 397 w 2815"/>
                  <a:gd name="T9" fmla="*/ 29 h 2785"/>
                  <a:gd name="T10" fmla="*/ 398 w 2815"/>
                  <a:gd name="T11" fmla="*/ 95 h 2785"/>
                  <a:gd name="T12" fmla="*/ 304 w 2815"/>
                  <a:gd name="T13" fmla="*/ 310 h 2785"/>
                  <a:gd name="T14" fmla="*/ 336 w 2815"/>
                  <a:gd name="T15" fmla="*/ 509 h 2785"/>
                  <a:gd name="T16" fmla="*/ 368 w 2815"/>
                  <a:gd name="T17" fmla="*/ 343 h 2785"/>
                  <a:gd name="T18" fmla="*/ 434 w 2815"/>
                  <a:gd name="T19" fmla="*/ 185 h 2785"/>
                  <a:gd name="T20" fmla="*/ 669 w 2815"/>
                  <a:gd name="T21" fmla="*/ 29 h 2785"/>
                  <a:gd name="T22" fmla="*/ 806 w 2815"/>
                  <a:gd name="T23" fmla="*/ 269 h 2785"/>
                  <a:gd name="T24" fmla="*/ 897 w 2815"/>
                  <a:gd name="T25" fmla="*/ 359 h 2785"/>
                  <a:gd name="T26" fmla="*/ 1003 w 2815"/>
                  <a:gd name="T27" fmla="*/ 256 h 2785"/>
                  <a:gd name="T28" fmla="*/ 1256 w 2815"/>
                  <a:gd name="T29" fmla="*/ 346 h 2785"/>
                  <a:gd name="T30" fmla="*/ 1342 w 2815"/>
                  <a:gd name="T31" fmla="*/ 461 h 2785"/>
                  <a:gd name="T32" fmla="*/ 1458 w 2815"/>
                  <a:gd name="T33" fmla="*/ 520 h 2785"/>
                  <a:gd name="T34" fmla="*/ 1557 w 2815"/>
                  <a:gd name="T35" fmla="*/ 482 h 2785"/>
                  <a:gd name="T36" fmla="*/ 1705 w 2815"/>
                  <a:gd name="T37" fmla="*/ 648 h 2785"/>
                  <a:gd name="T38" fmla="*/ 1889 w 2815"/>
                  <a:gd name="T39" fmla="*/ 705 h 2785"/>
                  <a:gd name="T40" fmla="*/ 1979 w 2815"/>
                  <a:gd name="T41" fmla="*/ 757 h 2785"/>
                  <a:gd name="T42" fmla="*/ 2140 w 2815"/>
                  <a:gd name="T43" fmla="*/ 998 h 2785"/>
                  <a:gd name="T44" fmla="*/ 2033 w 2815"/>
                  <a:gd name="T45" fmla="*/ 1014 h 2785"/>
                  <a:gd name="T46" fmla="*/ 2036 w 2815"/>
                  <a:gd name="T47" fmla="*/ 1118 h 2785"/>
                  <a:gd name="T48" fmla="*/ 2215 w 2815"/>
                  <a:gd name="T49" fmla="*/ 1269 h 2785"/>
                  <a:gd name="T50" fmla="*/ 2344 w 2815"/>
                  <a:gd name="T51" fmla="*/ 1290 h 2785"/>
                  <a:gd name="T52" fmla="*/ 2580 w 2815"/>
                  <a:gd name="T53" fmla="*/ 1383 h 2785"/>
                  <a:gd name="T54" fmla="*/ 2727 w 2815"/>
                  <a:gd name="T55" fmla="*/ 1422 h 2785"/>
                  <a:gd name="T56" fmla="*/ 2752 w 2815"/>
                  <a:gd name="T57" fmla="*/ 1617 h 2785"/>
                  <a:gd name="T58" fmla="*/ 2774 w 2815"/>
                  <a:gd name="T59" fmla="*/ 1746 h 2785"/>
                  <a:gd name="T60" fmla="*/ 2757 w 2815"/>
                  <a:gd name="T61" fmla="*/ 1930 h 2785"/>
                  <a:gd name="T62" fmla="*/ 2581 w 2815"/>
                  <a:gd name="T63" fmla="*/ 1918 h 2785"/>
                  <a:gd name="T64" fmla="*/ 2333 w 2815"/>
                  <a:gd name="T65" fmla="*/ 1714 h 2785"/>
                  <a:gd name="T66" fmla="*/ 2265 w 2815"/>
                  <a:gd name="T67" fmla="*/ 1850 h 2785"/>
                  <a:gd name="T68" fmla="*/ 2331 w 2815"/>
                  <a:gd name="T69" fmla="*/ 1943 h 2785"/>
                  <a:gd name="T70" fmla="*/ 2549 w 2815"/>
                  <a:gd name="T71" fmla="*/ 2093 h 2785"/>
                  <a:gd name="T72" fmla="*/ 2678 w 2815"/>
                  <a:gd name="T73" fmla="*/ 2241 h 2785"/>
                  <a:gd name="T74" fmla="*/ 2696 w 2815"/>
                  <a:gd name="T75" fmla="*/ 2539 h 2785"/>
                  <a:gd name="T76" fmla="*/ 2463 w 2815"/>
                  <a:gd name="T77" fmla="*/ 2457 h 2785"/>
                  <a:gd name="T78" fmla="*/ 2278 w 2815"/>
                  <a:gd name="T79" fmla="*/ 2424 h 2785"/>
                  <a:gd name="T80" fmla="*/ 2406 w 2815"/>
                  <a:gd name="T81" fmla="*/ 2525 h 2785"/>
                  <a:gd name="T82" fmla="*/ 2688 w 2815"/>
                  <a:gd name="T83" fmla="*/ 2747 h 2785"/>
                  <a:gd name="T84" fmla="*/ 2547 w 2815"/>
                  <a:gd name="T85" fmla="*/ 2764 h 2785"/>
                  <a:gd name="T86" fmla="*/ 2229 w 2815"/>
                  <a:gd name="T87" fmla="*/ 2676 h 2785"/>
                  <a:gd name="T88" fmla="*/ 1983 w 2815"/>
                  <a:gd name="T89" fmla="*/ 2608 h 2785"/>
                  <a:gd name="T90" fmla="*/ 1983 w 2815"/>
                  <a:gd name="T91" fmla="*/ 2511 h 2785"/>
                  <a:gd name="T92" fmla="*/ 1782 w 2815"/>
                  <a:gd name="T93" fmla="*/ 2371 h 2785"/>
                  <a:gd name="T94" fmla="*/ 1634 w 2815"/>
                  <a:gd name="T95" fmla="*/ 2365 h 2785"/>
                  <a:gd name="T96" fmla="*/ 1522 w 2815"/>
                  <a:gd name="T97" fmla="*/ 2400 h 2785"/>
                  <a:gd name="T98" fmla="*/ 1259 w 2815"/>
                  <a:gd name="T99" fmla="*/ 2390 h 2785"/>
                  <a:gd name="T100" fmla="*/ 1294 w 2815"/>
                  <a:gd name="T101" fmla="*/ 2178 h 2785"/>
                  <a:gd name="T102" fmla="*/ 1594 w 2815"/>
                  <a:gd name="T103" fmla="*/ 2107 h 2785"/>
                  <a:gd name="T104" fmla="*/ 1640 w 2815"/>
                  <a:gd name="T105" fmla="*/ 1813 h 2785"/>
                  <a:gd name="T106" fmla="*/ 1684 w 2815"/>
                  <a:gd name="T107" fmla="*/ 1539 h 2785"/>
                  <a:gd name="T108" fmla="*/ 1483 w 2815"/>
                  <a:gd name="T109" fmla="*/ 1314 h 2785"/>
                  <a:gd name="T110" fmla="*/ 1264 w 2815"/>
                  <a:gd name="T111" fmla="*/ 1264 h 2785"/>
                  <a:gd name="T112" fmla="*/ 1255 w 2815"/>
                  <a:gd name="T113" fmla="*/ 1162 h 2785"/>
                  <a:gd name="T114" fmla="*/ 1158 w 2815"/>
                  <a:gd name="T115" fmla="*/ 1042 h 2785"/>
                  <a:gd name="T116" fmla="*/ 1042 w 2815"/>
                  <a:gd name="T117" fmla="*/ 1040 h 2785"/>
                  <a:gd name="T118" fmla="*/ 737 w 2815"/>
                  <a:gd name="T119" fmla="*/ 1066 h 2785"/>
                  <a:gd name="T120" fmla="*/ 432 w 2815"/>
                  <a:gd name="T121" fmla="*/ 1054 h 2785"/>
                  <a:gd name="T122" fmla="*/ 269 w 2815"/>
                  <a:gd name="T123" fmla="*/ 979 h 2785"/>
                  <a:gd name="T124" fmla="*/ 39 w 2815"/>
                  <a:gd name="T125" fmla="*/ 812 h 2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15" h="2785">
                    <a:moveTo>
                      <a:pt x="39" y="812"/>
                    </a:moveTo>
                    <a:cubicBezTo>
                      <a:pt x="94" y="812"/>
                      <a:pt x="142" y="812"/>
                      <a:pt x="194" y="812"/>
                    </a:cubicBezTo>
                    <a:cubicBezTo>
                      <a:pt x="184" y="773"/>
                      <a:pt x="159" y="769"/>
                      <a:pt x="127" y="760"/>
                    </a:cubicBezTo>
                    <a:cubicBezTo>
                      <a:pt x="99" y="752"/>
                      <a:pt x="71" y="754"/>
                      <a:pt x="46" y="749"/>
                    </a:cubicBezTo>
                    <a:cubicBezTo>
                      <a:pt x="22" y="727"/>
                      <a:pt x="14" y="701"/>
                      <a:pt x="14" y="671"/>
                    </a:cubicBezTo>
                    <a:cubicBezTo>
                      <a:pt x="15" y="653"/>
                      <a:pt x="23" y="633"/>
                      <a:pt x="4" y="618"/>
                    </a:cubicBezTo>
                    <a:cubicBezTo>
                      <a:pt x="1" y="615"/>
                      <a:pt x="0" y="605"/>
                      <a:pt x="3" y="600"/>
                    </a:cubicBezTo>
                    <a:cubicBezTo>
                      <a:pt x="28" y="544"/>
                      <a:pt x="8" y="485"/>
                      <a:pt x="15" y="428"/>
                    </a:cubicBezTo>
                    <a:cubicBezTo>
                      <a:pt x="17" y="411"/>
                      <a:pt x="23" y="394"/>
                      <a:pt x="28" y="376"/>
                    </a:cubicBezTo>
                    <a:cubicBezTo>
                      <a:pt x="37" y="340"/>
                      <a:pt x="52" y="306"/>
                      <a:pt x="64" y="271"/>
                    </a:cubicBezTo>
                    <a:cubicBezTo>
                      <a:pt x="76" y="238"/>
                      <a:pt x="89" y="205"/>
                      <a:pt x="104" y="174"/>
                    </a:cubicBezTo>
                    <a:cubicBezTo>
                      <a:pt x="120" y="140"/>
                      <a:pt x="139" y="108"/>
                      <a:pt x="152" y="73"/>
                    </a:cubicBezTo>
                    <a:cubicBezTo>
                      <a:pt x="159" y="53"/>
                      <a:pt x="171" y="47"/>
                      <a:pt x="187" y="38"/>
                    </a:cubicBezTo>
                    <a:cubicBezTo>
                      <a:pt x="227" y="15"/>
                      <a:pt x="265" y="0"/>
                      <a:pt x="313" y="1"/>
                    </a:cubicBezTo>
                    <a:cubicBezTo>
                      <a:pt x="345" y="2"/>
                      <a:pt x="370" y="17"/>
                      <a:pt x="397" y="29"/>
                    </a:cubicBezTo>
                    <a:cubicBezTo>
                      <a:pt x="402" y="31"/>
                      <a:pt x="405" y="40"/>
                      <a:pt x="408" y="46"/>
                    </a:cubicBezTo>
                    <a:cubicBezTo>
                      <a:pt x="411" y="55"/>
                      <a:pt x="415" y="64"/>
                      <a:pt x="418" y="74"/>
                    </a:cubicBezTo>
                    <a:cubicBezTo>
                      <a:pt x="413" y="80"/>
                      <a:pt x="406" y="89"/>
                      <a:pt x="398" y="95"/>
                    </a:cubicBezTo>
                    <a:cubicBezTo>
                      <a:pt x="366" y="118"/>
                      <a:pt x="353" y="151"/>
                      <a:pt x="344" y="187"/>
                    </a:cubicBezTo>
                    <a:cubicBezTo>
                      <a:pt x="341" y="198"/>
                      <a:pt x="337" y="210"/>
                      <a:pt x="331" y="220"/>
                    </a:cubicBezTo>
                    <a:cubicBezTo>
                      <a:pt x="314" y="248"/>
                      <a:pt x="309" y="278"/>
                      <a:pt x="304" y="310"/>
                    </a:cubicBezTo>
                    <a:cubicBezTo>
                      <a:pt x="299" y="338"/>
                      <a:pt x="306" y="363"/>
                      <a:pt x="306" y="389"/>
                    </a:cubicBezTo>
                    <a:cubicBezTo>
                      <a:pt x="306" y="418"/>
                      <a:pt x="306" y="448"/>
                      <a:pt x="306" y="477"/>
                    </a:cubicBezTo>
                    <a:cubicBezTo>
                      <a:pt x="306" y="498"/>
                      <a:pt x="318" y="507"/>
                      <a:pt x="336" y="509"/>
                    </a:cubicBezTo>
                    <a:cubicBezTo>
                      <a:pt x="346" y="510"/>
                      <a:pt x="356" y="509"/>
                      <a:pt x="372" y="509"/>
                    </a:cubicBezTo>
                    <a:cubicBezTo>
                      <a:pt x="357" y="467"/>
                      <a:pt x="388" y="447"/>
                      <a:pt x="413" y="421"/>
                    </a:cubicBezTo>
                    <a:cubicBezTo>
                      <a:pt x="391" y="397"/>
                      <a:pt x="372" y="375"/>
                      <a:pt x="368" y="343"/>
                    </a:cubicBezTo>
                    <a:cubicBezTo>
                      <a:pt x="366" y="324"/>
                      <a:pt x="349" y="311"/>
                      <a:pt x="367" y="288"/>
                    </a:cubicBezTo>
                    <a:cubicBezTo>
                      <a:pt x="376" y="276"/>
                      <a:pt x="374" y="260"/>
                      <a:pt x="393" y="248"/>
                    </a:cubicBezTo>
                    <a:cubicBezTo>
                      <a:pt x="411" y="236"/>
                      <a:pt x="425" y="210"/>
                      <a:pt x="434" y="185"/>
                    </a:cubicBezTo>
                    <a:cubicBezTo>
                      <a:pt x="454" y="134"/>
                      <a:pt x="476" y="84"/>
                      <a:pt x="527" y="52"/>
                    </a:cubicBezTo>
                    <a:cubicBezTo>
                      <a:pt x="553" y="36"/>
                      <a:pt x="576" y="26"/>
                      <a:pt x="606" y="28"/>
                    </a:cubicBezTo>
                    <a:cubicBezTo>
                      <a:pt x="627" y="29"/>
                      <a:pt x="648" y="26"/>
                      <a:pt x="669" y="29"/>
                    </a:cubicBezTo>
                    <a:cubicBezTo>
                      <a:pt x="680" y="30"/>
                      <a:pt x="697" y="40"/>
                      <a:pt x="698" y="48"/>
                    </a:cubicBezTo>
                    <a:cubicBezTo>
                      <a:pt x="704" y="92"/>
                      <a:pt x="741" y="119"/>
                      <a:pt x="756" y="157"/>
                    </a:cubicBezTo>
                    <a:cubicBezTo>
                      <a:pt x="772" y="195"/>
                      <a:pt x="789" y="232"/>
                      <a:pt x="806" y="269"/>
                    </a:cubicBezTo>
                    <a:cubicBezTo>
                      <a:pt x="808" y="272"/>
                      <a:pt x="808" y="278"/>
                      <a:pt x="806" y="282"/>
                    </a:cubicBezTo>
                    <a:cubicBezTo>
                      <a:pt x="789" y="312"/>
                      <a:pt x="813" y="331"/>
                      <a:pt x="827" y="351"/>
                    </a:cubicBezTo>
                    <a:cubicBezTo>
                      <a:pt x="846" y="377"/>
                      <a:pt x="868" y="376"/>
                      <a:pt x="897" y="359"/>
                    </a:cubicBezTo>
                    <a:cubicBezTo>
                      <a:pt x="908" y="353"/>
                      <a:pt x="927" y="351"/>
                      <a:pt x="941" y="344"/>
                    </a:cubicBezTo>
                    <a:cubicBezTo>
                      <a:pt x="946" y="341"/>
                      <a:pt x="952" y="333"/>
                      <a:pt x="952" y="327"/>
                    </a:cubicBezTo>
                    <a:cubicBezTo>
                      <a:pt x="950" y="281"/>
                      <a:pt x="963" y="264"/>
                      <a:pt x="1003" y="256"/>
                    </a:cubicBezTo>
                    <a:cubicBezTo>
                      <a:pt x="1034" y="250"/>
                      <a:pt x="1064" y="240"/>
                      <a:pt x="1098" y="232"/>
                    </a:cubicBezTo>
                    <a:cubicBezTo>
                      <a:pt x="1124" y="257"/>
                      <a:pt x="1156" y="279"/>
                      <a:pt x="1197" y="267"/>
                    </a:cubicBezTo>
                    <a:cubicBezTo>
                      <a:pt x="1222" y="291"/>
                      <a:pt x="1248" y="312"/>
                      <a:pt x="1256" y="346"/>
                    </a:cubicBezTo>
                    <a:cubicBezTo>
                      <a:pt x="1257" y="350"/>
                      <a:pt x="1259" y="354"/>
                      <a:pt x="1262" y="356"/>
                    </a:cubicBezTo>
                    <a:cubicBezTo>
                      <a:pt x="1287" y="382"/>
                      <a:pt x="1323" y="400"/>
                      <a:pt x="1324" y="444"/>
                    </a:cubicBezTo>
                    <a:cubicBezTo>
                      <a:pt x="1325" y="450"/>
                      <a:pt x="1335" y="459"/>
                      <a:pt x="1342" y="461"/>
                    </a:cubicBezTo>
                    <a:cubicBezTo>
                      <a:pt x="1380" y="470"/>
                      <a:pt x="1389" y="512"/>
                      <a:pt x="1420" y="529"/>
                    </a:cubicBezTo>
                    <a:cubicBezTo>
                      <a:pt x="1424" y="532"/>
                      <a:pt x="1423" y="552"/>
                      <a:pt x="1436" y="546"/>
                    </a:cubicBezTo>
                    <a:cubicBezTo>
                      <a:pt x="1446" y="542"/>
                      <a:pt x="1458" y="529"/>
                      <a:pt x="1458" y="520"/>
                    </a:cubicBezTo>
                    <a:cubicBezTo>
                      <a:pt x="1457" y="496"/>
                      <a:pt x="1469" y="478"/>
                      <a:pt x="1476" y="462"/>
                    </a:cubicBezTo>
                    <a:cubicBezTo>
                      <a:pt x="1488" y="465"/>
                      <a:pt x="1499" y="470"/>
                      <a:pt x="1511" y="471"/>
                    </a:cubicBezTo>
                    <a:cubicBezTo>
                      <a:pt x="1527" y="473"/>
                      <a:pt x="1541" y="477"/>
                      <a:pt x="1557" y="482"/>
                    </a:cubicBezTo>
                    <a:cubicBezTo>
                      <a:pt x="1585" y="491"/>
                      <a:pt x="1597" y="506"/>
                      <a:pt x="1604" y="533"/>
                    </a:cubicBezTo>
                    <a:cubicBezTo>
                      <a:pt x="1612" y="561"/>
                      <a:pt x="1630" y="583"/>
                      <a:pt x="1656" y="600"/>
                    </a:cubicBezTo>
                    <a:cubicBezTo>
                      <a:pt x="1675" y="612"/>
                      <a:pt x="1689" y="632"/>
                      <a:pt x="1705" y="648"/>
                    </a:cubicBezTo>
                    <a:cubicBezTo>
                      <a:pt x="1721" y="664"/>
                      <a:pt x="1735" y="666"/>
                      <a:pt x="1754" y="652"/>
                    </a:cubicBezTo>
                    <a:cubicBezTo>
                      <a:pt x="1786" y="628"/>
                      <a:pt x="1808" y="630"/>
                      <a:pt x="1840" y="656"/>
                    </a:cubicBezTo>
                    <a:cubicBezTo>
                      <a:pt x="1857" y="671"/>
                      <a:pt x="1873" y="689"/>
                      <a:pt x="1889" y="705"/>
                    </a:cubicBezTo>
                    <a:cubicBezTo>
                      <a:pt x="1872" y="728"/>
                      <a:pt x="1859" y="752"/>
                      <a:pt x="1865" y="783"/>
                    </a:cubicBezTo>
                    <a:cubicBezTo>
                      <a:pt x="1889" y="797"/>
                      <a:pt x="1903" y="785"/>
                      <a:pt x="1915" y="766"/>
                    </a:cubicBezTo>
                    <a:cubicBezTo>
                      <a:pt x="1940" y="727"/>
                      <a:pt x="1947" y="727"/>
                      <a:pt x="1979" y="757"/>
                    </a:cubicBezTo>
                    <a:cubicBezTo>
                      <a:pt x="1982" y="760"/>
                      <a:pt x="1985" y="763"/>
                      <a:pt x="1988" y="766"/>
                    </a:cubicBezTo>
                    <a:cubicBezTo>
                      <a:pt x="2032" y="808"/>
                      <a:pt x="2071" y="853"/>
                      <a:pt x="2051" y="923"/>
                    </a:cubicBezTo>
                    <a:cubicBezTo>
                      <a:pt x="2095" y="933"/>
                      <a:pt x="2126" y="957"/>
                      <a:pt x="2140" y="998"/>
                    </a:cubicBezTo>
                    <a:cubicBezTo>
                      <a:pt x="2118" y="1012"/>
                      <a:pt x="2093" y="1028"/>
                      <a:pt x="2061" y="1047"/>
                    </a:cubicBezTo>
                    <a:cubicBezTo>
                      <a:pt x="2057" y="1034"/>
                      <a:pt x="2053" y="1021"/>
                      <a:pt x="2049" y="1008"/>
                    </a:cubicBezTo>
                    <a:cubicBezTo>
                      <a:pt x="2044" y="1010"/>
                      <a:pt x="2039" y="1012"/>
                      <a:pt x="2033" y="1014"/>
                    </a:cubicBezTo>
                    <a:cubicBezTo>
                      <a:pt x="2029" y="1023"/>
                      <a:pt x="2024" y="1031"/>
                      <a:pt x="2018" y="1044"/>
                    </a:cubicBezTo>
                    <a:cubicBezTo>
                      <a:pt x="2017" y="1042"/>
                      <a:pt x="2018" y="1049"/>
                      <a:pt x="2022" y="1052"/>
                    </a:cubicBezTo>
                    <a:cubicBezTo>
                      <a:pt x="2044" y="1071"/>
                      <a:pt x="2046" y="1091"/>
                      <a:pt x="2036" y="1118"/>
                    </a:cubicBezTo>
                    <a:cubicBezTo>
                      <a:pt x="2017" y="1172"/>
                      <a:pt x="2027" y="1185"/>
                      <a:pt x="2083" y="1207"/>
                    </a:cubicBezTo>
                    <a:cubicBezTo>
                      <a:pt x="2114" y="1218"/>
                      <a:pt x="2147" y="1230"/>
                      <a:pt x="2171" y="1254"/>
                    </a:cubicBezTo>
                    <a:cubicBezTo>
                      <a:pt x="2185" y="1268"/>
                      <a:pt x="2199" y="1270"/>
                      <a:pt x="2215" y="1269"/>
                    </a:cubicBezTo>
                    <a:cubicBezTo>
                      <a:pt x="2244" y="1268"/>
                      <a:pt x="2272" y="1269"/>
                      <a:pt x="2296" y="1289"/>
                    </a:cubicBezTo>
                    <a:cubicBezTo>
                      <a:pt x="2300" y="1293"/>
                      <a:pt x="2312" y="1295"/>
                      <a:pt x="2312" y="1294"/>
                    </a:cubicBezTo>
                    <a:cubicBezTo>
                      <a:pt x="2321" y="1276"/>
                      <a:pt x="2334" y="1293"/>
                      <a:pt x="2344" y="1290"/>
                    </a:cubicBezTo>
                    <a:cubicBezTo>
                      <a:pt x="2387" y="1278"/>
                      <a:pt x="2425" y="1288"/>
                      <a:pt x="2443" y="1324"/>
                    </a:cubicBezTo>
                    <a:cubicBezTo>
                      <a:pt x="2467" y="1373"/>
                      <a:pt x="2503" y="1386"/>
                      <a:pt x="2552" y="1383"/>
                    </a:cubicBezTo>
                    <a:cubicBezTo>
                      <a:pt x="2562" y="1383"/>
                      <a:pt x="2572" y="1383"/>
                      <a:pt x="2580" y="1383"/>
                    </a:cubicBezTo>
                    <a:cubicBezTo>
                      <a:pt x="2584" y="1387"/>
                      <a:pt x="2586" y="1389"/>
                      <a:pt x="2586" y="1390"/>
                    </a:cubicBezTo>
                    <a:cubicBezTo>
                      <a:pt x="2591" y="1453"/>
                      <a:pt x="2607" y="1460"/>
                      <a:pt x="2669" y="1435"/>
                    </a:cubicBezTo>
                    <a:cubicBezTo>
                      <a:pt x="2687" y="1428"/>
                      <a:pt x="2705" y="1415"/>
                      <a:pt x="2727" y="1422"/>
                    </a:cubicBezTo>
                    <a:cubicBezTo>
                      <a:pt x="2744" y="1427"/>
                      <a:pt x="2760" y="1434"/>
                      <a:pt x="2776" y="1440"/>
                    </a:cubicBezTo>
                    <a:cubicBezTo>
                      <a:pt x="2783" y="1443"/>
                      <a:pt x="2791" y="1446"/>
                      <a:pt x="2798" y="1449"/>
                    </a:cubicBezTo>
                    <a:cubicBezTo>
                      <a:pt x="2815" y="1514"/>
                      <a:pt x="2792" y="1568"/>
                      <a:pt x="2752" y="1617"/>
                    </a:cubicBezTo>
                    <a:cubicBezTo>
                      <a:pt x="2766" y="1635"/>
                      <a:pt x="2794" y="1650"/>
                      <a:pt x="2767" y="1678"/>
                    </a:cubicBezTo>
                    <a:cubicBezTo>
                      <a:pt x="2764" y="1682"/>
                      <a:pt x="2763" y="1690"/>
                      <a:pt x="2764" y="1696"/>
                    </a:cubicBezTo>
                    <a:cubicBezTo>
                      <a:pt x="2765" y="1713"/>
                      <a:pt x="2785" y="1727"/>
                      <a:pt x="2774" y="1746"/>
                    </a:cubicBezTo>
                    <a:cubicBezTo>
                      <a:pt x="2766" y="1760"/>
                      <a:pt x="2754" y="1771"/>
                      <a:pt x="2738" y="1791"/>
                    </a:cubicBezTo>
                    <a:cubicBezTo>
                      <a:pt x="2730" y="1795"/>
                      <a:pt x="2703" y="1776"/>
                      <a:pt x="2692" y="1809"/>
                    </a:cubicBezTo>
                    <a:cubicBezTo>
                      <a:pt x="2703" y="1849"/>
                      <a:pt x="2719" y="1892"/>
                      <a:pt x="2757" y="1930"/>
                    </a:cubicBezTo>
                    <a:cubicBezTo>
                      <a:pt x="2744" y="1937"/>
                      <a:pt x="2734" y="1942"/>
                      <a:pt x="2725" y="1948"/>
                    </a:cubicBezTo>
                    <a:cubicBezTo>
                      <a:pt x="2696" y="1969"/>
                      <a:pt x="2697" y="1967"/>
                      <a:pt x="2663" y="1949"/>
                    </a:cubicBezTo>
                    <a:cubicBezTo>
                      <a:pt x="2638" y="1935"/>
                      <a:pt x="2610" y="1923"/>
                      <a:pt x="2581" y="1918"/>
                    </a:cubicBezTo>
                    <a:cubicBezTo>
                      <a:pt x="2544" y="1912"/>
                      <a:pt x="2526" y="1891"/>
                      <a:pt x="2510" y="1860"/>
                    </a:cubicBezTo>
                    <a:cubicBezTo>
                      <a:pt x="2487" y="1817"/>
                      <a:pt x="2455" y="1782"/>
                      <a:pt x="2407" y="1762"/>
                    </a:cubicBezTo>
                    <a:cubicBezTo>
                      <a:pt x="2382" y="1752"/>
                      <a:pt x="2360" y="1732"/>
                      <a:pt x="2333" y="1714"/>
                    </a:cubicBezTo>
                    <a:cubicBezTo>
                      <a:pt x="2319" y="1717"/>
                      <a:pt x="2299" y="1705"/>
                      <a:pt x="2279" y="1721"/>
                    </a:cubicBezTo>
                    <a:cubicBezTo>
                      <a:pt x="2266" y="1732"/>
                      <a:pt x="2247" y="1736"/>
                      <a:pt x="2228" y="1745"/>
                    </a:cubicBezTo>
                    <a:cubicBezTo>
                      <a:pt x="2246" y="1778"/>
                      <a:pt x="2289" y="1802"/>
                      <a:pt x="2265" y="1850"/>
                    </a:cubicBezTo>
                    <a:cubicBezTo>
                      <a:pt x="2256" y="1851"/>
                      <a:pt x="2244" y="1853"/>
                      <a:pt x="2229" y="1855"/>
                    </a:cubicBezTo>
                    <a:cubicBezTo>
                      <a:pt x="2236" y="1872"/>
                      <a:pt x="2242" y="1886"/>
                      <a:pt x="2249" y="1903"/>
                    </a:cubicBezTo>
                    <a:cubicBezTo>
                      <a:pt x="2285" y="1898"/>
                      <a:pt x="2307" y="1916"/>
                      <a:pt x="2331" y="1943"/>
                    </a:cubicBezTo>
                    <a:cubicBezTo>
                      <a:pt x="2361" y="1976"/>
                      <a:pt x="2388" y="2015"/>
                      <a:pt x="2432" y="2034"/>
                    </a:cubicBezTo>
                    <a:cubicBezTo>
                      <a:pt x="2454" y="2044"/>
                      <a:pt x="2474" y="2054"/>
                      <a:pt x="2499" y="2056"/>
                    </a:cubicBezTo>
                    <a:cubicBezTo>
                      <a:pt x="2520" y="2058"/>
                      <a:pt x="2550" y="2057"/>
                      <a:pt x="2549" y="2093"/>
                    </a:cubicBezTo>
                    <a:cubicBezTo>
                      <a:pt x="2548" y="2097"/>
                      <a:pt x="2551" y="2101"/>
                      <a:pt x="2553" y="2104"/>
                    </a:cubicBezTo>
                    <a:cubicBezTo>
                      <a:pt x="2574" y="2126"/>
                      <a:pt x="2617" y="2129"/>
                      <a:pt x="2612" y="2173"/>
                    </a:cubicBezTo>
                    <a:cubicBezTo>
                      <a:pt x="2634" y="2196"/>
                      <a:pt x="2656" y="2219"/>
                      <a:pt x="2678" y="2241"/>
                    </a:cubicBezTo>
                    <a:cubicBezTo>
                      <a:pt x="2701" y="2265"/>
                      <a:pt x="2725" y="2289"/>
                      <a:pt x="2750" y="2313"/>
                    </a:cubicBezTo>
                    <a:cubicBezTo>
                      <a:pt x="2750" y="2394"/>
                      <a:pt x="2750" y="2476"/>
                      <a:pt x="2750" y="2560"/>
                    </a:cubicBezTo>
                    <a:cubicBezTo>
                      <a:pt x="2730" y="2552"/>
                      <a:pt x="2714" y="2541"/>
                      <a:pt x="2696" y="2539"/>
                    </a:cubicBezTo>
                    <a:cubicBezTo>
                      <a:pt x="2672" y="2536"/>
                      <a:pt x="2650" y="2530"/>
                      <a:pt x="2627" y="2520"/>
                    </a:cubicBezTo>
                    <a:cubicBezTo>
                      <a:pt x="2606" y="2511"/>
                      <a:pt x="2583" y="2502"/>
                      <a:pt x="2560" y="2499"/>
                    </a:cubicBezTo>
                    <a:cubicBezTo>
                      <a:pt x="2524" y="2493"/>
                      <a:pt x="2498" y="2466"/>
                      <a:pt x="2463" y="2457"/>
                    </a:cubicBezTo>
                    <a:cubicBezTo>
                      <a:pt x="2450" y="2454"/>
                      <a:pt x="2435" y="2451"/>
                      <a:pt x="2425" y="2443"/>
                    </a:cubicBezTo>
                    <a:cubicBezTo>
                      <a:pt x="2408" y="2431"/>
                      <a:pt x="2395" y="2414"/>
                      <a:pt x="2377" y="2396"/>
                    </a:cubicBezTo>
                    <a:cubicBezTo>
                      <a:pt x="2347" y="2405"/>
                      <a:pt x="2306" y="2378"/>
                      <a:pt x="2278" y="2424"/>
                    </a:cubicBezTo>
                    <a:cubicBezTo>
                      <a:pt x="2292" y="2433"/>
                      <a:pt x="2302" y="2444"/>
                      <a:pt x="2314" y="2446"/>
                    </a:cubicBezTo>
                    <a:cubicBezTo>
                      <a:pt x="2334" y="2449"/>
                      <a:pt x="2339" y="2461"/>
                      <a:pt x="2346" y="2477"/>
                    </a:cubicBezTo>
                    <a:cubicBezTo>
                      <a:pt x="2358" y="2502"/>
                      <a:pt x="2377" y="2515"/>
                      <a:pt x="2406" y="2525"/>
                    </a:cubicBezTo>
                    <a:cubicBezTo>
                      <a:pt x="2467" y="2546"/>
                      <a:pt x="2528" y="2569"/>
                      <a:pt x="2580" y="2611"/>
                    </a:cubicBezTo>
                    <a:cubicBezTo>
                      <a:pt x="2612" y="2636"/>
                      <a:pt x="2649" y="2656"/>
                      <a:pt x="2688" y="2681"/>
                    </a:cubicBezTo>
                    <a:cubicBezTo>
                      <a:pt x="2688" y="2701"/>
                      <a:pt x="2688" y="2724"/>
                      <a:pt x="2688" y="2747"/>
                    </a:cubicBezTo>
                    <a:cubicBezTo>
                      <a:pt x="2688" y="2764"/>
                      <a:pt x="2677" y="2776"/>
                      <a:pt x="2662" y="2776"/>
                    </a:cubicBezTo>
                    <a:cubicBezTo>
                      <a:pt x="2636" y="2775"/>
                      <a:pt x="2609" y="2785"/>
                      <a:pt x="2583" y="2768"/>
                    </a:cubicBezTo>
                    <a:cubicBezTo>
                      <a:pt x="2574" y="2762"/>
                      <a:pt x="2559" y="2764"/>
                      <a:pt x="2547" y="2764"/>
                    </a:cubicBezTo>
                    <a:cubicBezTo>
                      <a:pt x="2484" y="2764"/>
                      <a:pt x="2420" y="2764"/>
                      <a:pt x="2355" y="2764"/>
                    </a:cubicBezTo>
                    <a:cubicBezTo>
                      <a:pt x="2320" y="2736"/>
                      <a:pt x="2284" y="2706"/>
                      <a:pt x="2246" y="2675"/>
                    </a:cubicBezTo>
                    <a:cubicBezTo>
                      <a:pt x="2242" y="2675"/>
                      <a:pt x="2234" y="2673"/>
                      <a:pt x="2229" y="2676"/>
                    </a:cubicBezTo>
                    <a:cubicBezTo>
                      <a:pt x="2201" y="2695"/>
                      <a:pt x="2175" y="2687"/>
                      <a:pt x="2144" y="2677"/>
                    </a:cubicBezTo>
                    <a:cubicBezTo>
                      <a:pt x="2107" y="2664"/>
                      <a:pt x="2072" y="2645"/>
                      <a:pt x="2034" y="2635"/>
                    </a:cubicBezTo>
                    <a:cubicBezTo>
                      <a:pt x="2016" y="2631"/>
                      <a:pt x="1996" y="2622"/>
                      <a:pt x="1983" y="2608"/>
                    </a:cubicBezTo>
                    <a:cubicBezTo>
                      <a:pt x="1972" y="2597"/>
                      <a:pt x="1971" y="2576"/>
                      <a:pt x="1965" y="2557"/>
                    </a:cubicBezTo>
                    <a:cubicBezTo>
                      <a:pt x="1974" y="2547"/>
                      <a:pt x="1983" y="2537"/>
                      <a:pt x="1994" y="2525"/>
                    </a:cubicBezTo>
                    <a:cubicBezTo>
                      <a:pt x="1989" y="2520"/>
                      <a:pt x="1987" y="2514"/>
                      <a:pt x="1983" y="2511"/>
                    </a:cubicBezTo>
                    <a:cubicBezTo>
                      <a:pt x="1953" y="2492"/>
                      <a:pt x="1923" y="2473"/>
                      <a:pt x="1891" y="2456"/>
                    </a:cubicBezTo>
                    <a:cubicBezTo>
                      <a:pt x="1871" y="2445"/>
                      <a:pt x="1838" y="2443"/>
                      <a:pt x="1829" y="2427"/>
                    </a:cubicBezTo>
                    <a:cubicBezTo>
                      <a:pt x="1816" y="2405"/>
                      <a:pt x="1797" y="2391"/>
                      <a:pt x="1782" y="2371"/>
                    </a:cubicBezTo>
                    <a:cubicBezTo>
                      <a:pt x="1775" y="2363"/>
                      <a:pt x="1767" y="2356"/>
                      <a:pt x="1760" y="2349"/>
                    </a:cubicBezTo>
                    <a:cubicBezTo>
                      <a:pt x="1726" y="2346"/>
                      <a:pt x="1692" y="2342"/>
                      <a:pt x="1655" y="2338"/>
                    </a:cubicBezTo>
                    <a:cubicBezTo>
                      <a:pt x="1650" y="2344"/>
                      <a:pt x="1645" y="2358"/>
                      <a:pt x="1634" y="2365"/>
                    </a:cubicBezTo>
                    <a:cubicBezTo>
                      <a:pt x="1626" y="2371"/>
                      <a:pt x="1611" y="2370"/>
                      <a:pt x="1599" y="2371"/>
                    </a:cubicBezTo>
                    <a:cubicBezTo>
                      <a:pt x="1589" y="2372"/>
                      <a:pt x="1578" y="2371"/>
                      <a:pt x="1568" y="2371"/>
                    </a:cubicBezTo>
                    <a:cubicBezTo>
                      <a:pt x="1548" y="2373"/>
                      <a:pt x="1533" y="2383"/>
                      <a:pt x="1522" y="2400"/>
                    </a:cubicBezTo>
                    <a:cubicBezTo>
                      <a:pt x="1500" y="2433"/>
                      <a:pt x="1470" y="2451"/>
                      <a:pt x="1429" y="2447"/>
                    </a:cubicBezTo>
                    <a:cubicBezTo>
                      <a:pt x="1389" y="2443"/>
                      <a:pt x="1346" y="2458"/>
                      <a:pt x="1308" y="2435"/>
                    </a:cubicBezTo>
                    <a:cubicBezTo>
                      <a:pt x="1272" y="2442"/>
                      <a:pt x="1266" y="2408"/>
                      <a:pt x="1259" y="2390"/>
                    </a:cubicBezTo>
                    <a:cubicBezTo>
                      <a:pt x="1247" y="2359"/>
                      <a:pt x="1248" y="2323"/>
                      <a:pt x="1243" y="2290"/>
                    </a:cubicBezTo>
                    <a:cubicBezTo>
                      <a:pt x="1260" y="2273"/>
                      <a:pt x="1277" y="2256"/>
                      <a:pt x="1294" y="2239"/>
                    </a:cubicBezTo>
                    <a:cubicBezTo>
                      <a:pt x="1294" y="2219"/>
                      <a:pt x="1294" y="2198"/>
                      <a:pt x="1294" y="2178"/>
                    </a:cubicBezTo>
                    <a:cubicBezTo>
                      <a:pt x="1315" y="2151"/>
                      <a:pt x="1345" y="2156"/>
                      <a:pt x="1373" y="2156"/>
                    </a:cubicBezTo>
                    <a:cubicBezTo>
                      <a:pt x="1390" y="2156"/>
                      <a:pt x="1407" y="2155"/>
                      <a:pt x="1424" y="2156"/>
                    </a:cubicBezTo>
                    <a:cubicBezTo>
                      <a:pt x="1486" y="2160"/>
                      <a:pt x="1545" y="2157"/>
                      <a:pt x="1594" y="2107"/>
                    </a:cubicBezTo>
                    <a:cubicBezTo>
                      <a:pt x="1611" y="2089"/>
                      <a:pt x="1644" y="2085"/>
                      <a:pt x="1670" y="2075"/>
                    </a:cubicBezTo>
                    <a:cubicBezTo>
                      <a:pt x="1677" y="2006"/>
                      <a:pt x="1673" y="2000"/>
                      <a:pt x="1600" y="1961"/>
                    </a:cubicBezTo>
                    <a:cubicBezTo>
                      <a:pt x="1591" y="1906"/>
                      <a:pt x="1611" y="1861"/>
                      <a:pt x="1640" y="1813"/>
                    </a:cubicBezTo>
                    <a:cubicBezTo>
                      <a:pt x="1659" y="1780"/>
                      <a:pt x="1681" y="1747"/>
                      <a:pt x="1696" y="1710"/>
                    </a:cubicBezTo>
                    <a:cubicBezTo>
                      <a:pt x="1710" y="1676"/>
                      <a:pt x="1715" y="1634"/>
                      <a:pt x="1696" y="1591"/>
                    </a:cubicBezTo>
                    <a:cubicBezTo>
                      <a:pt x="1687" y="1573"/>
                      <a:pt x="1695" y="1554"/>
                      <a:pt x="1684" y="1539"/>
                    </a:cubicBezTo>
                    <a:cubicBezTo>
                      <a:pt x="1666" y="1515"/>
                      <a:pt x="1646" y="1491"/>
                      <a:pt x="1626" y="1468"/>
                    </a:cubicBezTo>
                    <a:cubicBezTo>
                      <a:pt x="1596" y="1435"/>
                      <a:pt x="1561" y="1407"/>
                      <a:pt x="1543" y="1363"/>
                    </a:cubicBezTo>
                    <a:cubicBezTo>
                      <a:pt x="1535" y="1342"/>
                      <a:pt x="1506" y="1323"/>
                      <a:pt x="1483" y="1314"/>
                    </a:cubicBezTo>
                    <a:cubicBezTo>
                      <a:pt x="1444" y="1299"/>
                      <a:pt x="1439" y="1267"/>
                      <a:pt x="1430" y="1234"/>
                    </a:cubicBezTo>
                    <a:cubicBezTo>
                      <a:pt x="1373" y="1236"/>
                      <a:pt x="1330" y="1272"/>
                      <a:pt x="1275" y="1299"/>
                    </a:cubicBezTo>
                    <a:cubicBezTo>
                      <a:pt x="1272" y="1289"/>
                      <a:pt x="1269" y="1279"/>
                      <a:pt x="1264" y="1264"/>
                    </a:cubicBezTo>
                    <a:cubicBezTo>
                      <a:pt x="1277" y="1248"/>
                      <a:pt x="1298" y="1222"/>
                      <a:pt x="1323" y="1192"/>
                    </a:cubicBezTo>
                    <a:cubicBezTo>
                      <a:pt x="1316" y="1185"/>
                      <a:pt x="1309" y="1178"/>
                      <a:pt x="1303" y="1170"/>
                    </a:cubicBezTo>
                    <a:cubicBezTo>
                      <a:pt x="1289" y="1154"/>
                      <a:pt x="1275" y="1149"/>
                      <a:pt x="1255" y="1162"/>
                    </a:cubicBezTo>
                    <a:cubicBezTo>
                      <a:pt x="1239" y="1173"/>
                      <a:pt x="1219" y="1178"/>
                      <a:pt x="1200" y="1186"/>
                    </a:cubicBezTo>
                    <a:cubicBezTo>
                      <a:pt x="1194" y="1144"/>
                      <a:pt x="1194" y="1144"/>
                      <a:pt x="1229" y="1125"/>
                    </a:cubicBezTo>
                    <a:cubicBezTo>
                      <a:pt x="1206" y="1097"/>
                      <a:pt x="1184" y="1067"/>
                      <a:pt x="1158" y="1042"/>
                    </a:cubicBezTo>
                    <a:cubicBezTo>
                      <a:pt x="1132" y="1016"/>
                      <a:pt x="1102" y="994"/>
                      <a:pt x="1072" y="969"/>
                    </a:cubicBezTo>
                    <a:cubicBezTo>
                      <a:pt x="1065" y="972"/>
                      <a:pt x="1055" y="977"/>
                      <a:pt x="1042" y="982"/>
                    </a:cubicBezTo>
                    <a:cubicBezTo>
                      <a:pt x="1042" y="999"/>
                      <a:pt x="1042" y="1017"/>
                      <a:pt x="1042" y="1040"/>
                    </a:cubicBezTo>
                    <a:cubicBezTo>
                      <a:pt x="944" y="1040"/>
                      <a:pt x="848" y="1040"/>
                      <a:pt x="754" y="1040"/>
                    </a:cubicBezTo>
                    <a:cubicBezTo>
                      <a:pt x="751" y="1051"/>
                      <a:pt x="750" y="1056"/>
                      <a:pt x="748" y="1062"/>
                    </a:cubicBezTo>
                    <a:cubicBezTo>
                      <a:pt x="744" y="1064"/>
                      <a:pt x="741" y="1066"/>
                      <a:pt x="737" y="1066"/>
                    </a:cubicBezTo>
                    <a:cubicBezTo>
                      <a:pt x="682" y="1067"/>
                      <a:pt x="628" y="1068"/>
                      <a:pt x="573" y="1066"/>
                    </a:cubicBezTo>
                    <a:cubicBezTo>
                      <a:pt x="549" y="1065"/>
                      <a:pt x="526" y="1057"/>
                      <a:pt x="502" y="1054"/>
                    </a:cubicBezTo>
                    <a:cubicBezTo>
                      <a:pt x="479" y="1052"/>
                      <a:pt x="455" y="1053"/>
                      <a:pt x="432" y="1054"/>
                    </a:cubicBezTo>
                    <a:cubicBezTo>
                      <a:pt x="418" y="1055"/>
                      <a:pt x="406" y="1056"/>
                      <a:pt x="391" y="1062"/>
                    </a:cubicBezTo>
                    <a:cubicBezTo>
                      <a:pt x="357" y="1077"/>
                      <a:pt x="325" y="1054"/>
                      <a:pt x="319" y="1015"/>
                    </a:cubicBezTo>
                    <a:cubicBezTo>
                      <a:pt x="314" y="982"/>
                      <a:pt x="300" y="970"/>
                      <a:pt x="269" y="979"/>
                    </a:cubicBezTo>
                    <a:cubicBezTo>
                      <a:pt x="251" y="985"/>
                      <a:pt x="235" y="991"/>
                      <a:pt x="217" y="991"/>
                    </a:cubicBezTo>
                    <a:cubicBezTo>
                      <a:pt x="198" y="990"/>
                      <a:pt x="179" y="991"/>
                      <a:pt x="160" y="991"/>
                    </a:cubicBezTo>
                    <a:cubicBezTo>
                      <a:pt x="113" y="938"/>
                      <a:pt x="48" y="898"/>
                      <a:pt x="39" y="8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2">
                <a:extLst>
                  <a:ext uri="{FF2B5EF4-FFF2-40B4-BE49-F238E27FC236}">
                    <a16:creationId xmlns:a16="http://schemas.microsoft.com/office/drawing/2014/main" id="{AEDEAF45-208B-008E-9026-F1B5B17E8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4300" y="5165725"/>
                <a:ext cx="1019175" cy="1085850"/>
              </a:xfrm>
              <a:custGeom>
                <a:avLst/>
                <a:gdLst>
                  <a:gd name="T0" fmla="*/ 462 w 2451"/>
                  <a:gd name="T1" fmla="*/ 1671 h 2608"/>
                  <a:gd name="T2" fmla="*/ 357 w 2451"/>
                  <a:gd name="T3" fmla="*/ 1577 h 2608"/>
                  <a:gd name="T4" fmla="*/ 290 w 2451"/>
                  <a:gd name="T5" fmla="*/ 1428 h 2608"/>
                  <a:gd name="T6" fmla="*/ 264 w 2451"/>
                  <a:gd name="T7" fmla="*/ 1324 h 2608"/>
                  <a:gd name="T8" fmla="*/ 173 w 2451"/>
                  <a:gd name="T9" fmla="*/ 1191 h 2608"/>
                  <a:gd name="T10" fmla="*/ 78 w 2451"/>
                  <a:gd name="T11" fmla="*/ 1072 h 2608"/>
                  <a:gd name="T12" fmla="*/ 20 w 2451"/>
                  <a:gd name="T13" fmla="*/ 989 h 2608"/>
                  <a:gd name="T14" fmla="*/ 69 w 2451"/>
                  <a:gd name="T15" fmla="*/ 923 h 2608"/>
                  <a:gd name="T16" fmla="*/ 269 w 2451"/>
                  <a:gd name="T17" fmla="*/ 959 h 2608"/>
                  <a:gd name="T18" fmla="*/ 360 w 2451"/>
                  <a:gd name="T19" fmla="*/ 971 h 2608"/>
                  <a:gd name="T20" fmla="*/ 519 w 2451"/>
                  <a:gd name="T21" fmla="*/ 998 h 2608"/>
                  <a:gd name="T22" fmla="*/ 650 w 2451"/>
                  <a:gd name="T23" fmla="*/ 1014 h 2608"/>
                  <a:gd name="T24" fmla="*/ 695 w 2451"/>
                  <a:gd name="T25" fmla="*/ 964 h 2608"/>
                  <a:gd name="T26" fmla="*/ 734 w 2451"/>
                  <a:gd name="T27" fmla="*/ 702 h 2608"/>
                  <a:gd name="T28" fmla="*/ 784 w 2451"/>
                  <a:gd name="T29" fmla="*/ 444 h 2608"/>
                  <a:gd name="T30" fmla="*/ 835 w 2451"/>
                  <a:gd name="T31" fmla="*/ 85 h 2608"/>
                  <a:gd name="T32" fmla="*/ 919 w 2451"/>
                  <a:gd name="T33" fmla="*/ 23 h 2608"/>
                  <a:gd name="T34" fmla="*/ 1096 w 2451"/>
                  <a:gd name="T35" fmla="*/ 38 h 2608"/>
                  <a:gd name="T36" fmla="*/ 1329 w 2451"/>
                  <a:gd name="T37" fmla="*/ 74 h 2608"/>
                  <a:gd name="T38" fmla="*/ 1306 w 2451"/>
                  <a:gd name="T39" fmla="*/ 340 h 2608"/>
                  <a:gd name="T40" fmla="*/ 1294 w 2451"/>
                  <a:gd name="T41" fmla="*/ 514 h 2608"/>
                  <a:gd name="T42" fmla="*/ 1422 w 2451"/>
                  <a:gd name="T43" fmla="*/ 590 h 2608"/>
                  <a:gd name="T44" fmla="*/ 1529 w 2451"/>
                  <a:gd name="T45" fmla="*/ 636 h 2608"/>
                  <a:gd name="T46" fmla="*/ 1670 w 2451"/>
                  <a:gd name="T47" fmla="*/ 690 h 2608"/>
                  <a:gd name="T48" fmla="*/ 1763 w 2451"/>
                  <a:gd name="T49" fmla="*/ 727 h 2608"/>
                  <a:gd name="T50" fmla="*/ 2147 w 2451"/>
                  <a:gd name="T51" fmla="*/ 745 h 2608"/>
                  <a:gd name="T52" fmla="*/ 2345 w 2451"/>
                  <a:gd name="T53" fmla="*/ 834 h 2608"/>
                  <a:gd name="T54" fmla="*/ 2379 w 2451"/>
                  <a:gd name="T55" fmla="*/ 1152 h 2608"/>
                  <a:gd name="T56" fmla="*/ 2441 w 2451"/>
                  <a:gd name="T57" fmla="*/ 1373 h 2608"/>
                  <a:gd name="T58" fmla="*/ 2405 w 2451"/>
                  <a:gd name="T59" fmla="*/ 1560 h 2608"/>
                  <a:gd name="T60" fmla="*/ 2353 w 2451"/>
                  <a:gd name="T61" fmla="*/ 1758 h 2608"/>
                  <a:gd name="T62" fmla="*/ 2235 w 2451"/>
                  <a:gd name="T63" fmla="*/ 1805 h 2608"/>
                  <a:gd name="T64" fmla="*/ 2045 w 2451"/>
                  <a:gd name="T65" fmla="*/ 1923 h 2608"/>
                  <a:gd name="T66" fmla="*/ 1886 w 2451"/>
                  <a:gd name="T67" fmla="*/ 2013 h 2608"/>
                  <a:gd name="T68" fmla="*/ 1683 w 2451"/>
                  <a:gd name="T69" fmla="*/ 2227 h 2608"/>
                  <a:gd name="T70" fmla="*/ 1658 w 2451"/>
                  <a:gd name="T71" fmla="*/ 2301 h 2608"/>
                  <a:gd name="T72" fmla="*/ 1669 w 2451"/>
                  <a:gd name="T73" fmla="*/ 2536 h 2608"/>
                  <a:gd name="T74" fmla="*/ 1666 w 2451"/>
                  <a:gd name="T75" fmla="*/ 2608 h 2608"/>
                  <a:gd name="T76" fmla="*/ 1527 w 2451"/>
                  <a:gd name="T77" fmla="*/ 2531 h 2608"/>
                  <a:gd name="T78" fmla="*/ 1343 w 2451"/>
                  <a:gd name="T79" fmla="*/ 2457 h 2608"/>
                  <a:gd name="T80" fmla="*/ 1267 w 2451"/>
                  <a:gd name="T81" fmla="*/ 2360 h 2608"/>
                  <a:gd name="T82" fmla="*/ 1228 w 2451"/>
                  <a:gd name="T83" fmla="*/ 2275 h 2608"/>
                  <a:gd name="T84" fmla="*/ 1186 w 2451"/>
                  <a:gd name="T85" fmla="*/ 2089 h 2608"/>
                  <a:gd name="T86" fmla="*/ 1049 w 2451"/>
                  <a:gd name="T87" fmla="*/ 1804 h 2608"/>
                  <a:gd name="T88" fmla="*/ 916 w 2451"/>
                  <a:gd name="T89" fmla="*/ 1595 h 2608"/>
                  <a:gd name="T90" fmla="*/ 775 w 2451"/>
                  <a:gd name="T91" fmla="*/ 1554 h 2608"/>
                  <a:gd name="T92" fmla="*/ 651 w 2451"/>
                  <a:gd name="T93" fmla="*/ 1569 h 2608"/>
                  <a:gd name="T94" fmla="*/ 555 w 2451"/>
                  <a:gd name="T95" fmla="*/ 1708 h 2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51" h="2608">
                    <a:moveTo>
                      <a:pt x="555" y="1708"/>
                    </a:moveTo>
                    <a:cubicBezTo>
                      <a:pt x="521" y="1713"/>
                      <a:pt x="488" y="1701"/>
                      <a:pt x="462" y="1671"/>
                    </a:cubicBezTo>
                    <a:cubicBezTo>
                      <a:pt x="447" y="1654"/>
                      <a:pt x="414" y="1654"/>
                      <a:pt x="413" y="1622"/>
                    </a:cubicBezTo>
                    <a:cubicBezTo>
                      <a:pt x="386" y="1618"/>
                      <a:pt x="373" y="1595"/>
                      <a:pt x="357" y="1577"/>
                    </a:cubicBezTo>
                    <a:cubicBezTo>
                      <a:pt x="333" y="1552"/>
                      <a:pt x="313" y="1523"/>
                      <a:pt x="290" y="1494"/>
                    </a:cubicBezTo>
                    <a:cubicBezTo>
                      <a:pt x="290" y="1474"/>
                      <a:pt x="290" y="1451"/>
                      <a:pt x="290" y="1428"/>
                    </a:cubicBezTo>
                    <a:cubicBezTo>
                      <a:pt x="290" y="1411"/>
                      <a:pt x="289" y="1397"/>
                      <a:pt x="278" y="1382"/>
                    </a:cubicBezTo>
                    <a:cubicBezTo>
                      <a:pt x="268" y="1366"/>
                      <a:pt x="261" y="1346"/>
                      <a:pt x="264" y="1324"/>
                    </a:cubicBezTo>
                    <a:cubicBezTo>
                      <a:pt x="268" y="1296"/>
                      <a:pt x="255" y="1273"/>
                      <a:pt x="235" y="1254"/>
                    </a:cubicBezTo>
                    <a:cubicBezTo>
                      <a:pt x="214" y="1233"/>
                      <a:pt x="193" y="1213"/>
                      <a:pt x="173" y="1191"/>
                    </a:cubicBezTo>
                    <a:cubicBezTo>
                      <a:pt x="148" y="1164"/>
                      <a:pt x="124" y="1136"/>
                      <a:pt x="101" y="1107"/>
                    </a:cubicBezTo>
                    <a:cubicBezTo>
                      <a:pt x="92" y="1096"/>
                      <a:pt x="87" y="1083"/>
                      <a:pt x="78" y="1072"/>
                    </a:cubicBezTo>
                    <a:cubicBezTo>
                      <a:pt x="66" y="1056"/>
                      <a:pt x="47" y="1047"/>
                      <a:pt x="48" y="1021"/>
                    </a:cubicBezTo>
                    <a:cubicBezTo>
                      <a:pt x="48" y="1010"/>
                      <a:pt x="30" y="999"/>
                      <a:pt x="20" y="989"/>
                    </a:cubicBezTo>
                    <a:cubicBezTo>
                      <a:pt x="0" y="967"/>
                      <a:pt x="0" y="967"/>
                      <a:pt x="0" y="928"/>
                    </a:cubicBezTo>
                    <a:cubicBezTo>
                      <a:pt x="21" y="904"/>
                      <a:pt x="47" y="944"/>
                      <a:pt x="69" y="923"/>
                    </a:cubicBezTo>
                    <a:cubicBezTo>
                      <a:pt x="87" y="945"/>
                      <a:pt x="112" y="935"/>
                      <a:pt x="133" y="935"/>
                    </a:cubicBezTo>
                    <a:cubicBezTo>
                      <a:pt x="180" y="935"/>
                      <a:pt x="225" y="943"/>
                      <a:pt x="269" y="959"/>
                    </a:cubicBezTo>
                    <a:cubicBezTo>
                      <a:pt x="277" y="961"/>
                      <a:pt x="286" y="959"/>
                      <a:pt x="294" y="961"/>
                    </a:cubicBezTo>
                    <a:cubicBezTo>
                      <a:pt x="316" y="964"/>
                      <a:pt x="338" y="955"/>
                      <a:pt x="360" y="971"/>
                    </a:cubicBezTo>
                    <a:cubicBezTo>
                      <a:pt x="376" y="983"/>
                      <a:pt x="401" y="974"/>
                      <a:pt x="424" y="983"/>
                    </a:cubicBezTo>
                    <a:cubicBezTo>
                      <a:pt x="452" y="993"/>
                      <a:pt x="487" y="990"/>
                      <a:pt x="519" y="998"/>
                    </a:cubicBezTo>
                    <a:cubicBezTo>
                      <a:pt x="554" y="1006"/>
                      <a:pt x="591" y="1006"/>
                      <a:pt x="627" y="1014"/>
                    </a:cubicBezTo>
                    <a:cubicBezTo>
                      <a:pt x="636" y="1016"/>
                      <a:pt x="640" y="1022"/>
                      <a:pt x="650" y="1014"/>
                    </a:cubicBezTo>
                    <a:cubicBezTo>
                      <a:pt x="658" y="1007"/>
                      <a:pt x="676" y="1010"/>
                      <a:pt x="682" y="1003"/>
                    </a:cubicBezTo>
                    <a:cubicBezTo>
                      <a:pt x="690" y="993"/>
                      <a:pt x="694" y="978"/>
                      <a:pt x="695" y="964"/>
                    </a:cubicBezTo>
                    <a:cubicBezTo>
                      <a:pt x="701" y="904"/>
                      <a:pt x="717" y="846"/>
                      <a:pt x="723" y="785"/>
                    </a:cubicBezTo>
                    <a:cubicBezTo>
                      <a:pt x="726" y="758"/>
                      <a:pt x="731" y="730"/>
                      <a:pt x="734" y="702"/>
                    </a:cubicBezTo>
                    <a:cubicBezTo>
                      <a:pt x="736" y="676"/>
                      <a:pt x="738" y="649"/>
                      <a:pt x="747" y="625"/>
                    </a:cubicBezTo>
                    <a:cubicBezTo>
                      <a:pt x="769" y="566"/>
                      <a:pt x="749" y="499"/>
                      <a:pt x="784" y="444"/>
                    </a:cubicBezTo>
                    <a:cubicBezTo>
                      <a:pt x="780" y="388"/>
                      <a:pt x="790" y="335"/>
                      <a:pt x="809" y="283"/>
                    </a:cubicBezTo>
                    <a:cubicBezTo>
                      <a:pt x="798" y="215"/>
                      <a:pt x="841" y="153"/>
                      <a:pt x="835" y="85"/>
                    </a:cubicBezTo>
                    <a:cubicBezTo>
                      <a:pt x="855" y="65"/>
                      <a:pt x="843" y="38"/>
                      <a:pt x="850" y="10"/>
                    </a:cubicBezTo>
                    <a:cubicBezTo>
                      <a:pt x="873" y="16"/>
                      <a:pt x="897" y="0"/>
                      <a:pt x="919" y="23"/>
                    </a:cubicBezTo>
                    <a:cubicBezTo>
                      <a:pt x="923" y="27"/>
                      <a:pt x="935" y="23"/>
                      <a:pt x="944" y="23"/>
                    </a:cubicBezTo>
                    <a:cubicBezTo>
                      <a:pt x="995" y="27"/>
                      <a:pt x="1047" y="25"/>
                      <a:pt x="1096" y="38"/>
                    </a:cubicBezTo>
                    <a:cubicBezTo>
                      <a:pt x="1135" y="48"/>
                      <a:pt x="1173" y="44"/>
                      <a:pt x="1212" y="49"/>
                    </a:cubicBezTo>
                    <a:cubicBezTo>
                      <a:pt x="1251" y="55"/>
                      <a:pt x="1289" y="66"/>
                      <a:pt x="1329" y="74"/>
                    </a:cubicBezTo>
                    <a:cubicBezTo>
                      <a:pt x="1329" y="120"/>
                      <a:pt x="1339" y="165"/>
                      <a:pt x="1326" y="203"/>
                    </a:cubicBezTo>
                    <a:cubicBezTo>
                      <a:pt x="1310" y="248"/>
                      <a:pt x="1322" y="294"/>
                      <a:pt x="1306" y="340"/>
                    </a:cubicBezTo>
                    <a:cubicBezTo>
                      <a:pt x="1292" y="381"/>
                      <a:pt x="1304" y="432"/>
                      <a:pt x="1303" y="478"/>
                    </a:cubicBezTo>
                    <a:cubicBezTo>
                      <a:pt x="1303" y="489"/>
                      <a:pt x="1298" y="500"/>
                      <a:pt x="1294" y="514"/>
                    </a:cubicBezTo>
                    <a:cubicBezTo>
                      <a:pt x="1309" y="543"/>
                      <a:pt x="1344" y="545"/>
                      <a:pt x="1374" y="555"/>
                    </a:cubicBezTo>
                    <a:cubicBezTo>
                      <a:pt x="1393" y="562"/>
                      <a:pt x="1412" y="567"/>
                      <a:pt x="1422" y="590"/>
                    </a:cubicBezTo>
                    <a:cubicBezTo>
                      <a:pt x="1430" y="607"/>
                      <a:pt x="1447" y="626"/>
                      <a:pt x="1473" y="619"/>
                    </a:cubicBezTo>
                    <a:cubicBezTo>
                      <a:pt x="1486" y="642"/>
                      <a:pt x="1513" y="623"/>
                      <a:pt x="1529" y="636"/>
                    </a:cubicBezTo>
                    <a:cubicBezTo>
                      <a:pt x="1546" y="651"/>
                      <a:pt x="1565" y="644"/>
                      <a:pt x="1583" y="643"/>
                    </a:cubicBezTo>
                    <a:cubicBezTo>
                      <a:pt x="1622" y="642"/>
                      <a:pt x="1645" y="668"/>
                      <a:pt x="1670" y="690"/>
                    </a:cubicBezTo>
                    <a:cubicBezTo>
                      <a:pt x="1674" y="693"/>
                      <a:pt x="1673" y="701"/>
                      <a:pt x="1674" y="707"/>
                    </a:cubicBezTo>
                    <a:cubicBezTo>
                      <a:pt x="1706" y="707"/>
                      <a:pt x="1734" y="710"/>
                      <a:pt x="1763" y="727"/>
                    </a:cubicBezTo>
                    <a:cubicBezTo>
                      <a:pt x="1785" y="740"/>
                      <a:pt x="1814" y="747"/>
                      <a:pt x="1843" y="746"/>
                    </a:cubicBezTo>
                    <a:cubicBezTo>
                      <a:pt x="1945" y="744"/>
                      <a:pt x="2046" y="746"/>
                      <a:pt x="2147" y="745"/>
                    </a:cubicBezTo>
                    <a:cubicBezTo>
                      <a:pt x="2192" y="745"/>
                      <a:pt x="2229" y="765"/>
                      <a:pt x="2262" y="788"/>
                    </a:cubicBezTo>
                    <a:cubicBezTo>
                      <a:pt x="2289" y="807"/>
                      <a:pt x="2316" y="822"/>
                      <a:pt x="2345" y="834"/>
                    </a:cubicBezTo>
                    <a:cubicBezTo>
                      <a:pt x="2379" y="847"/>
                      <a:pt x="2380" y="846"/>
                      <a:pt x="2380" y="880"/>
                    </a:cubicBezTo>
                    <a:cubicBezTo>
                      <a:pt x="2380" y="971"/>
                      <a:pt x="2383" y="1061"/>
                      <a:pt x="2379" y="1152"/>
                    </a:cubicBezTo>
                    <a:cubicBezTo>
                      <a:pt x="2377" y="1209"/>
                      <a:pt x="2390" y="1260"/>
                      <a:pt x="2417" y="1308"/>
                    </a:cubicBezTo>
                    <a:cubicBezTo>
                      <a:pt x="2429" y="1328"/>
                      <a:pt x="2435" y="1352"/>
                      <a:pt x="2441" y="1373"/>
                    </a:cubicBezTo>
                    <a:cubicBezTo>
                      <a:pt x="2450" y="1406"/>
                      <a:pt x="2451" y="1445"/>
                      <a:pt x="2429" y="1474"/>
                    </a:cubicBezTo>
                    <a:cubicBezTo>
                      <a:pt x="2408" y="1501"/>
                      <a:pt x="2404" y="1529"/>
                      <a:pt x="2405" y="1560"/>
                    </a:cubicBezTo>
                    <a:cubicBezTo>
                      <a:pt x="2406" y="1590"/>
                      <a:pt x="2403" y="1618"/>
                      <a:pt x="2387" y="1647"/>
                    </a:cubicBezTo>
                    <a:cubicBezTo>
                      <a:pt x="2369" y="1679"/>
                      <a:pt x="2364" y="1718"/>
                      <a:pt x="2353" y="1758"/>
                    </a:cubicBezTo>
                    <a:cubicBezTo>
                      <a:pt x="2326" y="1759"/>
                      <a:pt x="2296" y="1754"/>
                      <a:pt x="2273" y="1772"/>
                    </a:cubicBezTo>
                    <a:cubicBezTo>
                      <a:pt x="2260" y="1782"/>
                      <a:pt x="2246" y="1789"/>
                      <a:pt x="2235" y="1805"/>
                    </a:cubicBezTo>
                    <a:cubicBezTo>
                      <a:pt x="2204" y="1851"/>
                      <a:pt x="2156" y="1879"/>
                      <a:pt x="2104" y="1897"/>
                    </a:cubicBezTo>
                    <a:cubicBezTo>
                      <a:pt x="2083" y="1904"/>
                      <a:pt x="2073" y="1934"/>
                      <a:pt x="2045" y="1923"/>
                    </a:cubicBezTo>
                    <a:cubicBezTo>
                      <a:pt x="2026" y="1954"/>
                      <a:pt x="1988" y="1949"/>
                      <a:pt x="1962" y="1967"/>
                    </a:cubicBezTo>
                    <a:cubicBezTo>
                      <a:pt x="1937" y="1984"/>
                      <a:pt x="1906" y="1993"/>
                      <a:pt x="1886" y="2013"/>
                    </a:cubicBezTo>
                    <a:cubicBezTo>
                      <a:pt x="1852" y="2048"/>
                      <a:pt x="1806" y="2069"/>
                      <a:pt x="1772" y="2105"/>
                    </a:cubicBezTo>
                    <a:cubicBezTo>
                      <a:pt x="1738" y="2142"/>
                      <a:pt x="1706" y="2181"/>
                      <a:pt x="1683" y="2227"/>
                    </a:cubicBezTo>
                    <a:cubicBezTo>
                      <a:pt x="1678" y="2237"/>
                      <a:pt x="1665" y="2245"/>
                      <a:pt x="1662" y="2256"/>
                    </a:cubicBezTo>
                    <a:cubicBezTo>
                      <a:pt x="1658" y="2270"/>
                      <a:pt x="1639" y="2284"/>
                      <a:pt x="1658" y="2301"/>
                    </a:cubicBezTo>
                    <a:cubicBezTo>
                      <a:pt x="1661" y="2304"/>
                      <a:pt x="1658" y="2313"/>
                      <a:pt x="1658" y="2320"/>
                    </a:cubicBezTo>
                    <a:cubicBezTo>
                      <a:pt x="1662" y="2392"/>
                      <a:pt x="1668" y="2464"/>
                      <a:pt x="1669" y="2536"/>
                    </a:cubicBezTo>
                    <a:cubicBezTo>
                      <a:pt x="1669" y="2550"/>
                      <a:pt x="1692" y="2556"/>
                      <a:pt x="1675" y="2572"/>
                    </a:cubicBezTo>
                    <a:cubicBezTo>
                      <a:pt x="1668" y="2579"/>
                      <a:pt x="1669" y="2595"/>
                      <a:pt x="1666" y="2608"/>
                    </a:cubicBezTo>
                    <a:cubicBezTo>
                      <a:pt x="1642" y="2588"/>
                      <a:pt x="1619" y="2568"/>
                      <a:pt x="1595" y="2551"/>
                    </a:cubicBezTo>
                    <a:cubicBezTo>
                      <a:pt x="1575" y="2537"/>
                      <a:pt x="1553" y="2528"/>
                      <a:pt x="1527" y="2531"/>
                    </a:cubicBezTo>
                    <a:cubicBezTo>
                      <a:pt x="1486" y="2536"/>
                      <a:pt x="1453" y="2523"/>
                      <a:pt x="1421" y="2494"/>
                    </a:cubicBezTo>
                    <a:cubicBezTo>
                      <a:pt x="1401" y="2475"/>
                      <a:pt x="1371" y="2462"/>
                      <a:pt x="1343" y="2457"/>
                    </a:cubicBezTo>
                    <a:cubicBezTo>
                      <a:pt x="1314" y="2451"/>
                      <a:pt x="1301" y="2437"/>
                      <a:pt x="1290" y="2413"/>
                    </a:cubicBezTo>
                    <a:cubicBezTo>
                      <a:pt x="1283" y="2395"/>
                      <a:pt x="1267" y="2378"/>
                      <a:pt x="1267" y="2360"/>
                    </a:cubicBezTo>
                    <a:cubicBezTo>
                      <a:pt x="1268" y="2329"/>
                      <a:pt x="1257" y="2309"/>
                      <a:pt x="1234" y="2291"/>
                    </a:cubicBezTo>
                    <a:cubicBezTo>
                      <a:pt x="1230" y="2287"/>
                      <a:pt x="1227" y="2280"/>
                      <a:pt x="1228" y="2275"/>
                    </a:cubicBezTo>
                    <a:cubicBezTo>
                      <a:pt x="1233" y="2237"/>
                      <a:pt x="1219" y="2202"/>
                      <a:pt x="1214" y="2166"/>
                    </a:cubicBezTo>
                    <a:cubicBezTo>
                      <a:pt x="1211" y="2138"/>
                      <a:pt x="1203" y="2113"/>
                      <a:pt x="1186" y="2089"/>
                    </a:cubicBezTo>
                    <a:cubicBezTo>
                      <a:pt x="1158" y="2053"/>
                      <a:pt x="1136" y="2013"/>
                      <a:pt x="1114" y="1973"/>
                    </a:cubicBezTo>
                    <a:cubicBezTo>
                      <a:pt x="1083" y="1920"/>
                      <a:pt x="1070" y="1861"/>
                      <a:pt x="1049" y="1804"/>
                    </a:cubicBezTo>
                    <a:cubicBezTo>
                      <a:pt x="1033" y="1760"/>
                      <a:pt x="1008" y="1720"/>
                      <a:pt x="987" y="1678"/>
                    </a:cubicBezTo>
                    <a:cubicBezTo>
                      <a:pt x="947" y="1663"/>
                      <a:pt x="935" y="1627"/>
                      <a:pt x="916" y="1595"/>
                    </a:cubicBezTo>
                    <a:cubicBezTo>
                      <a:pt x="908" y="1582"/>
                      <a:pt x="887" y="1573"/>
                      <a:pt x="870" y="1569"/>
                    </a:cubicBezTo>
                    <a:cubicBezTo>
                      <a:pt x="839" y="1562"/>
                      <a:pt x="803" y="1567"/>
                      <a:pt x="775" y="1554"/>
                    </a:cubicBezTo>
                    <a:cubicBezTo>
                      <a:pt x="737" y="1538"/>
                      <a:pt x="705" y="1566"/>
                      <a:pt x="670" y="1557"/>
                    </a:cubicBezTo>
                    <a:cubicBezTo>
                      <a:pt x="665" y="1555"/>
                      <a:pt x="655" y="1563"/>
                      <a:pt x="651" y="1569"/>
                    </a:cubicBezTo>
                    <a:cubicBezTo>
                      <a:pt x="643" y="1580"/>
                      <a:pt x="637" y="1593"/>
                      <a:pt x="632" y="1606"/>
                    </a:cubicBezTo>
                    <a:cubicBezTo>
                      <a:pt x="619" y="1645"/>
                      <a:pt x="601" y="1681"/>
                      <a:pt x="555" y="170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3">
                <a:extLst>
                  <a:ext uri="{FF2B5EF4-FFF2-40B4-BE49-F238E27FC236}">
                    <a16:creationId xmlns:a16="http://schemas.microsoft.com/office/drawing/2014/main" id="{75517376-75ED-CC63-1EBA-7345AC9BB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4575" y="2703513"/>
                <a:ext cx="661987" cy="1169988"/>
              </a:xfrm>
              <a:custGeom>
                <a:avLst/>
                <a:gdLst>
                  <a:gd name="T0" fmla="*/ 4 w 1592"/>
                  <a:gd name="T1" fmla="*/ 1427 h 2811"/>
                  <a:gd name="T2" fmla="*/ 53 w 1592"/>
                  <a:gd name="T3" fmla="*/ 1250 h 2811"/>
                  <a:gd name="T4" fmla="*/ 128 w 1592"/>
                  <a:gd name="T5" fmla="*/ 1023 h 2811"/>
                  <a:gd name="T6" fmla="*/ 194 w 1592"/>
                  <a:gd name="T7" fmla="*/ 846 h 2811"/>
                  <a:gd name="T8" fmla="*/ 268 w 1592"/>
                  <a:gd name="T9" fmla="*/ 655 h 2811"/>
                  <a:gd name="T10" fmla="*/ 360 w 1592"/>
                  <a:gd name="T11" fmla="*/ 378 h 2811"/>
                  <a:gd name="T12" fmla="*/ 456 w 1592"/>
                  <a:gd name="T13" fmla="*/ 126 h 2811"/>
                  <a:gd name="T14" fmla="*/ 602 w 1592"/>
                  <a:gd name="T15" fmla="*/ 27 h 2811"/>
                  <a:gd name="T16" fmla="*/ 804 w 1592"/>
                  <a:gd name="T17" fmla="*/ 93 h 2811"/>
                  <a:gd name="T18" fmla="*/ 947 w 1592"/>
                  <a:gd name="T19" fmla="*/ 144 h 2811"/>
                  <a:gd name="T20" fmla="*/ 1168 w 1592"/>
                  <a:gd name="T21" fmla="*/ 204 h 2811"/>
                  <a:gd name="T22" fmla="*/ 1558 w 1592"/>
                  <a:gd name="T23" fmla="*/ 319 h 2811"/>
                  <a:gd name="T24" fmla="*/ 1561 w 1592"/>
                  <a:gd name="T25" fmla="*/ 443 h 2811"/>
                  <a:gd name="T26" fmla="*/ 1479 w 1592"/>
                  <a:gd name="T27" fmla="*/ 507 h 2811"/>
                  <a:gd name="T28" fmla="*/ 1405 w 1592"/>
                  <a:gd name="T29" fmla="*/ 602 h 2811"/>
                  <a:gd name="T30" fmla="*/ 1522 w 1592"/>
                  <a:gd name="T31" fmla="*/ 610 h 2811"/>
                  <a:gd name="T32" fmla="*/ 1474 w 1592"/>
                  <a:gd name="T33" fmla="*/ 843 h 2811"/>
                  <a:gd name="T34" fmla="*/ 1424 w 1592"/>
                  <a:gd name="T35" fmla="*/ 1037 h 2811"/>
                  <a:gd name="T36" fmla="*/ 1370 w 1592"/>
                  <a:gd name="T37" fmla="*/ 1288 h 2811"/>
                  <a:gd name="T38" fmla="*/ 1332 w 1592"/>
                  <a:gd name="T39" fmla="*/ 1436 h 2811"/>
                  <a:gd name="T40" fmla="*/ 1259 w 1592"/>
                  <a:gd name="T41" fmla="*/ 1716 h 2811"/>
                  <a:gd name="T42" fmla="*/ 1219 w 1592"/>
                  <a:gd name="T43" fmla="*/ 1902 h 2811"/>
                  <a:gd name="T44" fmla="*/ 1167 w 1592"/>
                  <a:gd name="T45" fmla="*/ 2128 h 2811"/>
                  <a:gd name="T46" fmla="*/ 1092 w 1592"/>
                  <a:gd name="T47" fmla="*/ 2451 h 2811"/>
                  <a:gd name="T48" fmla="*/ 1067 w 1592"/>
                  <a:gd name="T49" fmla="*/ 2548 h 2811"/>
                  <a:gd name="T50" fmla="*/ 1041 w 1592"/>
                  <a:gd name="T51" fmla="*/ 2671 h 2811"/>
                  <a:gd name="T52" fmla="*/ 1000 w 1592"/>
                  <a:gd name="T53" fmla="*/ 2811 h 2811"/>
                  <a:gd name="T54" fmla="*/ 660 w 1592"/>
                  <a:gd name="T55" fmla="*/ 2719 h 2811"/>
                  <a:gd name="T56" fmla="*/ 434 w 1592"/>
                  <a:gd name="T57" fmla="*/ 2614 h 2811"/>
                  <a:gd name="T58" fmla="*/ 427 w 1592"/>
                  <a:gd name="T59" fmla="*/ 2500 h 2811"/>
                  <a:gd name="T60" fmla="*/ 443 w 1592"/>
                  <a:gd name="T61" fmla="*/ 2337 h 2811"/>
                  <a:gd name="T62" fmla="*/ 360 w 1592"/>
                  <a:gd name="T63" fmla="*/ 2163 h 2811"/>
                  <a:gd name="T64" fmla="*/ 267 w 1592"/>
                  <a:gd name="T65" fmla="*/ 1954 h 2811"/>
                  <a:gd name="T66" fmla="*/ 221 w 1592"/>
                  <a:gd name="T67" fmla="*/ 1835 h 2811"/>
                  <a:gd name="T68" fmla="*/ 130 w 1592"/>
                  <a:gd name="T69" fmla="*/ 1651 h 2811"/>
                  <a:gd name="T70" fmla="*/ 42 w 1592"/>
                  <a:gd name="T71" fmla="*/ 1478 h 2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92" h="2811">
                    <a:moveTo>
                      <a:pt x="4" y="1451"/>
                    </a:moveTo>
                    <a:cubicBezTo>
                      <a:pt x="4" y="1443"/>
                      <a:pt x="0" y="1430"/>
                      <a:pt x="4" y="1427"/>
                    </a:cubicBezTo>
                    <a:cubicBezTo>
                      <a:pt x="31" y="1408"/>
                      <a:pt x="29" y="1381"/>
                      <a:pt x="29" y="1354"/>
                    </a:cubicBezTo>
                    <a:cubicBezTo>
                      <a:pt x="28" y="1318"/>
                      <a:pt x="22" y="1280"/>
                      <a:pt x="53" y="1250"/>
                    </a:cubicBezTo>
                    <a:cubicBezTo>
                      <a:pt x="53" y="1197"/>
                      <a:pt x="87" y="1154"/>
                      <a:pt x="98" y="1104"/>
                    </a:cubicBezTo>
                    <a:cubicBezTo>
                      <a:pt x="105" y="1076"/>
                      <a:pt x="127" y="1050"/>
                      <a:pt x="128" y="1023"/>
                    </a:cubicBezTo>
                    <a:cubicBezTo>
                      <a:pt x="128" y="988"/>
                      <a:pt x="162" y="973"/>
                      <a:pt x="161" y="940"/>
                    </a:cubicBezTo>
                    <a:cubicBezTo>
                      <a:pt x="160" y="906"/>
                      <a:pt x="186" y="879"/>
                      <a:pt x="194" y="846"/>
                    </a:cubicBezTo>
                    <a:cubicBezTo>
                      <a:pt x="202" y="813"/>
                      <a:pt x="219" y="781"/>
                      <a:pt x="231" y="748"/>
                    </a:cubicBezTo>
                    <a:cubicBezTo>
                      <a:pt x="241" y="716"/>
                      <a:pt x="246" y="682"/>
                      <a:pt x="268" y="655"/>
                    </a:cubicBezTo>
                    <a:cubicBezTo>
                      <a:pt x="262" y="603"/>
                      <a:pt x="315" y="567"/>
                      <a:pt x="308" y="514"/>
                    </a:cubicBezTo>
                    <a:cubicBezTo>
                      <a:pt x="335" y="472"/>
                      <a:pt x="338" y="420"/>
                      <a:pt x="360" y="378"/>
                    </a:cubicBezTo>
                    <a:cubicBezTo>
                      <a:pt x="379" y="343"/>
                      <a:pt x="373" y="297"/>
                      <a:pt x="408" y="271"/>
                    </a:cubicBezTo>
                    <a:cubicBezTo>
                      <a:pt x="407" y="217"/>
                      <a:pt x="440" y="174"/>
                      <a:pt x="456" y="126"/>
                    </a:cubicBezTo>
                    <a:cubicBezTo>
                      <a:pt x="469" y="85"/>
                      <a:pt x="485" y="45"/>
                      <a:pt x="501" y="0"/>
                    </a:cubicBezTo>
                    <a:cubicBezTo>
                      <a:pt x="535" y="9"/>
                      <a:pt x="569" y="17"/>
                      <a:pt x="602" y="27"/>
                    </a:cubicBezTo>
                    <a:cubicBezTo>
                      <a:pt x="636" y="38"/>
                      <a:pt x="668" y="61"/>
                      <a:pt x="701" y="63"/>
                    </a:cubicBezTo>
                    <a:cubicBezTo>
                      <a:pt x="739" y="64"/>
                      <a:pt x="765" y="95"/>
                      <a:pt x="804" y="93"/>
                    </a:cubicBezTo>
                    <a:cubicBezTo>
                      <a:pt x="826" y="92"/>
                      <a:pt x="848" y="116"/>
                      <a:pt x="876" y="117"/>
                    </a:cubicBezTo>
                    <a:cubicBezTo>
                      <a:pt x="901" y="117"/>
                      <a:pt x="922" y="137"/>
                      <a:pt x="947" y="144"/>
                    </a:cubicBezTo>
                    <a:cubicBezTo>
                      <a:pt x="984" y="155"/>
                      <a:pt x="1022" y="168"/>
                      <a:pt x="1059" y="177"/>
                    </a:cubicBezTo>
                    <a:cubicBezTo>
                      <a:pt x="1096" y="185"/>
                      <a:pt x="1129" y="210"/>
                      <a:pt x="1168" y="204"/>
                    </a:cubicBezTo>
                    <a:cubicBezTo>
                      <a:pt x="1212" y="235"/>
                      <a:pt x="1272" y="217"/>
                      <a:pt x="1313" y="254"/>
                    </a:cubicBezTo>
                    <a:cubicBezTo>
                      <a:pt x="1397" y="264"/>
                      <a:pt x="1474" y="306"/>
                      <a:pt x="1558" y="319"/>
                    </a:cubicBezTo>
                    <a:cubicBezTo>
                      <a:pt x="1579" y="322"/>
                      <a:pt x="1592" y="336"/>
                      <a:pt x="1585" y="358"/>
                    </a:cubicBezTo>
                    <a:cubicBezTo>
                      <a:pt x="1576" y="386"/>
                      <a:pt x="1579" y="417"/>
                      <a:pt x="1561" y="443"/>
                    </a:cubicBezTo>
                    <a:cubicBezTo>
                      <a:pt x="1555" y="451"/>
                      <a:pt x="1549" y="467"/>
                      <a:pt x="1545" y="466"/>
                    </a:cubicBezTo>
                    <a:cubicBezTo>
                      <a:pt x="1512" y="464"/>
                      <a:pt x="1497" y="484"/>
                      <a:pt x="1479" y="507"/>
                    </a:cubicBezTo>
                    <a:cubicBezTo>
                      <a:pt x="1463" y="528"/>
                      <a:pt x="1440" y="545"/>
                      <a:pt x="1422" y="566"/>
                    </a:cubicBezTo>
                    <a:cubicBezTo>
                      <a:pt x="1414" y="576"/>
                      <a:pt x="1410" y="590"/>
                      <a:pt x="1405" y="602"/>
                    </a:cubicBezTo>
                    <a:cubicBezTo>
                      <a:pt x="1431" y="615"/>
                      <a:pt x="1452" y="625"/>
                      <a:pt x="1473" y="636"/>
                    </a:cubicBezTo>
                    <a:cubicBezTo>
                      <a:pt x="1488" y="628"/>
                      <a:pt x="1504" y="620"/>
                      <a:pt x="1522" y="610"/>
                    </a:cubicBezTo>
                    <a:cubicBezTo>
                      <a:pt x="1528" y="650"/>
                      <a:pt x="1514" y="688"/>
                      <a:pt x="1503" y="722"/>
                    </a:cubicBezTo>
                    <a:cubicBezTo>
                      <a:pt x="1491" y="762"/>
                      <a:pt x="1483" y="803"/>
                      <a:pt x="1474" y="843"/>
                    </a:cubicBezTo>
                    <a:cubicBezTo>
                      <a:pt x="1467" y="876"/>
                      <a:pt x="1449" y="905"/>
                      <a:pt x="1447" y="939"/>
                    </a:cubicBezTo>
                    <a:cubicBezTo>
                      <a:pt x="1445" y="973"/>
                      <a:pt x="1431" y="1004"/>
                      <a:pt x="1424" y="1037"/>
                    </a:cubicBezTo>
                    <a:cubicBezTo>
                      <a:pt x="1416" y="1069"/>
                      <a:pt x="1401" y="1103"/>
                      <a:pt x="1400" y="1134"/>
                    </a:cubicBezTo>
                    <a:cubicBezTo>
                      <a:pt x="1398" y="1188"/>
                      <a:pt x="1363" y="1233"/>
                      <a:pt x="1370" y="1288"/>
                    </a:cubicBezTo>
                    <a:cubicBezTo>
                      <a:pt x="1372" y="1298"/>
                      <a:pt x="1361" y="1309"/>
                      <a:pt x="1359" y="1320"/>
                    </a:cubicBezTo>
                    <a:cubicBezTo>
                      <a:pt x="1350" y="1359"/>
                      <a:pt x="1344" y="1399"/>
                      <a:pt x="1332" y="1436"/>
                    </a:cubicBezTo>
                    <a:cubicBezTo>
                      <a:pt x="1320" y="1472"/>
                      <a:pt x="1317" y="1511"/>
                      <a:pt x="1305" y="1546"/>
                    </a:cubicBezTo>
                    <a:cubicBezTo>
                      <a:pt x="1286" y="1602"/>
                      <a:pt x="1291" y="1664"/>
                      <a:pt x="1259" y="1716"/>
                    </a:cubicBezTo>
                    <a:cubicBezTo>
                      <a:pt x="1265" y="1770"/>
                      <a:pt x="1224" y="1815"/>
                      <a:pt x="1231" y="1869"/>
                    </a:cubicBezTo>
                    <a:cubicBezTo>
                      <a:pt x="1232" y="1880"/>
                      <a:pt x="1222" y="1891"/>
                      <a:pt x="1219" y="1902"/>
                    </a:cubicBezTo>
                    <a:cubicBezTo>
                      <a:pt x="1210" y="1941"/>
                      <a:pt x="1205" y="1980"/>
                      <a:pt x="1193" y="2018"/>
                    </a:cubicBezTo>
                    <a:cubicBezTo>
                      <a:pt x="1181" y="2054"/>
                      <a:pt x="1175" y="2091"/>
                      <a:pt x="1167" y="2128"/>
                    </a:cubicBezTo>
                    <a:cubicBezTo>
                      <a:pt x="1153" y="2183"/>
                      <a:pt x="1135" y="2238"/>
                      <a:pt x="1126" y="2294"/>
                    </a:cubicBezTo>
                    <a:cubicBezTo>
                      <a:pt x="1117" y="2347"/>
                      <a:pt x="1089" y="2396"/>
                      <a:pt x="1092" y="2451"/>
                    </a:cubicBezTo>
                    <a:cubicBezTo>
                      <a:pt x="1092" y="2462"/>
                      <a:pt x="1083" y="2473"/>
                      <a:pt x="1080" y="2484"/>
                    </a:cubicBezTo>
                    <a:cubicBezTo>
                      <a:pt x="1075" y="2505"/>
                      <a:pt x="1072" y="2527"/>
                      <a:pt x="1067" y="2548"/>
                    </a:cubicBezTo>
                    <a:cubicBezTo>
                      <a:pt x="1063" y="2568"/>
                      <a:pt x="1063" y="2591"/>
                      <a:pt x="1052" y="2605"/>
                    </a:cubicBezTo>
                    <a:cubicBezTo>
                      <a:pt x="1035" y="2627"/>
                      <a:pt x="1047" y="2650"/>
                      <a:pt x="1041" y="2671"/>
                    </a:cubicBezTo>
                    <a:cubicBezTo>
                      <a:pt x="1031" y="2706"/>
                      <a:pt x="1019" y="2742"/>
                      <a:pt x="1008" y="2777"/>
                    </a:cubicBezTo>
                    <a:cubicBezTo>
                      <a:pt x="1005" y="2789"/>
                      <a:pt x="1003" y="2800"/>
                      <a:pt x="1000" y="2811"/>
                    </a:cubicBezTo>
                    <a:cubicBezTo>
                      <a:pt x="961" y="2799"/>
                      <a:pt x="923" y="2784"/>
                      <a:pt x="883" y="2776"/>
                    </a:cubicBezTo>
                    <a:cubicBezTo>
                      <a:pt x="808" y="2761"/>
                      <a:pt x="734" y="2739"/>
                      <a:pt x="660" y="2719"/>
                    </a:cubicBezTo>
                    <a:cubicBezTo>
                      <a:pt x="618" y="2708"/>
                      <a:pt x="576" y="2695"/>
                      <a:pt x="534" y="2687"/>
                    </a:cubicBezTo>
                    <a:cubicBezTo>
                      <a:pt x="488" y="2679"/>
                      <a:pt x="449" y="2663"/>
                      <a:pt x="434" y="2614"/>
                    </a:cubicBezTo>
                    <a:cubicBezTo>
                      <a:pt x="433" y="2612"/>
                      <a:pt x="435" y="2609"/>
                      <a:pt x="434" y="2608"/>
                    </a:cubicBezTo>
                    <a:cubicBezTo>
                      <a:pt x="400" y="2574"/>
                      <a:pt x="412" y="2533"/>
                      <a:pt x="427" y="2500"/>
                    </a:cubicBezTo>
                    <a:cubicBezTo>
                      <a:pt x="441" y="2472"/>
                      <a:pt x="425" y="2444"/>
                      <a:pt x="441" y="2416"/>
                    </a:cubicBezTo>
                    <a:cubicBezTo>
                      <a:pt x="453" y="2396"/>
                      <a:pt x="449" y="2363"/>
                      <a:pt x="443" y="2337"/>
                    </a:cubicBezTo>
                    <a:cubicBezTo>
                      <a:pt x="438" y="2312"/>
                      <a:pt x="421" y="2288"/>
                      <a:pt x="409" y="2263"/>
                    </a:cubicBezTo>
                    <a:cubicBezTo>
                      <a:pt x="393" y="2230"/>
                      <a:pt x="375" y="2197"/>
                      <a:pt x="360" y="2163"/>
                    </a:cubicBezTo>
                    <a:cubicBezTo>
                      <a:pt x="341" y="2117"/>
                      <a:pt x="315" y="2072"/>
                      <a:pt x="304" y="2022"/>
                    </a:cubicBezTo>
                    <a:cubicBezTo>
                      <a:pt x="299" y="2000"/>
                      <a:pt x="288" y="1974"/>
                      <a:pt x="267" y="1954"/>
                    </a:cubicBezTo>
                    <a:cubicBezTo>
                      <a:pt x="242" y="1932"/>
                      <a:pt x="238" y="1895"/>
                      <a:pt x="231" y="1862"/>
                    </a:cubicBezTo>
                    <a:cubicBezTo>
                      <a:pt x="229" y="1853"/>
                      <a:pt x="227" y="1840"/>
                      <a:pt x="221" y="1835"/>
                    </a:cubicBezTo>
                    <a:cubicBezTo>
                      <a:pt x="184" y="1807"/>
                      <a:pt x="175" y="1761"/>
                      <a:pt x="150" y="1725"/>
                    </a:cubicBezTo>
                    <a:cubicBezTo>
                      <a:pt x="134" y="1703"/>
                      <a:pt x="126" y="1678"/>
                      <a:pt x="130" y="1651"/>
                    </a:cubicBezTo>
                    <a:cubicBezTo>
                      <a:pt x="135" y="1611"/>
                      <a:pt x="118" y="1582"/>
                      <a:pt x="92" y="1552"/>
                    </a:cubicBezTo>
                    <a:cubicBezTo>
                      <a:pt x="74" y="1530"/>
                      <a:pt x="68" y="1497"/>
                      <a:pt x="42" y="1478"/>
                    </a:cubicBezTo>
                    <a:cubicBezTo>
                      <a:pt x="29" y="1469"/>
                      <a:pt x="16" y="1460"/>
                      <a:pt x="4" y="14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4">
                <a:extLst>
                  <a:ext uri="{FF2B5EF4-FFF2-40B4-BE49-F238E27FC236}">
                    <a16:creationId xmlns:a16="http://schemas.microsoft.com/office/drawing/2014/main" id="{04CAF465-5879-F37A-5866-0A79ECD77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3" y="2843213"/>
                <a:ext cx="617537" cy="1130300"/>
              </a:xfrm>
              <a:custGeom>
                <a:avLst/>
                <a:gdLst>
                  <a:gd name="T0" fmla="*/ 1156 w 1484"/>
                  <a:gd name="T1" fmla="*/ 2693 h 2716"/>
                  <a:gd name="T2" fmla="*/ 971 w 1484"/>
                  <a:gd name="T3" fmla="*/ 2680 h 2716"/>
                  <a:gd name="T4" fmla="*/ 816 w 1484"/>
                  <a:gd name="T5" fmla="*/ 2656 h 2716"/>
                  <a:gd name="T6" fmla="*/ 680 w 1484"/>
                  <a:gd name="T7" fmla="*/ 2635 h 2716"/>
                  <a:gd name="T8" fmla="*/ 402 w 1484"/>
                  <a:gd name="T9" fmla="*/ 2572 h 2716"/>
                  <a:gd name="T10" fmla="*/ 176 w 1484"/>
                  <a:gd name="T11" fmla="*/ 2522 h 2716"/>
                  <a:gd name="T12" fmla="*/ 0 w 1484"/>
                  <a:gd name="T13" fmla="*/ 2490 h 2716"/>
                  <a:gd name="T14" fmla="*/ 73 w 1484"/>
                  <a:gd name="T15" fmla="*/ 2193 h 2716"/>
                  <a:gd name="T16" fmla="*/ 100 w 1484"/>
                  <a:gd name="T17" fmla="*/ 2078 h 2716"/>
                  <a:gd name="T18" fmla="*/ 140 w 1484"/>
                  <a:gd name="T19" fmla="*/ 1905 h 2716"/>
                  <a:gd name="T20" fmla="*/ 177 w 1484"/>
                  <a:gd name="T21" fmla="*/ 1774 h 2716"/>
                  <a:gd name="T22" fmla="*/ 225 w 1484"/>
                  <a:gd name="T23" fmla="*/ 1554 h 2716"/>
                  <a:gd name="T24" fmla="*/ 308 w 1484"/>
                  <a:gd name="T25" fmla="*/ 1214 h 2716"/>
                  <a:gd name="T26" fmla="*/ 341 w 1484"/>
                  <a:gd name="T27" fmla="*/ 1076 h 2716"/>
                  <a:gd name="T28" fmla="*/ 403 w 1484"/>
                  <a:gd name="T29" fmla="*/ 809 h 2716"/>
                  <a:gd name="T30" fmla="*/ 448 w 1484"/>
                  <a:gd name="T31" fmla="*/ 607 h 2716"/>
                  <a:gd name="T32" fmla="*/ 508 w 1484"/>
                  <a:gd name="T33" fmla="*/ 359 h 2716"/>
                  <a:gd name="T34" fmla="*/ 567 w 1484"/>
                  <a:gd name="T35" fmla="*/ 209 h 2716"/>
                  <a:gd name="T36" fmla="*/ 735 w 1484"/>
                  <a:gd name="T37" fmla="*/ 235 h 2716"/>
                  <a:gd name="T38" fmla="*/ 825 w 1484"/>
                  <a:gd name="T39" fmla="*/ 223 h 2716"/>
                  <a:gd name="T40" fmla="*/ 973 w 1484"/>
                  <a:gd name="T41" fmla="*/ 259 h 2716"/>
                  <a:gd name="T42" fmla="*/ 854 w 1484"/>
                  <a:gd name="T43" fmla="*/ 162 h 2716"/>
                  <a:gd name="T44" fmla="*/ 652 w 1484"/>
                  <a:gd name="T45" fmla="*/ 85 h 2716"/>
                  <a:gd name="T46" fmla="*/ 575 w 1484"/>
                  <a:gd name="T47" fmla="*/ 84 h 2716"/>
                  <a:gd name="T48" fmla="*/ 648 w 1484"/>
                  <a:gd name="T49" fmla="*/ 20 h 2716"/>
                  <a:gd name="T50" fmla="*/ 971 w 1484"/>
                  <a:gd name="T51" fmla="*/ 83 h 2716"/>
                  <a:gd name="T52" fmla="*/ 1324 w 1484"/>
                  <a:gd name="T53" fmla="*/ 148 h 2716"/>
                  <a:gd name="T54" fmla="*/ 1484 w 1484"/>
                  <a:gd name="T55" fmla="*/ 168 h 2716"/>
                  <a:gd name="T56" fmla="*/ 1444 w 1484"/>
                  <a:gd name="T57" fmla="*/ 417 h 2716"/>
                  <a:gd name="T58" fmla="*/ 1431 w 1484"/>
                  <a:gd name="T59" fmla="*/ 506 h 2716"/>
                  <a:gd name="T60" fmla="*/ 1395 w 1484"/>
                  <a:gd name="T61" fmla="*/ 654 h 2716"/>
                  <a:gd name="T62" fmla="*/ 1305 w 1484"/>
                  <a:gd name="T63" fmla="*/ 763 h 2716"/>
                  <a:gd name="T64" fmla="*/ 1332 w 1484"/>
                  <a:gd name="T65" fmla="*/ 881 h 2716"/>
                  <a:gd name="T66" fmla="*/ 1368 w 1484"/>
                  <a:gd name="T67" fmla="*/ 935 h 2716"/>
                  <a:gd name="T68" fmla="*/ 1356 w 1484"/>
                  <a:gd name="T69" fmla="*/ 1104 h 2716"/>
                  <a:gd name="T70" fmla="*/ 1328 w 1484"/>
                  <a:gd name="T71" fmla="*/ 1499 h 2716"/>
                  <a:gd name="T72" fmla="*/ 1302 w 1484"/>
                  <a:gd name="T73" fmla="*/ 1849 h 2716"/>
                  <a:gd name="T74" fmla="*/ 1279 w 1484"/>
                  <a:gd name="T75" fmla="*/ 2130 h 2716"/>
                  <a:gd name="T76" fmla="*/ 1267 w 1484"/>
                  <a:gd name="T77" fmla="*/ 2385 h 2716"/>
                  <a:gd name="T78" fmla="*/ 1238 w 1484"/>
                  <a:gd name="T79" fmla="*/ 2706 h 2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84" h="2716">
                    <a:moveTo>
                      <a:pt x="1238" y="2706"/>
                    </a:moveTo>
                    <a:cubicBezTo>
                      <a:pt x="1210" y="2702"/>
                      <a:pt x="1181" y="2716"/>
                      <a:pt x="1156" y="2693"/>
                    </a:cubicBezTo>
                    <a:cubicBezTo>
                      <a:pt x="1155" y="2692"/>
                      <a:pt x="1152" y="2693"/>
                      <a:pt x="1150" y="2693"/>
                    </a:cubicBezTo>
                    <a:cubicBezTo>
                      <a:pt x="1090" y="2689"/>
                      <a:pt x="1031" y="2685"/>
                      <a:pt x="971" y="2680"/>
                    </a:cubicBezTo>
                    <a:cubicBezTo>
                      <a:pt x="945" y="2678"/>
                      <a:pt x="920" y="2672"/>
                      <a:pt x="894" y="2668"/>
                    </a:cubicBezTo>
                    <a:cubicBezTo>
                      <a:pt x="868" y="2663"/>
                      <a:pt x="840" y="2680"/>
                      <a:pt x="816" y="2656"/>
                    </a:cubicBezTo>
                    <a:cubicBezTo>
                      <a:pt x="812" y="2652"/>
                      <a:pt x="800" y="2655"/>
                      <a:pt x="792" y="2655"/>
                    </a:cubicBezTo>
                    <a:cubicBezTo>
                      <a:pt x="753" y="2657"/>
                      <a:pt x="717" y="2649"/>
                      <a:pt x="680" y="2635"/>
                    </a:cubicBezTo>
                    <a:cubicBezTo>
                      <a:pt x="649" y="2623"/>
                      <a:pt x="612" y="2627"/>
                      <a:pt x="580" y="2617"/>
                    </a:cubicBezTo>
                    <a:cubicBezTo>
                      <a:pt x="521" y="2599"/>
                      <a:pt x="461" y="2591"/>
                      <a:pt x="402" y="2572"/>
                    </a:cubicBezTo>
                    <a:cubicBezTo>
                      <a:pt x="357" y="2558"/>
                      <a:pt x="309" y="2551"/>
                      <a:pt x="263" y="2541"/>
                    </a:cubicBezTo>
                    <a:cubicBezTo>
                      <a:pt x="234" y="2534"/>
                      <a:pt x="205" y="2525"/>
                      <a:pt x="176" y="2522"/>
                    </a:cubicBezTo>
                    <a:cubicBezTo>
                      <a:pt x="128" y="2516"/>
                      <a:pt x="83" y="2503"/>
                      <a:pt x="37" y="2491"/>
                    </a:cubicBezTo>
                    <a:cubicBezTo>
                      <a:pt x="25" y="2488"/>
                      <a:pt x="13" y="2490"/>
                      <a:pt x="0" y="2490"/>
                    </a:cubicBezTo>
                    <a:cubicBezTo>
                      <a:pt x="11" y="2429"/>
                      <a:pt x="29" y="2375"/>
                      <a:pt x="40" y="2318"/>
                    </a:cubicBezTo>
                    <a:cubicBezTo>
                      <a:pt x="48" y="2277"/>
                      <a:pt x="60" y="2234"/>
                      <a:pt x="73" y="2193"/>
                    </a:cubicBezTo>
                    <a:cubicBezTo>
                      <a:pt x="81" y="2168"/>
                      <a:pt x="96" y="2141"/>
                      <a:pt x="89" y="2111"/>
                    </a:cubicBezTo>
                    <a:cubicBezTo>
                      <a:pt x="85" y="2098"/>
                      <a:pt x="95" y="2089"/>
                      <a:pt x="100" y="2078"/>
                    </a:cubicBezTo>
                    <a:cubicBezTo>
                      <a:pt x="115" y="2043"/>
                      <a:pt x="111" y="2003"/>
                      <a:pt x="126" y="1968"/>
                    </a:cubicBezTo>
                    <a:cubicBezTo>
                      <a:pt x="134" y="1948"/>
                      <a:pt x="129" y="1921"/>
                      <a:pt x="140" y="1905"/>
                    </a:cubicBezTo>
                    <a:cubicBezTo>
                      <a:pt x="158" y="1882"/>
                      <a:pt x="141" y="1853"/>
                      <a:pt x="156" y="1835"/>
                    </a:cubicBezTo>
                    <a:cubicBezTo>
                      <a:pt x="173" y="1816"/>
                      <a:pt x="151" y="1787"/>
                      <a:pt x="177" y="1774"/>
                    </a:cubicBezTo>
                    <a:cubicBezTo>
                      <a:pt x="171" y="1734"/>
                      <a:pt x="195" y="1700"/>
                      <a:pt x="201" y="1664"/>
                    </a:cubicBezTo>
                    <a:cubicBezTo>
                      <a:pt x="207" y="1626"/>
                      <a:pt x="223" y="1590"/>
                      <a:pt x="225" y="1554"/>
                    </a:cubicBezTo>
                    <a:cubicBezTo>
                      <a:pt x="228" y="1501"/>
                      <a:pt x="264" y="1455"/>
                      <a:pt x="253" y="1400"/>
                    </a:cubicBezTo>
                    <a:cubicBezTo>
                      <a:pt x="282" y="1341"/>
                      <a:pt x="287" y="1275"/>
                      <a:pt x="308" y="1214"/>
                    </a:cubicBezTo>
                    <a:cubicBezTo>
                      <a:pt x="308" y="1212"/>
                      <a:pt x="312" y="1211"/>
                      <a:pt x="312" y="1209"/>
                    </a:cubicBezTo>
                    <a:cubicBezTo>
                      <a:pt x="313" y="1163"/>
                      <a:pt x="331" y="1120"/>
                      <a:pt x="341" y="1076"/>
                    </a:cubicBezTo>
                    <a:cubicBezTo>
                      <a:pt x="356" y="1010"/>
                      <a:pt x="362" y="942"/>
                      <a:pt x="389" y="880"/>
                    </a:cubicBezTo>
                    <a:cubicBezTo>
                      <a:pt x="398" y="857"/>
                      <a:pt x="389" y="834"/>
                      <a:pt x="403" y="809"/>
                    </a:cubicBezTo>
                    <a:cubicBezTo>
                      <a:pt x="419" y="780"/>
                      <a:pt x="414" y="739"/>
                      <a:pt x="425" y="705"/>
                    </a:cubicBezTo>
                    <a:cubicBezTo>
                      <a:pt x="434" y="672"/>
                      <a:pt x="436" y="636"/>
                      <a:pt x="448" y="607"/>
                    </a:cubicBezTo>
                    <a:cubicBezTo>
                      <a:pt x="463" y="574"/>
                      <a:pt x="458" y="536"/>
                      <a:pt x="481" y="507"/>
                    </a:cubicBezTo>
                    <a:cubicBezTo>
                      <a:pt x="475" y="455"/>
                      <a:pt x="504" y="409"/>
                      <a:pt x="508" y="359"/>
                    </a:cubicBezTo>
                    <a:cubicBezTo>
                      <a:pt x="511" y="320"/>
                      <a:pt x="536" y="285"/>
                      <a:pt x="533" y="242"/>
                    </a:cubicBezTo>
                    <a:cubicBezTo>
                      <a:pt x="533" y="233"/>
                      <a:pt x="553" y="222"/>
                      <a:pt x="567" y="209"/>
                    </a:cubicBezTo>
                    <a:cubicBezTo>
                      <a:pt x="573" y="213"/>
                      <a:pt x="580" y="221"/>
                      <a:pt x="589" y="222"/>
                    </a:cubicBezTo>
                    <a:cubicBezTo>
                      <a:pt x="638" y="228"/>
                      <a:pt x="686" y="233"/>
                      <a:pt x="735" y="235"/>
                    </a:cubicBezTo>
                    <a:cubicBezTo>
                      <a:pt x="750" y="236"/>
                      <a:pt x="766" y="226"/>
                      <a:pt x="781" y="223"/>
                    </a:cubicBezTo>
                    <a:cubicBezTo>
                      <a:pt x="795" y="221"/>
                      <a:pt x="811" y="224"/>
                      <a:pt x="825" y="223"/>
                    </a:cubicBezTo>
                    <a:cubicBezTo>
                      <a:pt x="853" y="220"/>
                      <a:pt x="877" y="228"/>
                      <a:pt x="900" y="242"/>
                    </a:cubicBezTo>
                    <a:cubicBezTo>
                      <a:pt x="922" y="256"/>
                      <a:pt x="945" y="268"/>
                      <a:pt x="973" y="259"/>
                    </a:cubicBezTo>
                    <a:cubicBezTo>
                      <a:pt x="986" y="216"/>
                      <a:pt x="939" y="221"/>
                      <a:pt x="928" y="198"/>
                    </a:cubicBezTo>
                    <a:cubicBezTo>
                      <a:pt x="897" y="199"/>
                      <a:pt x="878" y="176"/>
                      <a:pt x="854" y="162"/>
                    </a:cubicBezTo>
                    <a:cubicBezTo>
                      <a:pt x="825" y="144"/>
                      <a:pt x="789" y="137"/>
                      <a:pt x="756" y="124"/>
                    </a:cubicBezTo>
                    <a:cubicBezTo>
                      <a:pt x="722" y="110"/>
                      <a:pt x="679" y="119"/>
                      <a:pt x="652" y="85"/>
                    </a:cubicBezTo>
                    <a:cubicBezTo>
                      <a:pt x="648" y="80"/>
                      <a:pt x="636" y="84"/>
                      <a:pt x="627" y="84"/>
                    </a:cubicBezTo>
                    <a:cubicBezTo>
                      <a:pt x="609" y="84"/>
                      <a:pt x="590" y="84"/>
                      <a:pt x="575" y="84"/>
                    </a:cubicBezTo>
                    <a:cubicBezTo>
                      <a:pt x="579" y="57"/>
                      <a:pt x="582" y="34"/>
                      <a:pt x="585" y="11"/>
                    </a:cubicBezTo>
                    <a:cubicBezTo>
                      <a:pt x="608" y="0"/>
                      <a:pt x="627" y="14"/>
                      <a:pt x="648" y="20"/>
                    </a:cubicBezTo>
                    <a:cubicBezTo>
                      <a:pt x="693" y="31"/>
                      <a:pt x="739" y="33"/>
                      <a:pt x="784" y="45"/>
                    </a:cubicBezTo>
                    <a:cubicBezTo>
                      <a:pt x="845" y="63"/>
                      <a:pt x="910" y="61"/>
                      <a:pt x="971" y="83"/>
                    </a:cubicBezTo>
                    <a:cubicBezTo>
                      <a:pt x="1025" y="102"/>
                      <a:pt x="1085" y="95"/>
                      <a:pt x="1138" y="122"/>
                    </a:cubicBezTo>
                    <a:cubicBezTo>
                      <a:pt x="1203" y="111"/>
                      <a:pt x="1260" y="151"/>
                      <a:pt x="1324" y="148"/>
                    </a:cubicBezTo>
                    <a:cubicBezTo>
                      <a:pt x="1337" y="147"/>
                      <a:pt x="1350" y="157"/>
                      <a:pt x="1363" y="159"/>
                    </a:cubicBezTo>
                    <a:cubicBezTo>
                      <a:pt x="1401" y="166"/>
                      <a:pt x="1438" y="181"/>
                      <a:pt x="1484" y="168"/>
                    </a:cubicBezTo>
                    <a:cubicBezTo>
                      <a:pt x="1466" y="237"/>
                      <a:pt x="1454" y="300"/>
                      <a:pt x="1456" y="365"/>
                    </a:cubicBezTo>
                    <a:cubicBezTo>
                      <a:pt x="1456" y="382"/>
                      <a:pt x="1447" y="399"/>
                      <a:pt x="1444" y="417"/>
                    </a:cubicBezTo>
                    <a:cubicBezTo>
                      <a:pt x="1440" y="434"/>
                      <a:pt x="1450" y="453"/>
                      <a:pt x="1433" y="470"/>
                    </a:cubicBezTo>
                    <a:cubicBezTo>
                      <a:pt x="1427" y="476"/>
                      <a:pt x="1429" y="494"/>
                      <a:pt x="1431" y="506"/>
                    </a:cubicBezTo>
                    <a:cubicBezTo>
                      <a:pt x="1439" y="548"/>
                      <a:pt x="1416" y="586"/>
                      <a:pt x="1417" y="628"/>
                    </a:cubicBezTo>
                    <a:cubicBezTo>
                      <a:pt x="1417" y="636"/>
                      <a:pt x="1404" y="646"/>
                      <a:pt x="1395" y="654"/>
                    </a:cubicBezTo>
                    <a:cubicBezTo>
                      <a:pt x="1375" y="671"/>
                      <a:pt x="1352" y="686"/>
                      <a:pt x="1335" y="707"/>
                    </a:cubicBezTo>
                    <a:cubicBezTo>
                      <a:pt x="1322" y="722"/>
                      <a:pt x="1312" y="743"/>
                      <a:pt x="1305" y="763"/>
                    </a:cubicBezTo>
                    <a:cubicBezTo>
                      <a:pt x="1298" y="784"/>
                      <a:pt x="1318" y="800"/>
                      <a:pt x="1323" y="819"/>
                    </a:cubicBezTo>
                    <a:cubicBezTo>
                      <a:pt x="1328" y="840"/>
                      <a:pt x="1329" y="863"/>
                      <a:pt x="1332" y="881"/>
                    </a:cubicBezTo>
                    <a:cubicBezTo>
                      <a:pt x="1316" y="914"/>
                      <a:pt x="1271" y="923"/>
                      <a:pt x="1280" y="967"/>
                    </a:cubicBezTo>
                    <a:cubicBezTo>
                      <a:pt x="1319" y="984"/>
                      <a:pt x="1332" y="935"/>
                      <a:pt x="1368" y="935"/>
                    </a:cubicBezTo>
                    <a:cubicBezTo>
                      <a:pt x="1368" y="944"/>
                      <a:pt x="1371" y="955"/>
                      <a:pt x="1367" y="964"/>
                    </a:cubicBezTo>
                    <a:cubicBezTo>
                      <a:pt x="1347" y="1009"/>
                      <a:pt x="1353" y="1058"/>
                      <a:pt x="1356" y="1104"/>
                    </a:cubicBezTo>
                    <a:cubicBezTo>
                      <a:pt x="1362" y="1184"/>
                      <a:pt x="1337" y="1261"/>
                      <a:pt x="1342" y="1340"/>
                    </a:cubicBezTo>
                    <a:cubicBezTo>
                      <a:pt x="1322" y="1392"/>
                      <a:pt x="1339" y="1447"/>
                      <a:pt x="1328" y="1499"/>
                    </a:cubicBezTo>
                    <a:cubicBezTo>
                      <a:pt x="1315" y="1563"/>
                      <a:pt x="1326" y="1627"/>
                      <a:pt x="1315" y="1690"/>
                    </a:cubicBezTo>
                    <a:cubicBezTo>
                      <a:pt x="1306" y="1743"/>
                      <a:pt x="1314" y="1798"/>
                      <a:pt x="1302" y="1849"/>
                    </a:cubicBezTo>
                    <a:cubicBezTo>
                      <a:pt x="1287" y="1914"/>
                      <a:pt x="1297" y="1977"/>
                      <a:pt x="1291" y="2041"/>
                    </a:cubicBezTo>
                    <a:cubicBezTo>
                      <a:pt x="1289" y="2071"/>
                      <a:pt x="1282" y="2100"/>
                      <a:pt x="1279" y="2130"/>
                    </a:cubicBezTo>
                    <a:cubicBezTo>
                      <a:pt x="1277" y="2160"/>
                      <a:pt x="1286" y="2192"/>
                      <a:pt x="1277" y="2219"/>
                    </a:cubicBezTo>
                    <a:cubicBezTo>
                      <a:pt x="1259" y="2274"/>
                      <a:pt x="1268" y="2330"/>
                      <a:pt x="1267" y="2385"/>
                    </a:cubicBezTo>
                    <a:cubicBezTo>
                      <a:pt x="1266" y="2445"/>
                      <a:pt x="1245" y="2503"/>
                      <a:pt x="1254" y="2563"/>
                    </a:cubicBezTo>
                    <a:cubicBezTo>
                      <a:pt x="1229" y="2607"/>
                      <a:pt x="1248" y="2656"/>
                      <a:pt x="1238" y="270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5">
                <a:extLst>
                  <a:ext uri="{FF2B5EF4-FFF2-40B4-BE49-F238E27FC236}">
                    <a16:creationId xmlns:a16="http://schemas.microsoft.com/office/drawing/2014/main" id="{3E3289B2-01C9-695F-8DBC-9E5EB4969A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15013" y="2914650"/>
                <a:ext cx="735012" cy="1096963"/>
              </a:xfrm>
              <a:custGeom>
                <a:avLst/>
                <a:gdLst>
                  <a:gd name="T0" fmla="*/ 204 w 1766"/>
                  <a:gd name="T1" fmla="*/ 504 h 2638"/>
                  <a:gd name="T2" fmla="*/ 209 w 1766"/>
                  <a:gd name="T3" fmla="*/ 322 h 2638"/>
                  <a:gd name="T4" fmla="*/ 256 w 1766"/>
                  <a:gd name="T5" fmla="*/ 0 h 2638"/>
                  <a:gd name="T6" fmla="*/ 511 w 1766"/>
                  <a:gd name="T7" fmla="*/ 28 h 2638"/>
                  <a:gd name="T8" fmla="*/ 633 w 1766"/>
                  <a:gd name="T9" fmla="*/ 53 h 2638"/>
                  <a:gd name="T10" fmla="*/ 853 w 1766"/>
                  <a:gd name="T11" fmla="*/ 76 h 2638"/>
                  <a:gd name="T12" fmla="*/ 1077 w 1766"/>
                  <a:gd name="T13" fmla="*/ 119 h 2638"/>
                  <a:gd name="T14" fmla="*/ 1094 w 1766"/>
                  <a:gd name="T15" fmla="*/ 355 h 2638"/>
                  <a:gd name="T16" fmla="*/ 1292 w 1766"/>
                  <a:gd name="T17" fmla="*/ 509 h 2638"/>
                  <a:gd name="T18" fmla="*/ 1330 w 1766"/>
                  <a:gd name="T19" fmla="*/ 740 h 2638"/>
                  <a:gd name="T20" fmla="*/ 1522 w 1766"/>
                  <a:gd name="T21" fmla="*/ 757 h 2638"/>
                  <a:gd name="T22" fmla="*/ 1766 w 1766"/>
                  <a:gd name="T23" fmla="*/ 829 h 2638"/>
                  <a:gd name="T24" fmla="*/ 1452 w 1766"/>
                  <a:gd name="T25" fmla="*/ 1181 h 2638"/>
                  <a:gd name="T26" fmla="*/ 1207 w 1766"/>
                  <a:gd name="T27" fmla="*/ 1464 h 2638"/>
                  <a:gd name="T28" fmla="*/ 912 w 1766"/>
                  <a:gd name="T29" fmla="*/ 1810 h 2638"/>
                  <a:gd name="T30" fmla="*/ 907 w 1766"/>
                  <a:gd name="T31" fmla="*/ 1865 h 2638"/>
                  <a:gd name="T32" fmla="*/ 888 w 1766"/>
                  <a:gd name="T33" fmla="*/ 2178 h 2638"/>
                  <a:gd name="T34" fmla="*/ 888 w 1766"/>
                  <a:gd name="T35" fmla="*/ 2386 h 2638"/>
                  <a:gd name="T36" fmla="*/ 874 w 1766"/>
                  <a:gd name="T37" fmla="*/ 2516 h 2638"/>
                  <a:gd name="T38" fmla="*/ 729 w 1766"/>
                  <a:gd name="T39" fmla="*/ 2613 h 2638"/>
                  <a:gd name="T40" fmla="*/ 385 w 1766"/>
                  <a:gd name="T41" fmla="*/ 2587 h 2638"/>
                  <a:gd name="T42" fmla="*/ 218 w 1766"/>
                  <a:gd name="T43" fmla="*/ 2574 h 2638"/>
                  <a:gd name="T44" fmla="*/ 24 w 1766"/>
                  <a:gd name="T45" fmla="*/ 2467 h 2638"/>
                  <a:gd name="T46" fmla="*/ 51 w 1766"/>
                  <a:gd name="T47" fmla="*/ 2010 h 2638"/>
                  <a:gd name="T48" fmla="*/ 91 w 1766"/>
                  <a:gd name="T49" fmla="*/ 1494 h 2638"/>
                  <a:gd name="T50" fmla="*/ 127 w 1766"/>
                  <a:gd name="T51" fmla="*/ 952 h 2638"/>
                  <a:gd name="T52" fmla="*/ 139 w 1766"/>
                  <a:gd name="T53" fmla="*/ 823 h 2638"/>
                  <a:gd name="T54" fmla="*/ 673 w 1766"/>
                  <a:gd name="T55" fmla="*/ 2056 h 2638"/>
                  <a:gd name="T56" fmla="*/ 621 w 1766"/>
                  <a:gd name="T57" fmla="*/ 2257 h 2638"/>
                  <a:gd name="T58" fmla="*/ 738 w 1766"/>
                  <a:gd name="T59" fmla="*/ 2268 h 2638"/>
                  <a:gd name="T60" fmla="*/ 743 w 1766"/>
                  <a:gd name="T61" fmla="*/ 2066 h 2638"/>
                  <a:gd name="T62" fmla="*/ 685 w 1766"/>
                  <a:gd name="T63" fmla="*/ 1857 h 2638"/>
                  <a:gd name="T64" fmla="*/ 625 w 1766"/>
                  <a:gd name="T65" fmla="*/ 1622 h 2638"/>
                  <a:gd name="T66" fmla="*/ 450 w 1766"/>
                  <a:gd name="T67" fmla="*/ 1484 h 2638"/>
                  <a:gd name="T68" fmla="*/ 270 w 1766"/>
                  <a:gd name="T69" fmla="*/ 1507 h 2638"/>
                  <a:gd name="T70" fmla="*/ 204 w 1766"/>
                  <a:gd name="T71" fmla="*/ 1580 h 2638"/>
                  <a:gd name="T72" fmla="*/ 166 w 1766"/>
                  <a:gd name="T73" fmla="*/ 1700 h 2638"/>
                  <a:gd name="T74" fmla="*/ 229 w 1766"/>
                  <a:gd name="T75" fmla="*/ 1876 h 2638"/>
                  <a:gd name="T76" fmla="*/ 286 w 1766"/>
                  <a:gd name="T77" fmla="*/ 2005 h 2638"/>
                  <a:gd name="T78" fmla="*/ 392 w 1766"/>
                  <a:gd name="T79" fmla="*/ 2194 h 2638"/>
                  <a:gd name="T80" fmla="*/ 492 w 1766"/>
                  <a:gd name="T81" fmla="*/ 2331 h 2638"/>
                  <a:gd name="T82" fmla="*/ 444 w 1766"/>
                  <a:gd name="T83" fmla="*/ 2083 h 2638"/>
                  <a:gd name="T84" fmla="*/ 376 w 1766"/>
                  <a:gd name="T85" fmla="*/ 1966 h 2638"/>
                  <a:gd name="T86" fmla="*/ 317 w 1766"/>
                  <a:gd name="T87" fmla="*/ 1691 h 2638"/>
                  <a:gd name="T88" fmla="*/ 430 w 1766"/>
                  <a:gd name="T89" fmla="*/ 1737 h 2638"/>
                  <a:gd name="T90" fmla="*/ 568 w 1766"/>
                  <a:gd name="T91" fmla="*/ 1935 h 2638"/>
                  <a:gd name="T92" fmla="*/ 626 w 1766"/>
                  <a:gd name="T93" fmla="*/ 2021 h 2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6" h="2638">
                    <a:moveTo>
                      <a:pt x="152" y="624"/>
                    </a:moveTo>
                    <a:cubicBezTo>
                      <a:pt x="175" y="593"/>
                      <a:pt x="192" y="570"/>
                      <a:pt x="209" y="547"/>
                    </a:cubicBezTo>
                    <a:cubicBezTo>
                      <a:pt x="222" y="531"/>
                      <a:pt x="219" y="517"/>
                      <a:pt x="204" y="504"/>
                    </a:cubicBezTo>
                    <a:cubicBezTo>
                      <a:pt x="181" y="484"/>
                      <a:pt x="186" y="458"/>
                      <a:pt x="196" y="436"/>
                    </a:cubicBezTo>
                    <a:cubicBezTo>
                      <a:pt x="201" y="424"/>
                      <a:pt x="202" y="413"/>
                      <a:pt x="203" y="401"/>
                    </a:cubicBezTo>
                    <a:cubicBezTo>
                      <a:pt x="205" y="375"/>
                      <a:pt x="198" y="344"/>
                      <a:pt x="209" y="322"/>
                    </a:cubicBezTo>
                    <a:cubicBezTo>
                      <a:pt x="222" y="297"/>
                      <a:pt x="202" y="266"/>
                      <a:pt x="228" y="247"/>
                    </a:cubicBezTo>
                    <a:cubicBezTo>
                      <a:pt x="233" y="205"/>
                      <a:pt x="242" y="162"/>
                      <a:pt x="240" y="120"/>
                    </a:cubicBezTo>
                    <a:cubicBezTo>
                      <a:pt x="238" y="80"/>
                      <a:pt x="256" y="44"/>
                      <a:pt x="256" y="0"/>
                    </a:cubicBezTo>
                    <a:cubicBezTo>
                      <a:pt x="270" y="6"/>
                      <a:pt x="282" y="12"/>
                      <a:pt x="294" y="14"/>
                    </a:cubicBezTo>
                    <a:cubicBezTo>
                      <a:pt x="309" y="17"/>
                      <a:pt x="325" y="12"/>
                      <a:pt x="338" y="16"/>
                    </a:cubicBezTo>
                    <a:cubicBezTo>
                      <a:pt x="395" y="33"/>
                      <a:pt x="453" y="26"/>
                      <a:pt x="511" y="28"/>
                    </a:cubicBezTo>
                    <a:cubicBezTo>
                      <a:pt x="528" y="29"/>
                      <a:pt x="545" y="37"/>
                      <a:pt x="562" y="40"/>
                    </a:cubicBezTo>
                    <a:cubicBezTo>
                      <a:pt x="580" y="44"/>
                      <a:pt x="600" y="33"/>
                      <a:pt x="615" y="52"/>
                    </a:cubicBezTo>
                    <a:cubicBezTo>
                      <a:pt x="617" y="55"/>
                      <a:pt x="627" y="52"/>
                      <a:pt x="633" y="53"/>
                    </a:cubicBezTo>
                    <a:cubicBezTo>
                      <a:pt x="659" y="56"/>
                      <a:pt x="685" y="53"/>
                      <a:pt x="712" y="59"/>
                    </a:cubicBezTo>
                    <a:cubicBezTo>
                      <a:pt x="731" y="62"/>
                      <a:pt x="753" y="57"/>
                      <a:pt x="776" y="64"/>
                    </a:cubicBezTo>
                    <a:cubicBezTo>
                      <a:pt x="800" y="71"/>
                      <a:pt x="827" y="71"/>
                      <a:pt x="853" y="76"/>
                    </a:cubicBezTo>
                    <a:cubicBezTo>
                      <a:pt x="913" y="88"/>
                      <a:pt x="975" y="97"/>
                      <a:pt x="1037" y="91"/>
                    </a:cubicBezTo>
                    <a:cubicBezTo>
                      <a:pt x="1054" y="90"/>
                      <a:pt x="1070" y="91"/>
                      <a:pt x="1089" y="91"/>
                    </a:cubicBezTo>
                    <a:cubicBezTo>
                      <a:pt x="1084" y="103"/>
                      <a:pt x="1078" y="111"/>
                      <a:pt x="1077" y="119"/>
                    </a:cubicBezTo>
                    <a:cubicBezTo>
                      <a:pt x="1072" y="174"/>
                      <a:pt x="1088" y="231"/>
                      <a:pt x="1065" y="285"/>
                    </a:cubicBezTo>
                    <a:cubicBezTo>
                      <a:pt x="1063" y="291"/>
                      <a:pt x="1069" y="300"/>
                      <a:pt x="1072" y="307"/>
                    </a:cubicBezTo>
                    <a:cubicBezTo>
                      <a:pt x="1079" y="323"/>
                      <a:pt x="1087" y="339"/>
                      <a:pt x="1094" y="355"/>
                    </a:cubicBezTo>
                    <a:cubicBezTo>
                      <a:pt x="1143" y="364"/>
                      <a:pt x="1192" y="373"/>
                      <a:pt x="1241" y="383"/>
                    </a:cubicBezTo>
                    <a:cubicBezTo>
                      <a:pt x="1260" y="386"/>
                      <a:pt x="1277" y="411"/>
                      <a:pt x="1280" y="432"/>
                    </a:cubicBezTo>
                    <a:cubicBezTo>
                      <a:pt x="1283" y="457"/>
                      <a:pt x="1291" y="483"/>
                      <a:pt x="1292" y="509"/>
                    </a:cubicBezTo>
                    <a:cubicBezTo>
                      <a:pt x="1293" y="533"/>
                      <a:pt x="1310" y="553"/>
                      <a:pt x="1306" y="580"/>
                    </a:cubicBezTo>
                    <a:cubicBezTo>
                      <a:pt x="1302" y="605"/>
                      <a:pt x="1321" y="628"/>
                      <a:pt x="1327" y="653"/>
                    </a:cubicBezTo>
                    <a:cubicBezTo>
                      <a:pt x="1333" y="680"/>
                      <a:pt x="1330" y="711"/>
                      <a:pt x="1330" y="740"/>
                    </a:cubicBezTo>
                    <a:cubicBezTo>
                      <a:pt x="1331" y="782"/>
                      <a:pt x="1342" y="798"/>
                      <a:pt x="1382" y="786"/>
                    </a:cubicBezTo>
                    <a:cubicBezTo>
                      <a:pt x="1424" y="773"/>
                      <a:pt x="1471" y="786"/>
                      <a:pt x="1508" y="756"/>
                    </a:cubicBezTo>
                    <a:cubicBezTo>
                      <a:pt x="1511" y="754"/>
                      <a:pt x="1517" y="756"/>
                      <a:pt x="1522" y="757"/>
                    </a:cubicBezTo>
                    <a:cubicBezTo>
                      <a:pt x="1542" y="765"/>
                      <a:pt x="1561" y="768"/>
                      <a:pt x="1579" y="748"/>
                    </a:cubicBezTo>
                    <a:cubicBezTo>
                      <a:pt x="1598" y="786"/>
                      <a:pt x="1629" y="798"/>
                      <a:pt x="1669" y="802"/>
                    </a:cubicBezTo>
                    <a:cubicBezTo>
                      <a:pt x="1700" y="804"/>
                      <a:pt x="1729" y="818"/>
                      <a:pt x="1766" y="829"/>
                    </a:cubicBezTo>
                    <a:cubicBezTo>
                      <a:pt x="1719" y="879"/>
                      <a:pt x="1670" y="921"/>
                      <a:pt x="1635" y="973"/>
                    </a:cubicBezTo>
                    <a:cubicBezTo>
                      <a:pt x="1604" y="1020"/>
                      <a:pt x="1552" y="1047"/>
                      <a:pt x="1531" y="1100"/>
                    </a:cubicBezTo>
                    <a:cubicBezTo>
                      <a:pt x="1487" y="1109"/>
                      <a:pt x="1479" y="1155"/>
                      <a:pt x="1452" y="1181"/>
                    </a:cubicBezTo>
                    <a:cubicBezTo>
                      <a:pt x="1426" y="1205"/>
                      <a:pt x="1409" y="1239"/>
                      <a:pt x="1388" y="1268"/>
                    </a:cubicBezTo>
                    <a:cubicBezTo>
                      <a:pt x="1383" y="1275"/>
                      <a:pt x="1376" y="1280"/>
                      <a:pt x="1370" y="1286"/>
                    </a:cubicBezTo>
                    <a:cubicBezTo>
                      <a:pt x="1315" y="1345"/>
                      <a:pt x="1256" y="1401"/>
                      <a:pt x="1207" y="1464"/>
                    </a:cubicBezTo>
                    <a:cubicBezTo>
                      <a:pt x="1139" y="1551"/>
                      <a:pt x="1057" y="1622"/>
                      <a:pt x="981" y="1699"/>
                    </a:cubicBezTo>
                    <a:cubicBezTo>
                      <a:pt x="952" y="1727"/>
                      <a:pt x="946" y="1768"/>
                      <a:pt x="915" y="1793"/>
                    </a:cubicBezTo>
                    <a:cubicBezTo>
                      <a:pt x="912" y="1796"/>
                      <a:pt x="913" y="1804"/>
                      <a:pt x="912" y="1810"/>
                    </a:cubicBezTo>
                    <a:cubicBezTo>
                      <a:pt x="912" y="1819"/>
                      <a:pt x="913" y="1827"/>
                      <a:pt x="912" y="1836"/>
                    </a:cubicBezTo>
                    <a:cubicBezTo>
                      <a:pt x="911" y="1841"/>
                      <a:pt x="907" y="1846"/>
                      <a:pt x="906" y="1852"/>
                    </a:cubicBezTo>
                    <a:cubicBezTo>
                      <a:pt x="905" y="1856"/>
                      <a:pt x="908" y="1861"/>
                      <a:pt x="907" y="1865"/>
                    </a:cubicBezTo>
                    <a:cubicBezTo>
                      <a:pt x="892" y="1928"/>
                      <a:pt x="901" y="1991"/>
                      <a:pt x="901" y="2054"/>
                    </a:cubicBezTo>
                    <a:cubicBezTo>
                      <a:pt x="901" y="2074"/>
                      <a:pt x="879" y="2093"/>
                      <a:pt x="898" y="2113"/>
                    </a:cubicBezTo>
                    <a:cubicBezTo>
                      <a:pt x="876" y="2131"/>
                      <a:pt x="890" y="2156"/>
                      <a:pt x="888" y="2178"/>
                    </a:cubicBezTo>
                    <a:cubicBezTo>
                      <a:pt x="885" y="2201"/>
                      <a:pt x="887" y="2224"/>
                      <a:pt x="887" y="2247"/>
                    </a:cubicBezTo>
                    <a:cubicBezTo>
                      <a:pt x="887" y="2271"/>
                      <a:pt x="887" y="2294"/>
                      <a:pt x="887" y="2317"/>
                    </a:cubicBezTo>
                    <a:cubicBezTo>
                      <a:pt x="887" y="2340"/>
                      <a:pt x="883" y="2365"/>
                      <a:pt x="888" y="2386"/>
                    </a:cubicBezTo>
                    <a:cubicBezTo>
                      <a:pt x="892" y="2402"/>
                      <a:pt x="862" y="2413"/>
                      <a:pt x="886" y="2427"/>
                    </a:cubicBezTo>
                    <a:cubicBezTo>
                      <a:pt x="870" y="2439"/>
                      <a:pt x="875" y="2456"/>
                      <a:pt x="874" y="2472"/>
                    </a:cubicBezTo>
                    <a:cubicBezTo>
                      <a:pt x="874" y="2487"/>
                      <a:pt x="874" y="2502"/>
                      <a:pt x="874" y="2516"/>
                    </a:cubicBezTo>
                    <a:cubicBezTo>
                      <a:pt x="874" y="2533"/>
                      <a:pt x="876" y="2551"/>
                      <a:pt x="874" y="2567"/>
                    </a:cubicBezTo>
                    <a:cubicBezTo>
                      <a:pt x="871" y="2584"/>
                      <a:pt x="864" y="2601"/>
                      <a:pt x="857" y="2623"/>
                    </a:cubicBezTo>
                    <a:cubicBezTo>
                      <a:pt x="817" y="2618"/>
                      <a:pt x="772" y="2638"/>
                      <a:pt x="729" y="2613"/>
                    </a:cubicBezTo>
                    <a:cubicBezTo>
                      <a:pt x="723" y="2609"/>
                      <a:pt x="712" y="2611"/>
                      <a:pt x="704" y="2612"/>
                    </a:cubicBezTo>
                    <a:cubicBezTo>
                      <a:pt x="617" y="2621"/>
                      <a:pt x="531" y="2594"/>
                      <a:pt x="444" y="2598"/>
                    </a:cubicBezTo>
                    <a:cubicBezTo>
                      <a:pt x="424" y="2599"/>
                      <a:pt x="405" y="2589"/>
                      <a:pt x="385" y="2587"/>
                    </a:cubicBezTo>
                    <a:cubicBezTo>
                      <a:pt x="368" y="2584"/>
                      <a:pt x="351" y="2584"/>
                      <a:pt x="333" y="2575"/>
                    </a:cubicBezTo>
                    <a:cubicBezTo>
                      <a:pt x="316" y="2567"/>
                      <a:pt x="291" y="2571"/>
                      <a:pt x="271" y="2574"/>
                    </a:cubicBezTo>
                    <a:cubicBezTo>
                      <a:pt x="252" y="2577"/>
                      <a:pt x="235" y="2554"/>
                      <a:pt x="218" y="2574"/>
                    </a:cubicBezTo>
                    <a:cubicBezTo>
                      <a:pt x="188" y="2565"/>
                      <a:pt x="155" y="2568"/>
                      <a:pt x="129" y="2559"/>
                    </a:cubicBezTo>
                    <a:cubicBezTo>
                      <a:pt x="91" y="2546"/>
                      <a:pt x="55" y="2553"/>
                      <a:pt x="15" y="2547"/>
                    </a:cubicBezTo>
                    <a:cubicBezTo>
                      <a:pt x="18" y="2521"/>
                      <a:pt x="0" y="2493"/>
                      <a:pt x="24" y="2467"/>
                    </a:cubicBezTo>
                    <a:cubicBezTo>
                      <a:pt x="27" y="2464"/>
                      <a:pt x="26" y="2459"/>
                      <a:pt x="26" y="2455"/>
                    </a:cubicBezTo>
                    <a:cubicBezTo>
                      <a:pt x="16" y="2388"/>
                      <a:pt x="45" y="2324"/>
                      <a:pt x="38" y="2258"/>
                    </a:cubicBezTo>
                    <a:cubicBezTo>
                      <a:pt x="29" y="2174"/>
                      <a:pt x="57" y="2093"/>
                      <a:pt x="51" y="2010"/>
                    </a:cubicBezTo>
                    <a:cubicBezTo>
                      <a:pt x="74" y="1958"/>
                      <a:pt x="55" y="1902"/>
                      <a:pt x="65" y="1851"/>
                    </a:cubicBezTo>
                    <a:cubicBezTo>
                      <a:pt x="79" y="1778"/>
                      <a:pt x="69" y="1705"/>
                      <a:pt x="79" y="1634"/>
                    </a:cubicBezTo>
                    <a:cubicBezTo>
                      <a:pt x="85" y="1587"/>
                      <a:pt x="80" y="1539"/>
                      <a:pt x="91" y="1494"/>
                    </a:cubicBezTo>
                    <a:cubicBezTo>
                      <a:pt x="107" y="1430"/>
                      <a:pt x="92" y="1365"/>
                      <a:pt x="103" y="1303"/>
                    </a:cubicBezTo>
                    <a:cubicBezTo>
                      <a:pt x="114" y="1243"/>
                      <a:pt x="105" y="1182"/>
                      <a:pt x="117" y="1125"/>
                    </a:cubicBezTo>
                    <a:cubicBezTo>
                      <a:pt x="129" y="1067"/>
                      <a:pt x="123" y="1010"/>
                      <a:pt x="127" y="952"/>
                    </a:cubicBezTo>
                    <a:cubicBezTo>
                      <a:pt x="128" y="936"/>
                      <a:pt x="122" y="919"/>
                      <a:pt x="139" y="907"/>
                    </a:cubicBezTo>
                    <a:cubicBezTo>
                      <a:pt x="114" y="893"/>
                      <a:pt x="148" y="882"/>
                      <a:pt x="141" y="866"/>
                    </a:cubicBezTo>
                    <a:cubicBezTo>
                      <a:pt x="135" y="854"/>
                      <a:pt x="141" y="837"/>
                      <a:pt x="139" y="823"/>
                    </a:cubicBezTo>
                    <a:cubicBezTo>
                      <a:pt x="138" y="805"/>
                      <a:pt x="150" y="791"/>
                      <a:pt x="151" y="777"/>
                    </a:cubicBezTo>
                    <a:cubicBezTo>
                      <a:pt x="155" y="725"/>
                      <a:pt x="152" y="672"/>
                      <a:pt x="152" y="624"/>
                    </a:cubicBezTo>
                    <a:close/>
                    <a:moveTo>
                      <a:pt x="673" y="2056"/>
                    </a:moveTo>
                    <a:cubicBezTo>
                      <a:pt x="676" y="2068"/>
                      <a:pt x="687" y="2089"/>
                      <a:pt x="683" y="2092"/>
                    </a:cubicBezTo>
                    <a:cubicBezTo>
                      <a:pt x="655" y="2113"/>
                      <a:pt x="663" y="2148"/>
                      <a:pt x="649" y="2174"/>
                    </a:cubicBezTo>
                    <a:cubicBezTo>
                      <a:pt x="635" y="2199"/>
                      <a:pt x="629" y="2229"/>
                      <a:pt x="621" y="2257"/>
                    </a:cubicBezTo>
                    <a:cubicBezTo>
                      <a:pt x="618" y="2271"/>
                      <a:pt x="636" y="2302"/>
                      <a:pt x="653" y="2307"/>
                    </a:cubicBezTo>
                    <a:cubicBezTo>
                      <a:pt x="666" y="2311"/>
                      <a:pt x="680" y="2309"/>
                      <a:pt x="692" y="2295"/>
                    </a:cubicBezTo>
                    <a:cubicBezTo>
                      <a:pt x="703" y="2281"/>
                      <a:pt x="715" y="2267"/>
                      <a:pt x="738" y="2268"/>
                    </a:cubicBezTo>
                    <a:cubicBezTo>
                      <a:pt x="750" y="2269"/>
                      <a:pt x="761" y="2254"/>
                      <a:pt x="761" y="2237"/>
                    </a:cubicBezTo>
                    <a:cubicBezTo>
                      <a:pt x="760" y="2197"/>
                      <a:pt x="760" y="2156"/>
                      <a:pt x="761" y="2116"/>
                    </a:cubicBezTo>
                    <a:cubicBezTo>
                      <a:pt x="761" y="2097"/>
                      <a:pt x="754" y="2083"/>
                      <a:pt x="743" y="2066"/>
                    </a:cubicBezTo>
                    <a:cubicBezTo>
                      <a:pt x="725" y="2039"/>
                      <a:pt x="703" y="2010"/>
                      <a:pt x="709" y="1973"/>
                    </a:cubicBezTo>
                    <a:cubicBezTo>
                      <a:pt x="710" y="1967"/>
                      <a:pt x="709" y="1959"/>
                      <a:pt x="705" y="1956"/>
                    </a:cubicBezTo>
                    <a:cubicBezTo>
                      <a:pt x="678" y="1927"/>
                      <a:pt x="684" y="1891"/>
                      <a:pt x="685" y="1857"/>
                    </a:cubicBezTo>
                    <a:cubicBezTo>
                      <a:pt x="686" y="1827"/>
                      <a:pt x="679" y="1802"/>
                      <a:pt x="666" y="1775"/>
                    </a:cubicBezTo>
                    <a:cubicBezTo>
                      <a:pt x="655" y="1751"/>
                      <a:pt x="643" y="1725"/>
                      <a:pt x="646" y="1695"/>
                    </a:cubicBezTo>
                    <a:cubicBezTo>
                      <a:pt x="649" y="1668"/>
                      <a:pt x="634" y="1646"/>
                      <a:pt x="625" y="1622"/>
                    </a:cubicBezTo>
                    <a:cubicBezTo>
                      <a:pt x="614" y="1590"/>
                      <a:pt x="597" y="1564"/>
                      <a:pt x="571" y="1542"/>
                    </a:cubicBezTo>
                    <a:cubicBezTo>
                      <a:pt x="570" y="1482"/>
                      <a:pt x="520" y="1493"/>
                      <a:pt x="484" y="1485"/>
                    </a:cubicBezTo>
                    <a:cubicBezTo>
                      <a:pt x="472" y="1482"/>
                      <a:pt x="459" y="1484"/>
                      <a:pt x="450" y="1484"/>
                    </a:cubicBezTo>
                    <a:cubicBezTo>
                      <a:pt x="408" y="1526"/>
                      <a:pt x="375" y="1568"/>
                      <a:pt x="362" y="1628"/>
                    </a:cubicBezTo>
                    <a:cubicBezTo>
                      <a:pt x="350" y="1615"/>
                      <a:pt x="332" y="1604"/>
                      <a:pt x="332" y="1593"/>
                    </a:cubicBezTo>
                    <a:cubicBezTo>
                      <a:pt x="331" y="1547"/>
                      <a:pt x="289" y="1536"/>
                      <a:pt x="270" y="1507"/>
                    </a:cubicBezTo>
                    <a:cubicBezTo>
                      <a:pt x="258" y="1510"/>
                      <a:pt x="250" y="1512"/>
                      <a:pt x="243" y="1514"/>
                    </a:cubicBezTo>
                    <a:cubicBezTo>
                      <a:pt x="235" y="1517"/>
                      <a:pt x="228" y="1520"/>
                      <a:pt x="221" y="1522"/>
                    </a:cubicBezTo>
                    <a:cubicBezTo>
                      <a:pt x="186" y="1534"/>
                      <a:pt x="180" y="1550"/>
                      <a:pt x="204" y="1580"/>
                    </a:cubicBezTo>
                    <a:cubicBezTo>
                      <a:pt x="216" y="1595"/>
                      <a:pt x="222" y="1607"/>
                      <a:pt x="208" y="1625"/>
                    </a:cubicBezTo>
                    <a:cubicBezTo>
                      <a:pt x="196" y="1625"/>
                      <a:pt x="181" y="1625"/>
                      <a:pt x="166" y="1625"/>
                    </a:cubicBezTo>
                    <a:cubicBezTo>
                      <a:pt x="166" y="1650"/>
                      <a:pt x="166" y="1673"/>
                      <a:pt x="166" y="1700"/>
                    </a:cubicBezTo>
                    <a:cubicBezTo>
                      <a:pt x="193" y="1719"/>
                      <a:pt x="222" y="1740"/>
                      <a:pt x="250" y="1759"/>
                    </a:cubicBezTo>
                    <a:cubicBezTo>
                      <a:pt x="228" y="1792"/>
                      <a:pt x="244" y="1827"/>
                      <a:pt x="253" y="1857"/>
                    </a:cubicBezTo>
                    <a:cubicBezTo>
                      <a:pt x="243" y="1865"/>
                      <a:pt x="233" y="1869"/>
                      <a:pt x="229" y="1876"/>
                    </a:cubicBezTo>
                    <a:cubicBezTo>
                      <a:pt x="226" y="1883"/>
                      <a:pt x="232" y="1896"/>
                      <a:pt x="228" y="1901"/>
                    </a:cubicBezTo>
                    <a:cubicBezTo>
                      <a:pt x="201" y="1936"/>
                      <a:pt x="222" y="1957"/>
                      <a:pt x="247" y="1978"/>
                    </a:cubicBezTo>
                    <a:cubicBezTo>
                      <a:pt x="259" y="1988"/>
                      <a:pt x="274" y="1995"/>
                      <a:pt x="286" y="2005"/>
                    </a:cubicBezTo>
                    <a:cubicBezTo>
                      <a:pt x="315" y="2028"/>
                      <a:pt x="343" y="2051"/>
                      <a:pt x="368" y="2071"/>
                    </a:cubicBezTo>
                    <a:cubicBezTo>
                      <a:pt x="368" y="2099"/>
                      <a:pt x="364" y="2121"/>
                      <a:pt x="369" y="2141"/>
                    </a:cubicBezTo>
                    <a:cubicBezTo>
                      <a:pt x="373" y="2160"/>
                      <a:pt x="387" y="2176"/>
                      <a:pt x="392" y="2194"/>
                    </a:cubicBezTo>
                    <a:cubicBezTo>
                      <a:pt x="397" y="2214"/>
                      <a:pt x="394" y="2235"/>
                      <a:pt x="398" y="2255"/>
                    </a:cubicBezTo>
                    <a:cubicBezTo>
                      <a:pt x="404" y="2286"/>
                      <a:pt x="413" y="2316"/>
                      <a:pt x="422" y="2351"/>
                    </a:cubicBezTo>
                    <a:cubicBezTo>
                      <a:pt x="448" y="2343"/>
                      <a:pt x="471" y="2337"/>
                      <a:pt x="492" y="2331"/>
                    </a:cubicBezTo>
                    <a:cubicBezTo>
                      <a:pt x="500" y="2291"/>
                      <a:pt x="497" y="2251"/>
                      <a:pt x="476" y="2223"/>
                    </a:cubicBezTo>
                    <a:cubicBezTo>
                      <a:pt x="460" y="2202"/>
                      <a:pt x="454" y="2183"/>
                      <a:pt x="457" y="2161"/>
                    </a:cubicBezTo>
                    <a:cubicBezTo>
                      <a:pt x="460" y="2133"/>
                      <a:pt x="452" y="2109"/>
                      <a:pt x="444" y="2083"/>
                    </a:cubicBezTo>
                    <a:cubicBezTo>
                      <a:pt x="438" y="2065"/>
                      <a:pt x="427" y="2047"/>
                      <a:pt x="430" y="2025"/>
                    </a:cubicBezTo>
                    <a:cubicBezTo>
                      <a:pt x="431" y="2017"/>
                      <a:pt x="426" y="2005"/>
                      <a:pt x="419" y="1999"/>
                    </a:cubicBezTo>
                    <a:cubicBezTo>
                      <a:pt x="406" y="1986"/>
                      <a:pt x="390" y="1977"/>
                      <a:pt x="376" y="1966"/>
                    </a:cubicBezTo>
                    <a:cubicBezTo>
                      <a:pt x="348" y="1942"/>
                      <a:pt x="306" y="1929"/>
                      <a:pt x="314" y="1880"/>
                    </a:cubicBezTo>
                    <a:cubicBezTo>
                      <a:pt x="295" y="1864"/>
                      <a:pt x="320" y="1854"/>
                      <a:pt x="319" y="1838"/>
                    </a:cubicBezTo>
                    <a:cubicBezTo>
                      <a:pt x="314" y="1790"/>
                      <a:pt x="317" y="1741"/>
                      <a:pt x="317" y="1691"/>
                    </a:cubicBezTo>
                    <a:cubicBezTo>
                      <a:pt x="331" y="1686"/>
                      <a:pt x="348" y="1673"/>
                      <a:pt x="360" y="1676"/>
                    </a:cubicBezTo>
                    <a:cubicBezTo>
                      <a:pt x="382" y="1682"/>
                      <a:pt x="402" y="1696"/>
                      <a:pt x="421" y="1710"/>
                    </a:cubicBezTo>
                    <a:cubicBezTo>
                      <a:pt x="428" y="1715"/>
                      <a:pt x="433" y="1731"/>
                      <a:pt x="430" y="1737"/>
                    </a:cubicBezTo>
                    <a:cubicBezTo>
                      <a:pt x="422" y="1753"/>
                      <a:pt x="423" y="1761"/>
                      <a:pt x="436" y="1776"/>
                    </a:cubicBezTo>
                    <a:cubicBezTo>
                      <a:pt x="465" y="1811"/>
                      <a:pt x="477" y="1855"/>
                      <a:pt x="495" y="1897"/>
                    </a:cubicBezTo>
                    <a:cubicBezTo>
                      <a:pt x="512" y="1938"/>
                      <a:pt x="526" y="1951"/>
                      <a:pt x="568" y="1935"/>
                    </a:cubicBezTo>
                    <a:cubicBezTo>
                      <a:pt x="578" y="1931"/>
                      <a:pt x="585" y="1924"/>
                      <a:pt x="595" y="1933"/>
                    </a:cubicBezTo>
                    <a:cubicBezTo>
                      <a:pt x="603" y="1940"/>
                      <a:pt x="615" y="1945"/>
                      <a:pt x="620" y="1953"/>
                    </a:cubicBezTo>
                    <a:cubicBezTo>
                      <a:pt x="633" y="1974"/>
                      <a:pt x="642" y="1994"/>
                      <a:pt x="626" y="2021"/>
                    </a:cubicBezTo>
                    <a:cubicBezTo>
                      <a:pt x="617" y="2036"/>
                      <a:pt x="592" y="2056"/>
                      <a:pt x="619" y="2084"/>
                    </a:cubicBezTo>
                    <a:cubicBezTo>
                      <a:pt x="633" y="2077"/>
                      <a:pt x="649" y="2068"/>
                      <a:pt x="673" y="205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6">
                <a:extLst>
                  <a:ext uri="{FF2B5EF4-FFF2-40B4-BE49-F238E27FC236}">
                    <a16:creationId xmlns:a16="http://schemas.microsoft.com/office/drawing/2014/main" id="{E5FFE147-C8BD-2F41-09AB-FF8C1937B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4650" y="1368425"/>
                <a:ext cx="684212" cy="1236663"/>
              </a:xfrm>
              <a:custGeom>
                <a:avLst/>
                <a:gdLst>
                  <a:gd name="T0" fmla="*/ 172 w 1646"/>
                  <a:gd name="T1" fmla="*/ 2021 h 2973"/>
                  <a:gd name="T2" fmla="*/ 192 w 1646"/>
                  <a:gd name="T3" fmla="*/ 1949 h 2973"/>
                  <a:gd name="T4" fmla="*/ 87 w 1646"/>
                  <a:gd name="T5" fmla="*/ 1933 h 2973"/>
                  <a:gd name="T6" fmla="*/ 0 w 1646"/>
                  <a:gd name="T7" fmla="*/ 1866 h 2973"/>
                  <a:gd name="T8" fmla="*/ 213 w 1646"/>
                  <a:gd name="T9" fmla="*/ 1553 h 2973"/>
                  <a:gd name="T10" fmla="*/ 436 w 1646"/>
                  <a:gd name="T11" fmla="*/ 1222 h 2973"/>
                  <a:gd name="T12" fmla="*/ 613 w 1646"/>
                  <a:gd name="T13" fmla="*/ 959 h 2973"/>
                  <a:gd name="T14" fmla="*/ 700 w 1646"/>
                  <a:gd name="T15" fmla="*/ 831 h 2973"/>
                  <a:gd name="T16" fmla="*/ 821 w 1646"/>
                  <a:gd name="T17" fmla="*/ 653 h 2973"/>
                  <a:gd name="T18" fmla="*/ 1070 w 1646"/>
                  <a:gd name="T19" fmla="*/ 288 h 2973"/>
                  <a:gd name="T20" fmla="*/ 1243 w 1646"/>
                  <a:gd name="T21" fmla="*/ 23 h 2973"/>
                  <a:gd name="T22" fmla="*/ 1343 w 1646"/>
                  <a:gd name="T23" fmla="*/ 50 h 2973"/>
                  <a:gd name="T24" fmla="*/ 1404 w 1646"/>
                  <a:gd name="T25" fmla="*/ 261 h 2973"/>
                  <a:gd name="T26" fmla="*/ 1476 w 1646"/>
                  <a:gd name="T27" fmla="*/ 349 h 2973"/>
                  <a:gd name="T28" fmla="*/ 1297 w 1646"/>
                  <a:gd name="T29" fmla="*/ 704 h 2973"/>
                  <a:gd name="T30" fmla="*/ 1356 w 1646"/>
                  <a:gd name="T31" fmla="*/ 919 h 2973"/>
                  <a:gd name="T32" fmla="*/ 1386 w 1646"/>
                  <a:gd name="T33" fmla="*/ 1039 h 2973"/>
                  <a:gd name="T34" fmla="*/ 1347 w 1646"/>
                  <a:gd name="T35" fmla="*/ 1162 h 2973"/>
                  <a:gd name="T36" fmla="*/ 1395 w 1646"/>
                  <a:gd name="T37" fmla="*/ 1250 h 2973"/>
                  <a:gd name="T38" fmla="*/ 1321 w 1646"/>
                  <a:gd name="T39" fmla="*/ 1435 h 2973"/>
                  <a:gd name="T40" fmla="*/ 1303 w 1646"/>
                  <a:gd name="T41" fmla="*/ 1551 h 2973"/>
                  <a:gd name="T42" fmla="*/ 1345 w 1646"/>
                  <a:gd name="T43" fmla="*/ 1686 h 2973"/>
                  <a:gd name="T44" fmla="*/ 1356 w 1646"/>
                  <a:gd name="T45" fmla="*/ 1784 h 2973"/>
                  <a:gd name="T46" fmla="*/ 1368 w 1646"/>
                  <a:gd name="T47" fmla="*/ 1917 h 2973"/>
                  <a:gd name="T48" fmla="*/ 1335 w 1646"/>
                  <a:gd name="T49" fmla="*/ 2087 h 2973"/>
                  <a:gd name="T50" fmla="*/ 1322 w 1646"/>
                  <a:gd name="T51" fmla="*/ 2177 h 2973"/>
                  <a:gd name="T52" fmla="*/ 1339 w 1646"/>
                  <a:gd name="T53" fmla="*/ 2298 h 2973"/>
                  <a:gd name="T54" fmla="*/ 1412 w 1646"/>
                  <a:gd name="T55" fmla="*/ 2483 h 2973"/>
                  <a:gd name="T56" fmla="*/ 1393 w 1646"/>
                  <a:gd name="T57" fmla="*/ 2686 h 2973"/>
                  <a:gd name="T58" fmla="*/ 1527 w 1646"/>
                  <a:gd name="T59" fmla="*/ 2756 h 2973"/>
                  <a:gd name="T60" fmla="*/ 1646 w 1646"/>
                  <a:gd name="T61" fmla="*/ 2806 h 2973"/>
                  <a:gd name="T62" fmla="*/ 1491 w 1646"/>
                  <a:gd name="T63" fmla="*/ 2907 h 2973"/>
                  <a:gd name="T64" fmla="*/ 1217 w 1646"/>
                  <a:gd name="T65" fmla="*/ 2760 h 2973"/>
                  <a:gd name="T66" fmla="*/ 935 w 1646"/>
                  <a:gd name="T67" fmla="*/ 2615 h 2973"/>
                  <a:gd name="T68" fmla="*/ 667 w 1646"/>
                  <a:gd name="T69" fmla="*/ 2451 h 2973"/>
                  <a:gd name="T70" fmla="*/ 398 w 1646"/>
                  <a:gd name="T71" fmla="*/ 2276 h 2973"/>
                  <a:gd name="T72" fmla="*/ 133 w 1646"/>
                  <a:gd name="T73" fmla="*/ 2106 h 2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46" h="2973">
                    <a:moveTo>
                      <a:pt x="133" y="2106"/>
                    </a:moveTo>
                    <a:cubicBezTo>
                      <a:pt x="123" y="2067"/>
                      <a:pt x="145" y="2043"/>
                      <a:pt x="172" y="2021"/>
                    </a:cubicBezTo>
                    <a:cubicBezTo>
                      <a:pt x="178" y="2016"/>
                      <a:pt x="185" y="2011"/>
                      <a:pt x="191" y="2006"/>
                    </a:cubicBezTo>
                    <a:cubicBezTo>
                      <a:pt x="215" y="1982"/>
                      <a:pt x="215" y="1977"/>
                      <a:pt x="192" y="1949"/>
                    </a:cubicBezTo>
                    <a:cubicBezTo>
                      <a:pt x="188" y="1944"/>
                      <a:pt x="183" y="1940"/>
                      <a:pt x="176" y="1933"/>
                    </a:cubicBezTo>
                    <a:cubicBezTo>
                      <a:pt x="148" y="1933"/>
                      <a:pt x="116" y="1933"/>
                      <a:pt x="87" y="1933"/>
                    </a:cubicBezTo>
                    <a:cubicBezTo>
                      <a:pt x="76" y="1917"/>
                      <a:pt x="76" y="1897"/>
                      <a:pt x="51" y="1893"/>
                    </a:cubicBezTo>
                    <a:cubicBezTo>
                      <a:pt x="35" y="1891"/>
                      <a:pt x="20" y="1877"/>
                      <a:pt x="0" y="1866"/>
                    </a:cubicBezTo>
                    <a:cubicBezTo>
                      <a:pt x="42" y="1807"/>
                      <a:pt x="81" y="1753"/>
                      <a:pt x="118" y="1698"/>
                    </a:cubicBezTo>
                    <a:cubicBezTo>
                      <a:pt x="151" y="1650"/>
                      <a:pt x="181" y="1601"/>
                      <a:pt x="213" y="1553"/>
                    </a:cubicBezTo>
                    <a:cubicBezTo>
                      <a:pt x="239" y="1513"/>
                      <a:pt x="267" y="1474"/>
                      <a:pt x="293" y="1434"/>
                    </a:cubicBezTo>
                    <a:cubicBezTo>
                      <a:pt x="341" y="1363"/>
                      <a:pt x="384" y="1289"/>
                      <a:pt x="436" y="1222"/>
                    </a:cubicBezTo>
                    <a:cubicBezTo>
                      <a:pt x="475" y="1173"/>
                      <a:pt x="496" y="1112"/>
                      <a:pt x="544" y="1070"/>
                    </a:cubicBezTo>
                    <a:cubicBezTo>
                      <a:pt x="556" y="1026"/>
                      <a:pt x="594" y="999"/>
                      <a:pt x="613" y="959"/>
                    </a:cubicBezTo>
                    <a:cubicBezTo>
                      <a:pt x="622" y="940"/>
                      <a:pt x="638" y="923"/>
                      <a:pt x="650" y="905"/>
                    </a:cubicBezTo>
                    <a:cubicBezTo>
                      <a:pt x="667" y="880"/>
                      <a:pt x="687" y="857"/>
                      <a:pt x="700" y="831"/>
                    </a:cubicBezTo>
                    <a:cubicBezTo>
                      <a:pt x="713" y="805"/>
                      <a:pt x="731" y="784"/>
                      <a:pt x="749" y="762"/>
                    </a:cubicBezTo>
                    <a:cubicBezTo>
                      <a:pt x="776" y="728"/>
                      <a:pt x="797" y="689"/>
                      <a:pt x="821" y="653"/>
                    </a:cubicBezTo>
                    <a:cubicBezTo>
                      <a:pt x="859" y="596"/>
                      <a:pt x="898" y="541"/>
                      <a:pt x="936" y="484"/>
                    </a:cubicBezTo>
                    <a:cubicBezTo>
                      <a:pt x="979" y="418"/>
                      <a:pt x="1023" y="351"/>
                      <a:pt x="1070" y="288"/>
                    </a:cubicBezTo>
                    <a:cubicBezTo>
                      <a:pt x="1107" y="238"/>
                      <a:pt x="1128" y="179"/>
                      <a:pt x="1173" y="133"/>
                    </a:cubicBezTo>
                    <a:cubicBezTo>
                      <a:pt x="1202" y="103"/>
                      <a:pt x="1222" y="61"/>
                      <a:pt x="1243" y="23"/>
                    </a:cubicBezTo>
                    <a:cubicBezTo>
                      <a:pt x="1257" y="0"/>
                      <a:pt x="1268" y="5"/>
                      <a:pt x="1281" y="11"/>
                    </a:cubicBezTo>
                    <a:cubicBezTo>
                      <a:pt x="1302" y="21"/>
                      <a:pt x="1321" y="36"/>
                      <a:pt x="1343" y="50"/>
                    </a:cubicBezTo>
                    <a:cubicBezTo>
                      <a:pt x="1349" y="83"/>
                      <a:pt x="1355" y="121"/>
                      <a:pt x="1365" y="157"/>
                    </a:cubicBezTo>
                    <a:cubicBezTo>
                      <a:pt x="1375" y="193"/>
                      <a:pt x="1394" y="226"/>
                      <a:pt x="1404" y="261"/>
                    </a:cubicBezTo>
                    <a:cubicBezTo>
                      <a:pt x="1411" y="289"/>
                      <a:pt x="1424" y="309"/>
                      <a:pt x="1445" y="326"/>
                    </a:cubicBezTo>
                    <a:cubicBezTo>
                      <a:pt x="1456" y="336"/>
                      <a:pt x="1469" y="344"/>
                      <a:pt x="1476" y="349"/>
                    </a:cubicBezTo>
                    <a:cubicBezTo>
                      <a:pt x="1461" y="413"/>
                      <a:pt x="1421" y="452"/>
                      <a:pt x="1393" y="496"/>
                    </a:cubicBezTo>
                    <a:cubicBezTo>
                      <a:pt x="1351" y="562"/>
                      <a:pt x="1323" y="632"/>
                      <a:pt x="1297" y="704"/>
                    </a:cubicBezTo>
                    <a:cubicBezTo>
                      <a:pt x="1283" y="743"/>
                      <a:pt x="1264" y="779"/>
                      <a:pt x="1244" y="818"/>
                    </a:cubicBezTo>
                    <a:cubicBezTo>
                      <a:pt x="1272" y="861"/>
                      <a:pt x="1315" y="889"/>
                      <a:pt x="1356" y="919"/>
                    </a:cubicBezTo>
                    <a:cubicBezTo>
                      <a:pt x="1359" y="921"/>
                      <a:pt x="1365" y="919"/>
                      <a:pt x="1368" y="921"/>
                    </a:cubicBezTo>
                    <a:cubicBezTo>
                      <a:pt x="1419" y="957"/>
                      <a:pt x="1422" y="985"/>
                      <a:pt x="1386" y="1039"/>
                    </a:cubicBezTo>
                    <a:cubicBezTo>
                      <a:pt x="1371" y="1062"/>
                      <a:pt x="1360" y="1087"/>
                      <a:pt x="1351" y="1113"/>
                    </a:cubicBezTo>
                    <a:cubicBezTo>
                      <a:pt x="1345" y="1128"/>
                      <a:pt x="1348" y="1145"/>
                      <a:pt x="1347" y="1162"/>
                    </a:cubicBezTo>
                    <a:cubicBezTo>
                      <a:pt x="1347" y="1181"/>
                      <a:pt x="1347" y="1199"/>
                      <a:pt x="1347" y="1219"/>
                    </a:cubicBezTo>
                    <a:cubicBezTo>
                      <a:pt x="1363" y="1229"/>
                      <a:pt x="1378" y="1239"/>
                      <a:pt x="1395" y="1250"/>
                    </a:cubicBezTo>
                    <a:cubicBezTo>
                      <a:pt x="1395" y="1280"/>
                      <a:pt x="1395" y="1311"/>
                      <a:pt x="1395" y="1346"/>
                    </a:cubicBezTo>
                    <a:cubicBezTo>
                      <a:pt x="1352" y="1357"/>
                      <a:pt x="1320" y="1381"/>
                      <a:pt x="1321" y="1435"/>
                    </a:cubicBezTo>
                    <a:cubicBezTo>
                      <a:pt x="1321" y="1445"/>
                      <a:pt x="1308" y="1455"/>
                      <a:pt x="1301" y="1465"/>
                    </a:cubicBezTo>
                    <a:cubicBezTo>
                      <a:pt x="1279" y="1499"/>
                      <a:pt x="1277" y="1518"/>
                      <a:pt x="1303" y="1551"/>
                    </a:cubicBezTo>
                    <a:cubicBezTo>
                      <a:pt x="1315" y="1566"/>
                      <a:pt x="1324" y="1580"/>
                      <a:pt x="1322" y="1600"/>
                    </a:cubicBezTo>
                    <a:cubicBezTo>
                      <a:pt x="1319" y="1631"/>
                      <a:pt x="1326" y="1658"/>
                      <a:pt x="1345" y="1686"/>
                    </a:cubicBezTo>
                    <a:cubicBezTo>
                      <a:pt x="1357" y="1704"/>
                      <a:pt x="1374" y="1732"/>
                      <a:pt x="1351" y="1758"/>
                    </a:cubicBezTo>
                    <a:cubicBezTo>
                      <a:pt x="1341" y="1769"/>
                      <a:pt x="1352" y="1775"/>
                      <a:pt x="1356" y="1784"/>
                    </a:cubicBezTo>
                    <a:cubicBezTo>
                      <a:pt x="1367" y="1805"/>
                      <a:pt x="1380" y="1827"/>
                      <a:pt x="1382" y="1849"/>
                    </a:cubicBezTo>
                    <a:cubicBezTo>
                      <a:pt x="1384" y="1871"/>
                      <a:pt x="1376" y="1896"/>
                      <a:pt x="1368" y="1917"/>
                    </a:cubicBezTo>
                    <a:cubicBezTo>
                      <a:pt x="1355" y="1949"/>
                      <a:pt x="1346" y="1981"/>
                      <a:pt x="1346" y="2016"/>
                    </a:cubicBezTo>
                    <a:cubicBezTo>
                      <a:pt x="1346" y="2040"/>
                      <a:pt x="1338" y="2063"/>
                      <a:pt x="1335" y="2087"/>
                    </a:cubicBezTo>
                    <a:cubicBezTo>
                      <a:pt x="1331" y="2111"/>
                      <a:pt x="1342" y="2136"/>
                      <a:pt x="1322" y="2158"/>
                    </a:cubicBezTo>
                    <a:cubicBezTo>
                      <a:pt x="1319" y="2161"/>
                      <a:pt x="1322" y="2170"/>
                      <a:pt x="1322" y="2177"/>
                    </a:cubicBezTo>
                    <a:cubicBezTo>
                      <a:pt x="1319" y="2204"/>
                      <a:pt x="1315" y="2232"/>
                      <a:pt x="1311" y="2269"/>
                    </a:cubicBezTo>
                    <a:cubicBezTo>
                      <a:pt x="1317" y="2275"/>
                      <a:pt x="1328" y="2287"/>
                      <a:pt x="1339" y="2298"/>
                    </a:cubicBezTo>
                    <a:cubicBezTo>
                      <a:pt x="1360" y="2319"/>
                      <a:pt x="1373" y="2342"/>
                      <a:pt x="1373" y="2373"/>
                    </a:cubicBezTo>
                    <a:cubicBezTo>
                      <a:pt x="1373" y="2414"/>
                      <a:pt x="1394" y="2449"/>
                      <a:pt x="1412" y="2483"/>
                    </a:cubicBezTo>
                    <a:cubicBezTo>
                      <a:pt x="1427" y="2509"/>
                      <a:pt x="1426" y="2529"/>
                      <a:pt x="1426" y="2557"/>
                    </a:cubicBezTo>
                    <a:cubicBezTo>
                      <a:pt x="1425" y="2603"/>
                      <a:pt x="1409" y="2643"/>
                      <a:pt x="1393" y="2686"/>
                    </a:cubicBezTo>
                    <a:cubicBezTo>
                      <a:pt x="1403" y="2689"/>
                      <a:pt x="1410" y="2689"/>
                      <a:pt x="1413" y="2693"/>
                    </a:cubicBezTo>
                    <a:cubicBezTo>
                      <a:pt x="1443" y="2728"/>
                      <a:pt x="1488" y="2736"/>
                      <a:pt x="1527" y="2756"/>
                    </a:cubicBezTo>
                    <a:cubicBezTo>
                      <a:pt x="1540" y="2763"/>
                      <a:pt x="1558" y="2769"/>
                      <a:pt x="1566" y="2780"/>
                    </a:cubicBezTo>
                    <a:cubicBezTo>
                      <a:pt x="1587" y="2810"/>
                      <a:pt x="1615" y="2808"/>
                      <a:pt x="1646" y="2806"/>
                    </a:cubicBezTo>
                    <a:cubicBezTo>
                      <a:pt x="1630" y="2860"/>
                      <a:pt x="1644" y="2915"/>
                      <a:pt x="1636" y="2973"/>
                    </a:cubicBezTo>
                    <a:cubicBezTo>
                      <a:pt x="1586" y="2951"/>
                      <a:pt x="1538" y="2930"/>
                      <a:pt x="1491" y="2907"/>
                    </a:cubicBezTo>
                    <a:cubicBezTo>
                      <a:pt x="1446" y="2885"/>
                      <a:pt x="1402" y="2859"/>
                      <a:pt x="1357" y="2835"/>
                    </a:cubicBezTo>
                    <a:cubicBezTo>
                      <a:pt x="1310" y="2810"/>
                      <a:pt x="1266" y="2780"/>
                      <a:pt x="1217" y="2760"/>
                    </a:cubicBezTo>
                    <a:cubicBezTo>
                      <a:pt x="1166" y="2740"/>
                      <a:pt x="1126" y="2704"/>
                      <a:pt x="1077" y="2685"/>
                    </a:cubicBezTo>
                    <a:cubicBezTo>
                      <a:pt x="1027" y="2665"/>
                      <a:pt x="983" y="2636"/>
                      <a:pt x="935" y="2615"/>
                    </a:cubicBezTo>
                    <a:cubicBezTo>
                      <a:pt x="889" y="2594"/>
                      <a:pt x="847" y="2561"/>
                      <a:pt x="805" y="2533"/>
                    </a:cubicBezTo>
                    <a:cubicBezTo>
                      <a:pt x="760" y="2503"/>
                      <a:pt x="710" y="2484"/>
                      <a:pt x="667" y="2451"/>
                    </a:cubicBezTo>
                    <a:cubicBezTo>
                      <a:pt x="625" y="2419"/>
                      <a:pt x="576" y="2396"/>
                      <a:pt x="533" y="2365"/>
                    </a:cubicBezTo>
                    <a:cubicBezTo>
                      <a:pt x="489" y="2333"/>
                      <a:pt x="441" y="2308"/>
                      <a:pt x="398" y="2276"/>
                    </a:cubicBezTo>
                    <a:cubicBezTo>
                      <a:pt x="356" y="2246"/>
                      <a:pt x="313" y="2218"/>
                      <a:pt x="269" y="2191"/>
                    </a:cubicBezTo>
                    <a:cubicBezTo>
                      <a:pt x="224" y="2162"/>
                      <a:pt x="178" y="2134"/>
                      <a:pt x="133" y="210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8">
                <a:extLst>
                  <a:ext uri="{FF2B5EF4-FFF2-40B4-BE49-F238E27FC236}">
                    <a16:creationId xmlns:a16="http://schemas.microsoft.com/office/drawing/2014/main" id="{464184EA-49D8-D886-0A5D-F1CF85A8E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863" y="4230688"/>
                <a:ext cx="534987" cy="1081088"/>
              </a:xfrm>
              <a:custGeom>
                <a:avLst/>
                <a:gdLst>
                  <a:gd name="T0" fmla="*/ 1256 w 1288"/>
                  <a:gd name="T1" fmla="*/ 2297 h 2599"/>
                  <a:gd name="T2" fmla="*/ 1173 w 1288"/>
                  <a:gd name="T3" fmla="*/ 2398 h 2599"/>
                  <a:gd name="T4" fmla="*/ 1124 w 1288"/>
                  <a:gd name="T5" fmla="*/ 2512 h 2599"/>
                  <a:gd name="T6" fmla="*/ 1119 w 1288"/>
                  <a:gd name="T7" fmla="*/ 2569 h 2599"/>
                  <a:gd name="T8" fmla="*/ 980 w 1288"/>
                  <a:gd name="T9" fmla="*/ 2572 h 2599"/>
                  <a:gd name="T10" fmla="*/ 728 w 1288"/>
                  <a:gd name="T11" fmla="*/ 2509 h 2599"/>
                  <a:gd name="T12" fmla="*/ 649 w 1288"/>
                  <a:gd name="T13" fmla="*/ 2450 h 2599"/>
                  <a:gd name="T14" fmla="*/ 648 w 1288"/>
                  <a:gd name="T15" fmla="*/ 2359 h 2599"/>
                  <a:gd name="T16" fmla="*/ 620 w 1288"/>
                  <a:gd name="T17" fmla="*/ 2249 h 2599"/>
                  <a:gd name="T18" fmla="*/ 537 w 1288"/>
                  <a:gd name="T19" fmla="*/ 2147 h 2599"/>
                  <a:gd name="T20" fmla="*/ 444 w 1288"/>
                  <a:gd name="T21" fmla="*/ 2044 h 2599"/>
                  <a:gd name="T22" fmla="*/ 347 w 1288"/>
                  <a:gd name="T23" fmla="*/ 1935 h 2599"/>
                  <a:gd name="T24" fmla="*/ 181 w 1288"/>
                  <a:gd name="T25" fmla="*/ 1826 h 2599"/>
                  <a:gd name="T26" fmla="*/ 189 w 1288"/>
                  <a:gd name="T27" fmla="*/ 1752 h 2599"/>
                  <a:gd name="T28" fmla="*/ 185 w 1288"/>
                  <a:gd name="T29" fmla="*/ 1588 h 2599"/>
                  <a:gd name="T30" fmla="*/ 156 w 1288"/>
                  <a:gd name="T31" fmla="*/ 1492 h 2599"/>
                  <a:gd name="T32" fmla="*/ 112 w 1288"/>
                  <a:gd name="T33" fmla="*/ 1320 h 2599"/>
                  <a:gd name="T34" fmla="*/ 92 w 1288"/>
                  <a:gd name="T35" fmla="*/ 1122 h 2599"/>
                  <a:gd name="T36" fmla="*/ 130 w 1288"/>
                  <a:gd name="T37" fmla="*/ 1023 h 2599"/>
                  <a:gd name="T38" fmla="*/ 107 w 1288"/>
                  <a:gd name="T39" fmla="*/ 938 h 2599"/>
                  <a:gd name="T40" fmla="*/ 65 w 1288"/>
                  <a:gd name="T41" fmla="*/ 845 h 2599"/>
                  <a:gd name="T42" fmla="*/ 8 w 1288"/>
                  <a:gd name="T43" fmla="*/ 674 h 2599"/>
                  <a:gd name="T44" fmla="*/ 64 w 1288"/>
                  <a:gd name="T45" fmla="*/ 454 h 2599"/>
                  <a:gd name="T46" fmla="*/ 32 w 1288"/>
                  <a:gd name="T47" fmla="*/ 314 h 2599"/>
                  <a:gd name="T48" fmla="*/ 156 w 1288"/>
                  <a:gd name="T49" fmla="*/ 132 h 2599"/>
                  <a:gd name="T50" fmla="*/ 226 w 1288"/>
                  <a:gd name="T51" fmla="*/ 18 h 2599"/>
                  <a:gd name="T52" fmla="*/ 376 w 1288"/>
                  <a:gd name="T53" fmla="*/ 68 h 2599"/>
                  <a:gd name="T54" fmla="*/ 586 w 1288"/>
                  <a:gd name="T55" fmla="*/ 143 h 2599"/>
                  <a:gd name="T56" fmla="*/ 839 w 1288"/>
                  <a:gd name="T57" fmla="*/ 235 h 2599"/>
                  <a:gd name="T58" fmla="*/ 809 w 1288"/>
                  <a:gd name="T59" fmla="*/ 358 h 2599"/>
                  <a:gd name="T60" fmla="*/ 745 w 1288"/>
                  <a:gd name="T61" fmla="*/ 528 h 2599"/>
                  <a:gd name="T62" fmla="*/ 675 w 1288"/>
                  <a:gd name="T63" fmla="*/ 708 h 2599"/>
                  <a:gd name="T64" fmla="*/ 649 w 1288"/>
                  <a:gd name="T65" fmla="*/ 967 h 2599"/>
                  <a:gd name="T66" fmla="*/ 979 w 1288"/>
                  <a:gd name="T67" fmla="*/ 1584 h 2599"/>
                  <a:gd name="T68" fmla="*/ 1157 w 1288"/>
                  <a:gd name="T69" fmla="*/ 1922 h 2599"/>
                  <a:gd name="T70" fmla="*/ 1257 w 1288"/>
                  <a:gd name="T71" fmla="*/ 2108 h 2599"/>
                  <a:gd name="T72" fmla="*/ 1288 w 1288"/>
                  <a:gd name="T73" fmla="*/ 2275 h 2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8" h="2599">
                    <a:moveTo>
                      <a:pt x="1288" y="2275"/>
                    </a:moveTo>
                    <a:cubicBezTo>
                      <a:pt x="1275" y="2284"/>
                      <a:pt x="1265" y="2297"/>
                      <a:pt x="1256" y="2297"/>
                    </a:cubicBezTo>
                    <a:cubicBezTo>
                      <a:pt x="1230" y="2295"/>
                      <a:pt x="1222" y="2318"/>
                      <a:pt x="1207" y="2330"/>
                    </a:cubicBezTo>
                    <a:cubicBezTo>
                      <a:pt x="1216" y="2362"/>
                      <a:pt x="1184" y="2375"/>
                      <a:pt x="1173" y="2398"/>
                    </a:cubicBezTo>
                    <a:cubicBezTo>
                      <a:pt x="1163" y="2420"/>
                      <a:pt x="1139" y="2435"/>
                      <a:pt x="1117" y="2457"/>
                    </a:cubicBezTo>
                    <a:cubicBezTo>
                      <a:pt x="1119" y="2473"/>
                      <a:pt x="1121" y="2493"/>
                      <a:pt x="1124" y="2512"/>
                    </a:cubicBezTo>
                    <a:cubicBezTo>
                      <a:pt x="1153" y="2513"/>
                      <a:pt x="1143" y="2542"/>
                      <a:pt x="1165" y="2555"/>
                    </a:cubicBezTo>
                    <a:cubicBezTo>
                      <a:pt x="1144" y="2562"/>
                      <a:pt x="1131" y="2564"/>
                      <a:pt x="1119" y="2569"/>
                    </a:cubicBezTo>
                    <a:cubicBezTo>
                      <a:pt x="1096" y="2579"/>
                      <a:pt x="1073" y="2598"/>
                      <a:pt x="1049" y="2598"/>
                    </a:cubicBezTo>
                    <a:cubicBezTo>
                      <a:pt x="1027" y="2599"/>
                      <a:pt x="1004" y="2579"/>
                      <a:pt x="980" y="2572"/>
                    </a:cubicBezTo>
                    <a:cubicBezTo>
                      <a:pt x="952" y="2563"/>
                      <a:pt x="923" y="2556"/>
                      <a:pt x="894" y="2551"/>
                    </a:cubicBezTo>
                    <a:cubicBezTo>
                      <a:pt x="837" y="2544"/>
                      <a:pt x="784" y="2520"/>
                      <a:pt x="728" y="2509"/>
                    </a:cubicBezTo>
                    <a:cubicBezTo>
                      <a:pt x="716" y="2506"/>
                      <a:pt x="705" y="2503"/>
                      <a:pt x="693" y="2500"/>
                    </a:cubicBezTo>
                    <a:cubicBezTo>
                      <a:pt x="669" y="2495"/>
                      <a:pt x="651" y="2474"/>
                      <a:pt x="649" y="2450"/>
                    </a:cubicBezTo>
                    <a:cubicBezTo>
                      <a:pt x="647" y="2430"/>
                      <a:pt x="657" y="2408"/>
                      <a:pt x="638" y="2390"/>
                    </a:cubicBezTo>
                    <a:cubicBezTo>
                      <a:pt x="634" y="2387"/>
                      <a:pt x="648" y="2370"/>
                      <a:pt x="648" y="2359"/>
                    </a:cubicBezTo>
                    <a:cubicBezTo>
                      <a:pt x="649" y="2348"/>
                      <a:pt x="639" y="2338"/>
                      <a:pt x="640" y="2327"/>
                    </a:cubicBezTo>
                    <a:cubicBezTo>
                      <a:pt x="640" y="2301"/>
                      <a:pt x="633" y="2269"/>
                      <a:pt x="620" y="2249"/>
                    </a:cubicBezTo>
                    <a:cubicBezTo>
                      <a:pt x="608" y="2231"/>
                      <a:pt x="599" y="2210"/>
                      <a:pt x="586" y="2193"/>
                    </a:cubicBezTo>
                    <a:cubicBezTo>
                      <a:pt x="572" y="2176"/>
                      <a:pt x="556" y="2158"/>
                      <a:pt x="537" y="2147"/>
                    </a:cubicBezTo>
                    <a:cubicBezTo>
                      <a:pt x="516" y="2135"/>
                      <a:pt x="502" y="2122"/>
                      <a:pt x="494" y="2099"/>
                    </a:cubicBezTo>
                    <a:cubicBezTo>
                      <a:pt x="490" y="2086"/>
                      <a:pt x="458" y="2056"/>
                      <a:pt x="444" y="2044"/>
                    </a:cubicBezTo>
                    <a:cubicBezTo>
                      <a:pt x="431" y="2034"/>
                      <a:pt x="418" y="2023"/>
                      <a:pt x="409" y="2010"/>
                    </a:cubicBezTo>
                    <a:cubicBezTo>
                      <a:pt x="391" y="1982"/>
                      <a:pt x="367" y="1960"/>
                      <a:pt x="347" y="1935"/>
                    </a:cubicBezTo>
                    <a:cubicBezTo>
                      <a:pt x="322" y="1905"/>
                      <a:pt x="289" y="1903"/>
                      <a:pt x="261" y="1895"/>
                    </a:cubicBezTo>
                    <a:cubicBezTo>
                      <a:pt x="220" y="1883"/>
                      <a:pt x="200" y="1857"/>
                      <a:pt x="181" y="1826"/>
                    </a:cubicBezTo>
                    <a:cubicBezTo>
                      <a:pt x="177" y="1820"/>
                      <a:pt x="170" y="1813"/>
                      <a:pt x="172" y="1807"/>
                    </a:cubicBezTo>
                    <a:cubicBezTo>
                      <a:pt x="176" y="1788"/>
                      <a:pt x="180" y="1768"/>
                      <a:pt x="189" y="1752"/>
                    </a:cubicBezTo>
                    <a:cubicBezTo>
                      <a:pt x="213" y="1710"/>
                      <a:pt x="215" y="1711"/>
                      <a:pt x="206" y="1668"/>
                    </a:cubicBezTo>
                    <a:cubicBezTo>
                      <a:pt x="200" y="1641"/>
                      <a:pt x="197" y="1612"/>
                      <a:pt x="185" y="1588"/>
                    </a:cubicBezTo>
                    <a:cubicBezTo>
                      <a:pt x="172" y="1564"/>
                      <a:pt x="170" y="1539"/>
                      <a:pt x="163" y="1514"/>
                    </a:cubicBezTo>
                    <a:cubicBezTo>
                      <a:pt x="161" y="1507"/>
                      <a:pt x="155" y="1499"/>
                      <a:pt x="156" y="1492"/>
                    </a:cubicBezTo>
                    <a:cubicBezTo>
                      <a:pt x="164" y="1448"/>
                      <a:pt x="137" y="1415"/>
                      <a:pt x="118" y="1382"/>
                    </a:cubicBezTo>
                    <a:cubicBezTo>
                      <a:pt x="104" y="1359"/>
                      <a:pt x="101" y="1344"/>
                      <a:pt x="112" y="1320"/>
                    </a:cubicBezTo>
                    <a:cubicBezTo>
                      <a:pt x="140" y="1260"/>
                      <a:pt x="145" y="1200"/>
                      <a:pt x="98" y="1144"/>
                    </a:cubicBezTo>
                    <a:cubicBezTo>
                      <a:pt x="94" y="1139"/>
                      <a:pt x="93" y="1129"/>
                      <a:pt x="92" y="1122"/>
                    </a:cubicBezTo>
                    <a:cubicBezTo>
                      <a:pt x="91" y="1113"/>
                      <a:pt x="115" y="1044"/>
                      <a:pt x="122" y="1033"/>
                    </a:cubicBezTo>
                    <a:cubicBezTo>
                      <a:pt x="124" y="1029"/>
                      <a:pt x="130" y="1027"/>
                      <a:pt x="130" y="1023"/>
                    </a:cubicBezTo>
                    <a:cubicBezTo>
                      <a:pt x="130" y="1002"/>
                      <a:pt x="130" y="981"/>
                      <a:pt x="130" y="961"/>
                    </a:cubicBezTo>
                    <a:cubicBezTo>
                      <a:pt x="122" y="953"/>
                      <a:pt x="111" y="947"/>
                      <a:pt x="107" y="938"/>
                    </a:cubicBezTo>
                    <a:cubicBezTo>
                      <a:pt x="99" y="919"/>
                      <a:pt x="62" y="923"/>
                      <a:pt x="68" y="899"/>
                    </a:cubicBezTo>
                    <a:cubicBezTo>
                      <a:pt x="74" y="879"/>
                      <a:pt x="43" y="866"/>
                      <a:pt x="65" y="845"/>
                    </a:cubicBezTo>
                    <a:cubicBezTo>
                      <a:pt x="71" y="839"/>
                      <a:pt x="62" y="813"/>
                      <a:pt x="53" y="801"/>
                    </a:cubicBezTo>
                    <a:cubicBezTo>
                      <a:pt x="25" y="763"/>
                      <a:pt x="29" y="714"/>
                      <a:pt x="8" y="674"/>
                    </a:cubicBezTo>
                    <a:cubicBezTo>
                      <a:pt x="0" y="658"/>
                      <a:pt x="3" y="641"/>
                      <a:pt x="11" y="622"/>
                    </a:cubicBezTo>
                    <a:cubicBezTo>
                      <a:pt x="35" y="569"/>
                      <a:pt x="42" y="509"/>
                      <a:pt x="64" y="454"/>
                    </a:cubicBezTo>
                    <a:cubicBezTo>
                      <a:pt x="70" y="440"/>
                      <a:pt x="54" y="414"/>
                      <a:pt x="44" y="395"/>
                    </a:cubicBezTo>
                    <a:cubicBezTo>
                      <a:pt x="30" y="369"/>
                      <a:pt x="19" y="339"/>
                      <a:pt x="32" y="314"/>
                    </a:cubicBezTo>
                    <a:cubicBezTo>
                      <a:pt x="43" y="295"/>
                      <a:pt x="42" y="262"/>
                      <a:pt x="75" y="257"/>
                    </a:cubicBezTo>
                    <a:cubicBezTo>
                      <a:pt x="101" y="215"/>
                      <a:pt x="127" y="172"/>
                      <a:pt x="156" y="132"/>
                    </a:cubicBezTo>
                    <a:cubicBezTo>
                      <a:pt x="183" y="95"/>
                      <a:pt x="202" y="57"/>
                      <a:pt x="190" y="0"/>
                    </a:cubicBezTo>
                    <a:cubicBezTo>
                      <a:pt x="207" y="9"/>
                      <a:pt x="219" y="11"/>
                      <a:pt x="226" y="18"/>
                    </a:cubicBezTo>
                    <a:cubicBezTo>
                      <a:pt x="248" y="38"/>
                      <a:pt x="280" y="23"/>
                      <a:pt x="305" y="44"/>
                    </a:cubicBezTo>
                    <a:cubicBezTo>
                      <a:pt x="322" y="59"/>
                      <a:pt x="352" y="63"/>
                      <a:pt x="376" y="68"/>
                    </a:cubicBezTo>
                    <a:cubicBezTo>
                      <a:pt x="421" y="77"/>
                      <a:pt x="458" y="110"/>
                      <a:pt x="505" y="108"/>
                    </a:cubicBezTo>
                    <a:cubicBezTo>
                      <a:pt x="522" y="142"/>
                      <a:pt x="561" y="126"/>
                      <a:pt x="586" y="143"/>
                    </a:cubicBezTo>
                    <a:cubicBezTo>
                      <a:pt x="610" y="159"/>
                      <a:pt x="638" y="174"/>
                      <a:pt x="666" y="179"/>
                    </a:cubicBezTo>
                    <a:cubicBezTo>
                      <a:pt x="727" y="189"/>
                      <a:pt x="779" y="222"/>
                      <a:pt x="839" y="235"/>
                    </a:cubicBezTo>
                    <a:cubicBezTo>
                      <a:pt x="838" y="256"/>
                      <a:pt x="842" y="272"/>
                      <a:pt x="829" y="290"/>
                    </a:cubicBezTo>
                    <a:cubicBezTo>
                      <a:pt x="816" y="309"/>
                      <a:pt x="817" y="336"/>
                      <a:pt x="809" y="358"/>
                    </a:cubicBezTo>
                    <a:cubicBezTo>
                      <a:pt x="802" y="378"/>
                      <a:pt x="794" y="399"/>
                      <a:pt x="786" y="418"/>
                    </a:cubicBezTo>
                    <a:cubicBezTo>
                      <a:pt x="771" y="454"/>
                      <a:pt x="762" y="492"/>
                      <a:pt x="745" y="528"/>
                    </a:cubicBezTo>
                    <a:cubicBezTo>
                      <a:pt x="727" y="568"/>
                      <a:pt x="710" y="611"/>
                      <a:pt x="702" y="655"/>
                    </a:cubicBezTo>
                    <a:cubicBezTo>
                      <a:pt x="697" y="677"/>
                      <a:pt x="693" y="694"/>
                      <a:pt x="675" y="708"/>
                    </a:cubicBezTo>
                    <a:cubicBezTo>
                      <a:pt x="679" y="756"/>
                      <a:pt x="648" y="793"/>
                      <a:pt x="635" y="837"/>
                    </a:cubicBezTo>
                    <a:cubicBezTo>
                      <a:pt x="620" y="885"/>
                      <a:pt x="624" y="925"/>
                      <a:pt x="649" y="967"/>
                    </a:cubicBezTo>
                    <a:cubicBezTo>
                      <a:pt x="692" y="1042"/>
                      <a:pt x="727" y="1121"/>
                      <a:pt x="771" y="1195"/>
                    </a:cubicBezTo>
                    <a:cubicBezTo>
                      <a:pt x="844" y="1323"/>
                      <a:pt x="910" y="1454"/>
                      <a:pt x="979" y="1584"/>
                    </a:cubicBezTo>
                    <a:cubicBezTo>
                      <a:pt x="1025" y="1671"/>
                      <a:pt x="1070" y="1758"/>
                      <a:pt x="1119" y="1842"/>
                    </a:cubicBezTo>
                    <a:cubicBezTo>
                      <a:pt x="1134" y="1868"/>
                      <a:pt x="1143" y="1896"/>
                      <a:pt x="1157" y="1922"/>
                    </a:cubicBezTo>
                    <a:cubicBezTo>
                      <a:pt x="1185" y="1976"/>
                      <a:pt x="1218" y="2027"/>
                      <a:pt x="1249" y="2080"/>
                    </a:cubicBezTo>
                    <a:cubicBezTo>
                      <a:pt x="1253" y="2089"/>
                      <a:pt x="1256" y="2099"/>
                      <a:pt x="1257" y="2108"/>
                    </a:cubicBezTo>
                    <a:cubicBezTo>
                      <a:pt x="1258" y="2127"/>
                      <a:pt x="1258" y="2146"/>
                      <a:pt x="1257" y="2165"/>
                    </a:cubicBezTo>
                    <a:cubicBezTo>
                      <a:pt x="1254" y="2205"/>
                      <a:pt x="1258" y="2242"/>
                      <a:pt x="1288" y="227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9">
                <a:extLst>
                  <a:ext uri="{FF2B5EF4-FFF2-40B4-BE49-F238E27FC236}">
                    <a16:creationId xmlns:a16="http://schemas.microsoft.com/office/drawing/2014/main" id="{FF98D8F8-E291-BC54-A4B2-7F2F0D44D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2200" y="3794125"/>
                <a:ext cx="738187" cy="531813"/>
              </a:xfrm>
              <a:custGeom>
                <a:avLst/>
                <a:gdLst>
                  <a:gd name="T0" fmla="*/ 493 w 1771"/>
                  <a:gd name="T1" fmla="*/ 1130 h 1276"/>
                  <a:gd name="T2" fmla="*/ 393 w 1771"/>
                  <a:gd name="T3" fmla="*/ 1118 h 1276"/>
                  <a:gd name="T4" fmla="*/ 297 w 1771"/>
                  <a:gd name="T5" fmla="*/ 1105 h 1276"/>
                  <a:gd name="T6" fmla="*/ 249 w 1771"/>
                  <a:gd name="T7" fmla="*/ 1116 h 1276"/>
                  <a:gd name="T8" fmla="*/ 214 w 1771"/>
                  <a:gd name="T9" fmla="*/ 1064 h 1276"/>
                  <a:gd name="T10" fmla="*/ 189 w 1771"/>
                  <a:gd name="T11" fmla="*/ 942 h 1276"/>
                  <a:gd name="T12" fmla="*/ 137 w 1771"/>
                  <a:gd name="T13" fmla="*/ 790 h 1276"/>
                  <a:gd name="T14" fmla="*/ 58 w 1771"/>
                  <a:gd name="T15" fmla="*/ 800 h 1276"/>
                  <a:gd name="T16" fmla="*/ 102 w 1771"/>
                  <a:gd name="T17" fmla="*/ 729 h 1276"/>
                  <a:gd name="T18" fmla="*/ 125 w 1771"/>
                  <a:gd name="T19" fmla="*/ 654 h 1276"/>
                  <a:gd name="T20" fmla="*/ 152 w 1771"/>
                  <a:gd name="T21" fmla="*/ 577 h 1276"/>
                  <a:gd name="T22" fmla="*/ 139 w 1771"/>
                  <a:gd name="T23" fmla="*/ 552 h 1276"/>
                  <a:gd name="T24" fmla="*/ 76 w 1771"/>
                  <a:gd name="T25" fmla="*/ 433 h 1276"/>
                  <a:gd name="T26" fmla="*/ 47 w 1771"/>
                  <a:gd name="T27" fmla="*/ 382 h 1276"/>
                  <a:gd name="T28" fmla="*/ 26 w 1771"/>
                  <a:gd name="T29" fmla="*/ 294 h 1276"/>
                  <a:gd name="T30" fmla="*/ 13 w 1771"/>
                  <a:gd name="T31" fmla="*/ 242 h 1276"/>
                  <a:gd name="T32" fmla="*/ 25 w 1771"/>
                  <a:gd name="T33" fmla="*/ 139 h 1276"/>
                  <a:gd name="T34" fmla="*/ 49 w 1771"/>
                  <a:gd name="T35" fmla="*/ 47 h 1276"/>
                  <a:gd name="T36" fmla="*/ 54 w 1771"/>
                  <a:gd name="T37" fmla="*/ 0 h 1276"/>
                  <a:gd name="T38" fmla="*/ 182 w 1771"/>
                  <a:gd name="T39" fmla="*/ 41 h 1276"/>
                  <a:gd name="T40" fmla="*/ 294 w 1771"/>
                  <a:gd name="T41" fmla="*/ 76 h 1276"/>
                  <a:gd name="T42" fmla="*/ 403 w 1771"/>
                  <a:gd name="T43" fmla="*/ 104 h 1276"/>
                  <a:gd name="T44" fmla="*/ 562 w 1771"/>
                  <a:gd name="T45" fmla="*/ 148 h 1276"/>
                  <a:gd name="T46" fmla="*/ 690 w 1771"/>
                  <a:gd name="T47" fmla="*/ 187 h 1276"/>
                  <a:gd name="T48" fmla="*/ 838 w 1771"/>
                  <a:gd name="T49" fmla="*/ 217 h 1276"/>
                  <a:gd name="T50" fmla="*/ 856 w 1771"/>
                  <a:gd name="T51" fmla="*/ 218 h 1276"/>
                  <a:gd name="T52" fmla="*/ 1013 w 1771"/>
                  <a:gd name="T53" fmla="*/ 268 h 1276"/>
                  <a:gd name="T54" fmla="*/ 1180 w 1771"/>
                  <a:gd name="T55" fmla="*/ 293 h 1276"/>
                  <a:gd name="T56" fmla="*/ 1275 w 1771"/>
                  <a:gd name="T57" fmla="*/ 323 h 1276"/>
                  <a:gd name="T58" fmla="*/ 1362 w 1771"/>
                  <a:gd name="T59" fmla="*/ 341 h 1276"/>
                  <a:gd name="T60" fmla="*/ 1445 w 1771"/>
                  <a:gd name="T61" fmla="*/ 357 h 1276"/>
                  <a:gd name="T62" fmla="*/ 1478 w 1771"/>
                  <a:gd name="T63" fmla="*/ 368 h 1276"/>
                  <a:gd name="T64" fmla="*/ 1607 w 1771"/>
                  <a:gd name="T65" fmla="*/ 394 h 1276"/>
                  <a:gd name="T66" fmla="*/ 1771 w 1771"/>
                  <a:gd name="T67" fmla="*/ 424 h 1276"/>
                  <a:gd name="T68" fmla="*/ 1750 w 1771"/>
                  <a:gd name="T69" fmla="*/ 513 h 1276"/>
                  <a:gd name="T70" fmla="*/ 1738 w 1771"/>
                  <a:gd name="T71" fmla="*/ 604 h 1276"/>
                  <a:gd name="T72" fmla="*/ 1725 w 1771"/>
                  <a:gd name="T73" fmla="*/ 674 h 1276"/>
                  <a:gd name="T74" fmla="*/ 1715 w 1771"/>
                  <a:gd name="T75" fmla="*/ 740 h 1276"/>
                  <a:gd name="T76" fmla="*/ 1698 w 1771"/>
                  <a:gd name="T77" fmla="*/ 809 h 1276"/>
                  <a:gd name="T78" fmla="*/ 1675 w 1771"/>
                  <a:gd name="T79" fmla="*/ 982 h 1276"/>
                  <a:gd name="T80" fmla="*/ 1660 w 1771"/>
                  <a:gd name="T81" fmla="*/ 1072 h 1276"/>
                  <a:gd name="T82" fmla="*/ 1639 w 1771"/>
                  <a:gd name="T83" fmla="*/ 1158 h 1276"/>
                  <a:gd name="T84" fmla="*/ 1635 w 1771"/>
                  <a:gd name="T85" fmla="*/ 1207 h 1276"/>
                  <a:gd name="T86" fmla="*/ 1619 w 1771"/>
                  <a:gd name="T87" fmla="*/ 1276 h 1276"/>
                  <a:gd name="T88" fmla="*/ 1537 w 1771"/>
                  <a:gd name="T89" fmla="*/ 1256 h 1276"/>
                  <a:gd name="T90" fmla="*/ 1466 w 1771"/>
                  <a:gd name="T91" fmla="*/ 1244 h 1276"/>
                  <a:gd name="T92" fmla="*/ 1389 w 1771"/>
                  <a:gd name="T93" fmla="*/ 1229 h 1276"/>
                  <a:gd name="T94" fmla="*/ 1338 w 1771"/>
                  <a:gd name="T95" fmla="*/ 1218 h 1276"/>
                  <a:gd name="T96" fmla="*/ 1200 w 1771"/>
                  <a:gd name="T97" fmla="*/ 1184 h 1276"/>
                  <a:gd name="T98" fmla="*/ 1118 w 1771"/>
                  <a:gd name="T99" fmla="*/ 1168 h 1276"/>
                  <a:gd name="T100" fmla="*/ 1008 w 1771"/>
                  <a:gd name="T101" fmla="*/ 1144 h 1276"/>
                  <a:gd name="T102" fmla="*/ 897 w 1771"/>
                  <a:gd name="T103" fmla="*/ 1120 h 1276"/>
                  <a:gd name="T104" fmla="*/ 848 w 1771"/>
                  <a:gd name="T105" fmla="*/ 1116 h 1276"/>
                  <a:gd name="T106" fmla="*/ 802 w 1771"/>
                  <a:gd name="T107" fmla="*/ 1104 h 1276"/>
                  <a:gd name="T108" fmla="*/ 732 w 1771"/>
                  <a:gd name="T109" fmla="*/ 1091 h 1276"/>
                  <a:gd name="T110" fmla="*/ 656 w 1771"/>
                  <a:gd name="T111" fmla="*/ 1077 h 1276"/>
                  <a:gd name="T112" fmla="*/ 584 w 1771"/>
                  <a:gd name="T113" fmla="*/ 1065 h 1276"/>
                  <a:gd name="T114" fmla="*/ 568 w 1771"/>
                  <a:gd name="T115" fmla="*/ 1057 h 1276"/>
                  <a:gd name="T116" fmla="*/ 520 w 1771"/>
                  <a:gd name="T117" fmla="*/ 1078 h 1276"/>
                  <a:gd name="T118" fmla="*/ 493 w 1771"/>
                  <a:gd name="T119" fmla="*/ 1130 h 1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1" h="1276">
                    <a:moveTo>
                      <a:pt x="493" y="1130"/>
                    </a:moveTo>
                    <a:cubicBezTo>
                      <a:pt x="457" y="1125"/>
                      <a:pt x="426" y="1133"/>
                      <a:pt x="393" y="1118"/>
                    </a:cubicBezTo>
                    <a:cubicBezTo>
                      <a:pt x="365" y="1105"/>
                      <a:pt x="328" y="1126"/>
                      <a:pt x="297" y="1105"/>
                    </a:cubicBezTo>
                    <a:cubicBezTo>
                      <a:pt x="288" y="1099"/>
                      <a:pt x="267" y="1111"/>
                      <a:pt x="249" y="1116"/>
                    </a:cubicBezTo>
                    <a:cubicBezTo>
                      <a:pt x="236" y="1102"/>
                      <a:pt x="221" y="1090"/>
                      <a:pt x="214" y="1064"/>
                    </a:cubicBezTo>
                    <a:cubicBezTo>
                      <a:pt x="204" y="1024"/>
                      <a:pt x="195" y="984"/>
                      <a:pt x="189" y="942"/>
                    </a:cubicBezTo>
                    <a:cubicBezTo>
                      <a:pt x="183" y="889"/>
                      <a:pt x="178" y="834"/>
                      <a:pt x="137" y="790"/>
                    </a:cubicBezTo>
                    <a:cubicBezTo>
                      <a:pt x="113" y="806"/>
                      <a:pt x="85" y="798"/>
                      <a:pt x="58" y="800"/>
                    </a:cubicBezTo>
                    <a:cubicBezTo>
                      <a:pt x="57" y="768"/>
                      <a:pt x="81" y="752"/>
                      <a:pt x="102" y="729"/>
                    </a:cubicBezTo>
                    <a:cubicBezTo>
                      <a:pt x="103" y="705"/>
                      <a:pt x="98" y="677"/>
                      <a:pt x="125" y="654"/>
                    </a:cubicBezTo>
                    <a:cubicBezTo>
                      <a:pt x="147" y="637"/>
                      <a:pt x="133" y="600"/>
                      <a:pt x="152" y="577"/>
                    </a:cubicBezTo>
                    <a:cubicBezTo>
                      <a:pt x="154" y="574"/>
                      <a:pt x="145" y="560"/>
                      <a:pt x="139" y="552"/>
                    </a:cubicBezTo>
                    <a:cubicBezTo>
                      <a:pt x="94" y="493"/>
                      <a:pt x="95" y="493"/>
                      <a:pt x="76" y="433"/>
                    </a:cubicBezTo>
                    <a:cubicBezTo>
                      <a:pt x="71" y="415"/>
                      <a:pt x="54" y="400"/>
                      <a:pt x="47" y="382"/>
                    </a:cubicBezTo>
                    <a:cubicBezTo>
                      <a:pt x="36" y="354"/>
                      <a:pt x="0" y="331"/>
                      <a:pt x="26" y="294"/>
                    </a:cubicBezTo>
                    <a:cubicBezTo>
                      <a:pt x="15" y="278"/>
                      <a:pt x="14" y="260"/>
                      <a:pt x="13" y="242"/>
                    </a:cubicBezTo>
                    <a:cubicBezTo>
                      <a:pt x="13" y="207"/>
                      <a:pt x="19" y="173"/>
                      <a:pt x="25" y="139"/>
                    </a:cubicBezTo>
                    <a:cubicBezTo>
                      <a:pt x="30" y="107"/>
                      <a:pt x="34" y="77"/>
                      <a:pt x="49" y="47"/>
                    </a:cubicBezTo>
                    <a:cubicBezTo>
                      <a:pt x="55" y="36"/>
                      <a:pt x="52" y="19"/>
                      <a:pt x="54" y="0"/>
                    </a:cubicBezTo>
                    <a:cubicBezTo>
                      <a:pt x="98" y="14"/>
                      <a:pt x="142" y="23"/>
                      <a:pt x="182" y="41"/>
                    </a:cubicBezTo>
                    <a:cubicBezTo>
                      <a:pt x="219" y="57"/>
                      <a:pt x="258" y="61"/>
                      <a:pt x="294" y="76"/>
                    </a:cubicBezTo>
                    <a:cubicBezTo>
                      <a:pt x="328" y="91"/>
                      <a:pt x="368" y="91"/>
                      <a:pt x="403" y="104"/>
                    </a:cubicBezTo>
                    <a:cubicBezTo>
                      <a:pt x="455" y="122"/>
                      <a:pt x="509" y="131"/>
                      <a:pt x="562" y="148"/>
                    </a:cubicBezTo>
                    <a:cubicBezTo>
                      <a:pt x="605" y="162"/>
                      <a:pt x="648" y="184"/>
                      <a:pt x="690" y="187"/>
                    </a:cubicBezTo>
                    <a:cubicBezTo>
                      <a:pt x="742" y="191"/>
                      <a:pt x="787" y="217"/>
                      <a:pt x="838" y="217"/>
                    </a:cubicBezTo>
                    <a:cubicBezTo>
                      <a:pt x="844" y="217"/>
                      <a:pt x="852" y="215"/>
                      <a:pt x="856" y="218"/>
                    </a:cubicBezTo>
                    <a:cubicBezTo>
                      <a:pt x="902" y="256"/>
                      <a:pt x="965" y="239"/>
                      <a:pt x="1013" y="268"/>
                    </a:cubicBezTo>
                    <a:cubicBezTo>
                      <a:pt x="1072" y="257"/>
                      <a:pt x="1121" y="304"/>
                      <a:pt x="1180" y="293"/>
                    </a:cubicBezTo>
                    <a:cubicBezTo>
                      <a:pt x="1210" y="308"/>
                      <a:pt x="1245" y="311"/>
                      <a:pt x="1275" y="323"/>
                    </a:cubicBezTo>
                    <a:cubicBezTo>
                      <a:pt x="1304" y="334"/>
                      <a:pt x="1334" y="330"/>
                      <a:pt x="1362" y="341"/>
                    </a:cubicBezTo>
                    <a:cubicBezTo>
                      <a:pt x="1386" y="351"/>
                      <a:pt x="1415" y="365"/>
                      <a:pt x="1445" y="357"/>
                    </a:cubicBezTo>
                    <a:cubicBezTo>
                      <a:pt x="1458" y="353"/>
                      <a:pt x="1467" y="365"/>
                      <a:pt x="1478" y="368"/>
                    </a:cubicBezTo>
                    <a:cubicBezTo>
                      <a:pt x="1520" y="379"/>
                      <a:pt x="1563" y="386"/>
                      <a:pt x="1607" y="394"/>
                    </a:cubicBezTo>
                    <a:cubicBezTo>
                      <a:pt x="1662" y="404"/>
                      <a:pt x="1717" y="414"/>
                      <a:pt x="1771" y="424"/>
                    </a:cubicBezTo>
                    <a:cubicBezTo>
                      <a:pt x="1764" y="453"/>
                      <a:pt x="1754" y="483"/>
                      <a:pt x="1750" y="513"/>
                    </a:cubicBezTo>
                    <a:cubicBezTo>
                      <a:pt x="1746" y="543"/>
                      <a:pt x="1749" y="573"/>
                      <a:pt x="1738" y="604"/>
                    </a:cubicBezTo>
                    <a:cubicBezTo>
                      <a:pt x="1730" y="625"/>
                      <a:pt x="1737" y="651"/>
                      <a:pt x="1725" y="674"/>
                    </a:cubicBezTo>
                    <a:cubicBezTo>
                      <a:pt x="1715" y="693"/>
                      <a:pt x="1731" y="718"/>
                      <a:pt x="1715" y="740"/>
                    </a:cubicBezTo>
                    <a:cubicBezTo>
                      <a:pt x="1701" y="759"/>
                      <a:pt x="1721" y="790"/>
                      <a:pt x="1698" y="809"/>
                    </a:cubicBezTo>
                    <a:cubicBezTo>
                      <a:pt x="1707" y="869"/>
                      <a:pt x="1679" y="924"/>
                      <a:pt x="1675" y="982"/>
                    </a:cubicBezTo>
                    <a:cubicBezTo>
                      <a:pt x="1673" y="1013"/>
                      <a:pt x="1660" y="1041"/>
                      <a:pt x="1660" y="1072"/>
                    </a:cubicBezTo>
                    <a:cubicBezTo>
                      <a:pt x="1660" y="1102"/>
                      <a:pt x="1646" y="1129"/>
                      <a:pt x="1639" y="1158"/>
                    </a:cubicBezTo>
                    <a:cubicBezTo>
                      <a:pt x="1635" y="1173"/>
                      <a:pt x="1634" y="1191"/>
                      <a:pt x="1635" y="1207"/>
                    </a:cubicBezTo>
                    <a:cubicBezTo>
                      <a:pt x="1637" y="1234"/>
                      <a:pt x="1631" y="1258"/>
                      <a:pt x="1619" y="1276"/>
                    </a:cubicBezTo>
                    <a:cubicBezTo>
                      <a:pt x="1591" y="1269"/>
                      <a:pt x="1564" y="1260"/>
                      <a:pt x="1537" y="1256"/>
                    </a:cubicBezTo>
                    <a:cubicBezTo>
                      <a:pt x="1513" y="1253"/>
                      <a:pt x="1490" y="1256"/>
                      <a:pt x="1466" y="1244"/>
                    </a:cubicBezTo>
                    <a:cubicBezTo>
                      <a:pt x="1443" y="1232"/>
                      <a:pt x="1417" y="1228"/>
                      <a:pt x="1389" y="1229"/>
                    </a:cubicBezTo>
                    <a:cubicBezTo>
                      <a:pt x="1373" y="1230"/>
                      <a:pt x="1355" y="1222"/>
                      <a:pt x="1338" y="1218"/>
                    </a:cubicBezTo>
                    <a:cubicBezTo>
                      <a:pt x="1292" y="1205"/>
                      <a:pt x="1245" y="1203"/>
                      <a:pt x="1200" y="1184"/>
                    </a:cubicBezTo>
                    <a:cubicBezTo>
                      <a:pt x="1176" y="1174"/>
                      <a:pt x="1145" y="1171"/>
                      <a:pt x="1118" y="1168"/>
                    </a:cubicBezTo>
                    <a:cubicBezTo>
                      <a:pt x="1080" y="1164"/>
                      <a:pt x="1044" y="1153"/>
                      <a:pt x="1008" y="1144"/>
                    </a:cubicBezTo>
                    <a:cubicBezTo>
                      <a:pt x="971" y="1136"/>
                      <a:pt x="933" y="1131"/>
                      <a:pt x="897" y="1120"/>
                    </a:cubicBezTo>
                    <a:cubicBezTo>
                      <a:pt x="882" y="1115"/>
                      <a:pt x="864" y="1119"/>
                      <a:pt x="848" y="1116"/>
                    </a:cubicBezTo>
                    <a:cubicBezTo>
                      <a:pt x="832" y="1113"/>
                      <a:pt x="818" y="1107"/>
                      <a:pt x="802" y="1104"/>
                    </a:cubicBezTo>
                    <a:cubicBezTo>
                      <a:pt x="779" y="1099"/>
                      <a:pt x="755" y="1095"/>
                      <a:pt x="732" y="1091"/>
                    </a:cubicBezTo>
                    <a:cubicBezTo>
                      <a:pt x="706" y="1087"/>
                      <a:pt x="676" y="1090"/>
                      <a:pt x="656" y="1077"/>
                    </a:cubicBezTo>
                    <a:cubicBezTo>
                      <a:pt x="631" y="1060"/>
                      <a:pt x="607" y="1071"/>
                      <a:pt x="584" y="1065"/>
                    </a:cubicBezTo>
                    <a:cubicBezTo>
                      <a:pt x="578" y="1064"/>
                      <a:pt x="574" y="1059"/>
                      <a:pt x="568" y="1057"/>
                    </a:cubicBezTo>
                    <a:cubicBezTo>
                      <a:pt x="542" y="1048"/>
                      <a:pt x="535" y="1051"/>
                      <a:pt x="520" y="1078"/>
                    </a:cubicBezTo>
                    <a:cubicBezTo>
                      <a:pt x="512" y="1093"/>
                      <a:pt x="504" y="1109"/>
                      <a:pt x="493" y="11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20">
                <a:extLst>
                  <a:ext uri="{FF2B5EF4-FFF2-40B4-BE49-F238E27FC236}">
                    <a16:creationId xmlns:a16="http://schemas.microsoft.com/office/drawing/2014/main" id="{3023710E-DE69-79F0-5278-3D49DCFA3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5" y="5027613"/>
                <a:ext cx="557212" cy="546100"/>
              </a:xfrm>
              <a:custGeom>
                <a:avLst/>
                <a:gdLst>
                  <a:gd name="T0" fmla="*/ 1339 w 1339"/>
                  <a:gd name="T1" fmla="*/ 217 h 1312"/>
                  <a:gd name="T2" fmla="*/ 1318 w 1339"/>
                  <a:gd name="T3" fmla="*/ 303 h 1312"/>
                  <a:gd name="T4" fmla="*/ 1312 w 1339"/>
                  <a:gd name="T5" fmla="*/ 376 h 1312"/>
                  <a:gd name="T6" fmla="*/ 1292 w 1339"/>
                  <a:gd name="T7" fmla="*/ 438 h 1312"/>
                  <a:gd name="T8" fmla="*/ 1281 w 1339"/>
                  <a:gd name="T9" fmla="*/ 528 h 1312"/>
                  <a:gd name="T10" fmla="*/ 1256 w 1339"/>
                  <a:gd name="T11" fmla="*/ 670 h 1312"/>
                  <a:gd name="T12" fmla="*/ 1230 w 1339"/>
                  <a:gd name="T13" fmla="*/ 830 h 1312"/>
                  <a:gd name="T14" fmla="*/ 1224 w 1339"/>
                  <a:gd name="T15" fmla="*/ 910 h 1312"/>
                  <a:gd name="T16" fmla="*/ 1205 w 1339"/>
                  <a:gd name="T17" fmla="*/ 978 h 1312"/>
                  <a:gd name="T18" fmla="*/ 1190 w 1339"/>
                  <a:gd name="T19" fmla="*/ 1099 h 1312"/>
                  <a:gd name="T20" fmla="*/ 1165 w 1339"/>
                  <a:gd name="T21" fmla="*/ 1278 h 1312"/>
                  <a:gd name="T22" fmla="*/ 1118 w 1339"/>
                  <a:gd name="T23" fmla="*/ 1305 h 1312"/>
                  <a:gd name="T24" fmla="*/ 1054 w 1339"/>
                  <a:gd name="T25" fmla="*/ 1291 h 1312"/>
                  <a:gd name="T26" fmla="*/ 977 w 1339"/>
                  <a:gd name="T27" fmla="*/ 1278 h 1312"/>
                  <a:gd name="T28" fmla="*/ 906 w 1339"/>
                  <a:gd name="T29" fmla="*/ 1266 h 1312"/>
                  <a:gd name="T30" fmla="*/ 724 w 1339"/>
                  <a:gd name="T31" fmla="*/ 1232 h 1312"/>
                  <a:gd name="T32" fmla="*/ 503 w 1339"/>
                  <a:gd name="T33" fmla="*/ 1217 h 1312"/>
                  <a:gd name="T34" fmla="*/ 481 w 1339"/>
                  <a:gd name="T35" fmla="*/ 1225 h 1312"/>
                  <a:gd name="T36" fmla="*/ 462 w 1339"/>
                  <a:gd name="T37" fmla="*/ 1266 h 1312"/>
                  <a:gd name="T38" fmla="*/ 423 w 1339"/>
                  <a:gd name="T39" fmla="*/ 1256 h 1312"/>
                  <a:gd name="T40" fmla="*/ 200 w 1339"/>
                  <a:gd name="T41" fmla="*/ 1229 h 1312"/>
                  <a:gd name="T42" fmla="*/ 152 w 1339"/>
                  <a:gd name="T43" fmla="*/ 1269 h 1312"/>
                  <a:gd name="T44" fmla="*/ 146 w 1339"/>
                  <a:gd name="T45" fmla="*/ 1279 h 1312"/>
                  <a:gd name="T46" fmla="*/ 133 w 1339"/>
                  <a:gd name="T47" fmla="*/ 1305 h 1312"/>
                  <a:gd name="T48" fmla="*/ 0 w 1339"/>
                  <a:gd name="T49" fmla="*/ 1274 h 1312"/>
                  <a:gd name="T50" fmla="*/ 26 w 1339"/>
                  <a:gd name="T51" fmla="*/ 1165 h 1312"/>
                  <a:gd name="T52" fmla="*/ 44 w 1339"/>
                  <a:gd name="T53" fmla="*/ 1090 h 1312"/>
                  <a:gd name="T54" fmla="*/ 50 w 1339"/>
                  <a:gd name="T55" fmla="*/ 1061 h 1312"/>
                  <a:gd name="T56" fmla="*/ 63 w 1339"/>
                  <a:gd name="T57" fmla="*/ 997 h 1312"/>
                  <a:gd name="T58" fmla="*/ 77 w 1339"/>
                  <a:gd name="T59" fmla="*/ 926 h 1312"/>
                  <a:gd name="T60" fmla="*/ 89 w 1339"/>
                  <a:gd name="T61" fmla="*/ 887 h 1312"/>
                  <a:gd name="T62" fmla="*/ 101 w 1339"/>
                  <a:gd name="T63" fmla="*/ 829 h 1312"/>
                  <a:gd name="T64" fmla="*/ 115 w 1339"/>
                  <a:gd name="T65" fmla="*/ 771 h 1312"/>
                  <a:gd name="T66" fmla="*/ 128 w 1339"/>
                  <a:gd name="T67" fmla="*/ 713 h 1312"/>
                  <a:gd name="T68" fmla="*/ 160 w 1339"/>
                  <a:gd name="T69" fmla="*/ 593 h 1312"/>
                  <a:gd name="T70" fmla="*/ 175 w 1339"/>
                  <a:gd name="T71" fmla="*/ 518 h 1312"/>
                  <a:gd name="T72" fmla="*/ 214 w 1339"/>
                  <a:gd name="T73" fmla="*/ 363 h 1312"/>
                  <a:gd name="T74" fmla="*/ 241 w 1339"/>
                  <a:gd name="T75" fmla="*/ 203 h 1312"/>
                  <a:gd name="T76" fmla="*/ 246 w 1339"/>
                  <a:gd name="T77" fmla="*/ 180 h 1312"/>
                  <a:gd name="T78" fmla="*/ 285 w 1339"/>
                  <a:gd name="T79" fmla="*/ 16 h 1312"/>
                  <a:gd name="T80" fmla="*/ 400 w 1339"/>
                  <a:gd name="T81" fmla="*/ 29 h 1312"/>
                  <a:gd name="T82" fmla="*/ 511 w 1339"/>
                  <a:gd name="T83" fmla="*/ 50 h 1312"/>
                  <a:gd name="T84" fmla="*/ 556 w 1339"/>
                  <a:gd name="T85" fmla="*/ 63 h 1312"/>
                  <a:gd name="T86" fmla="*/ 749 w 1339"/>
                  <a:gd name="T87" fmla="*/ 102 h 1312"/>
                  <a:gd name="T88" fmla="*/ 935 w 1339"/>
                  <a:gd name="T89" fmla="*/ 127 h 1312"/>
                  <a:gd name="T90" fmla="*/ 1195 w 1339"/>
                  <a:gd name="T91" fmla="*/ 188 h 1312"/>
                  <a:gd name="T92" fmla="*/ 1219 w 1339"/>
                  <a:gd name="T93" fmla="*/ 191 h 1312"/>
                  <a:gd name="T94" fmla="*/ 1285 w 1339"/>
                  <a:gd name="T95" fmla="*/ 201 h 1312"/>
                  <a:gd name="T96" fmla="*/ 1339 w 1339"/>
                  <a:gd name="T97" fmla="*/ 217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39" h="1312">
                    <a:moveTo>
                      <a:pt x="1339" y="217"/>
                    </a:moveTo>
                    <a:cubicBezTo>
                      <a:pt x="1331" y="250"/>
                      <a:pt x="1322" y="276"/>
                      <a:pt x="1318" y="303"/>
                    </a:cubicBezTo>
                    <a:cubicBezTo>
                      <a:pt x="1314" y="328"/>
                      <a:pt x="1323" y="358"/>
                      <a:pt x="1312" y="376"/>
                    </a:cubicBezTo>
                    <a:cubicBezTo>
                      <a:pt x="1299" y="397"/>
                      <a:pt x="1318" y="425"/>
                      <a:pt x="1292" y="438"/>
                    </a:cubicBezTo>
                    <a:cubicBezTo>
                      <a:pt x="1294" y="469"/>
                      <a:pt x="1285" y="498"/>
                      <a:pt x="1281" y="528"/>
                    </a:cubicBezTo>
                    <a:cubicBezTo>
                      <a:pt x="1275" y="576"/>
                      <a:pt x="1262" y="623"/>
                      <a:pt x="1256" y="670"/>
                    </a:cubicBezTo>
                    <a:cubicBezTo>
                      <a:pt x="1250" y="724"/>
                      <a:pt x="1246" y="777"/>
                      <a:pt x="1230" y="830"/>
                    </a:cubicBezTo>
                    <a:cubicBezTo>
                      <a:pt x="1222" y="855"/>
                      <a:pt x="1228" y="884"/>
                      <a:pt x="1224" y="910"/>
                    </a:cubicBezTo>
                    <a:cubicBezTo>
                      <a:pt x="1220" y="933"/>
                      <a:pt x="1205" y="955"/>
                      <a:pt x="1205" y="978"/>
                    </a:cubicBezTo>
                    <a:cubicBezTo>
                      <a:pt x="1205" y="1019"/>
                      <a:pt x="1200" y="1059"/>
                      <a:pt x="1190" y="1099"/>
                    </a:cubicBezTo>
                    <a:cubicBezTo>
                      <a:pt x="1176" y="1158"/>
                      <a:pt x="1176" y="1219"/>
                      <a:pt x="1165" y="1278"/>
                    </a:cubicBezTo>
                    <a:cubicBezTo>
                      <a:pt x="1162" y="1299"/>
                      <a:pt x="1143" y="1312"/>
                      <a:pt x="1118" y="1305"/>
                    </a:cubicBezTo>
                    <a:cubicBezTo>
                      <a:pt x="1097" y="1298"/>
                      <a:pt x="1074" y="1298"/>
                      <a:pt x="1054" y="1291"/>
                    </a:cubicBezTo>
                    <a:cubicBezTo>
                      <a:pt x="1028" y="1281"/>
                      <a:pt x="1001" y="1286"/>
                      <a:pt x="977" y="1278"/>
                    </a:cubicBezTo>
                    <a:cubicBezTo>
                      <a:pt x="953" y="1270"/>
                      <a:pt x="928" y="1273"/>
                      <a:pt x="906" y="1266"/>
                    </a:cubicBezTo>
                    <a:cubicBezTo>
                      <a:pt x="847" y="1247"/>
                      <a:pt x="785" y="1248"/>
                      <a:pt x="724" y="1232"/>
                    </a:cubicBezTo>
                    <a:cubicBezTo>
                      <a:pt x="654" y="1213"/>
                      <a:pt x="577" y="1211"/>
                      <a:pt x="503" y="1217"/>
                    </a:cubicBezTo>
                    <a:cubicBezTo>
                      <a:pt x="495" y="1218"/>
                      <a:pt x="484" y="1219"/>
                      <a:pt x="481" y="1225"/>
                    </a:cubicBezTo>
                    <a:cubicBezTo>
                      <a:pt x="473" y="1236"/>
                      <a:pt x="469" y="1249"/>
                      <a:pt x="462" y="1266"/>
                    </a:cubicBezTo>
                    <a:cubicBezTo>
                      <a:pt x="450" y="1272"/>
                      <a:pt x="437" y="1258"/>
                      <a:pt x="423" y="1256"/>
                    </a:cubicBezTo>
                    <a:cubicBezTo>
                      <a:pt x="349" y="1246"/>
                      <a:pt x="276" y="1223"/>
                      <a:pt x="200" y="1229"/>
                    </a:cubicBezTo>
                    <a:cubicBezTo>
                      <a:pt x="165" y="1232"/>
                      <a:pt x="165" y="1230"/>
                      <a:pt x="152" y="1269"/>
                    </a:cubicBezTo>
                    <a:cubicBezTo>
                      <a:pt x="151" y="1272"/>
                      <a:pt x="148" y="1276"/>
                      <a:pt x="146" y="1279"/>
                    </a:cubicBezTo>
                    <a:cubicBezTo>
                      <a:pt x="142" y="1288"/>
                      <a:pt x="138" y="1297"/>
                      <a:pt x="133" y="1305"/>
                    </a:cubicBezTo>
                    <a:cubicBezTo>
                      <a:pt x="68" y="1305"/>
                      <a:pt x="68" y="1305"/>
                      <a:pt x="0" y="1274"/>
                    </a:cubicBezTo>
                    <a:cubicBezTo>
                      <a:pt x="7" y="1237"/>
                      <a:pt x="24" y="1203"/>
                      <a:pt x="26" y="1165"/>
                    </a:cubicBezTo>
                    <a:cubicBezTo>
                      <a:pt x="28" y="1139"/>
                      <a:pt x="38" y="1115"/>
                      <a:pt x="44" y="1090"/>
                    </a:cubicBezTo>
                    <a:cubicBezTo>
                      <a:pt x="47" y="1080"/>
                      <a:pt x="51" y="1070"/>
                      <a:pt x="50" y="1061"/>
                    </a:cubicBezTo>
                    <a:cubicBezTo>
                      <a:pt x="47" y="1038"/>
                      <a:pt x="55" y="1017"/>
                      <a:pt x="63" y="997"/>
                    </a:cubicBezTo>
                    <a:cubicBezTo>
                      <a:pt x="72" y="974"/>
                      <a:pt x="77" y="951"/>
                      <a:pt x="77" y="926"/>
                    </a:cubicBezTo>
                    <a:cubicBezTo>
                      <a:pt x="77" y="913"/>
                      <a:pt x="85" y="900"/>
                      <a:pt x="89" y="887"/>
                    </a:cubicBezTo>
                    <a:cubicBezTo>
                      <a:pt x="93" y="868"/>
                      <a:pt x="97" y="848"/>
                      <a:pt x="101" y="829"/>
                    </a:cubicBezTo>
                    <a:cubicBezTo>
                      <a:pt x="106" y="809"/>
                      <a:pt x="105" y="787"/>
                      <a:pt x="115" y="771"/>
                    </a:cubicBezTo>
                    <a:cubicBezTo>
                      <a:pt x="128" y="752"/>
                      <a:pt x="120" y="730"/>
                      <a:pt x="128" y="713"/>
                    </a:cubicBezTo>
                    <a:cubicBezTo>
                      <a:pt x="145" y="675"/>
                      <a:pt x="137" y="630"/>
                      <a:pt x="160" y="593"/>
                    </a:cubicBezTo>
                    <a:cubicBezTo>
                      <a:pt x="174" y="571"/>
                      <a:pt x="168" y="543"/>
                      <a:pt x="175" y="518"/>
                    </a:cubicBezTo>
                    <a:cubicBezTo>
                      <a:pt x="189" y="467"/>
                      <a:pt x="188" y="411"/>
                      <a:pt x="214" y="363"/>
                    </a:cubicBezTo>
                    <a:cubicBezTo>
                      <a:pt x="204" y="306"/>
                      <a:pt x="245" y="258"/>
                      <a:pt x="241" y="203"/>
                    </a:cubicBezTo>
                    <a:cubicBezTo>
                      <a:pt x="240" y="195"/>
                      <a:pt x="242" y="187"/>
                      <a:pt x="246" y="180"/>
                    </a:cubicBezTo>
                    <a:cubicBezTo>
                      <a:pt x="270" y="128"/>
                      <a:pt x="265" y="70"/>
                      <a:pt x="285" y="16"/>
                    </a:cubicBezTo>
                    <a:cubicBezTo>
                      <a:pt x="323" y="0"/>
                      <a:pt x="362" y="22"/>
                      <a:pt x="400" y="29"/>
                    </a:cubicBezTo>
                    <a:cubicBezTo>
                      <a:pt x="437" y="36"/>
                      <a:pt x="473" y="48"/>
                      <a:pt x="511" y="50"/>
                    </a:cubicBezTo>
                    <a:cubicBezTo>
                      <a:pt x="528" y="51"/>
                      <a:pt x="541" y="59"/>
                      <a:pt x="556" y="63"/>
                    </a:cubicBezTo>
                    <a:cubicBezTo>
                      <a:pt x="620" y="81"/>
                      <a:pt x="688" y="72"/>
                      <a:pt x="749" y="102"/>
                    </a:cubicBezTo>
                    <a:cubicBezTo>
                      <a:pt x="814" y="90"/>
                      <a:pt x="870" y="140"/>
                      <a:pt x="935" y="127"/>
                    </a:cubicBezTo>
                    <a:cubicBezTo>
                      <a:pt x="1020" y="156"/>
                      <a:pt x="1112" y="153"/>
                      <a:pt x="1195" y="188"/>
                    </a:cubicBezTo>
                    <a:cubicBezTo>
                      <a:pt x="1202" y="191"/>
                      <a:pt x="1211" y="189"/>
                      <a:pt x="1219" y="191"/>
                    </a:cubicBezTo>
                    <a:cubicBezTo>
                      <a:pt x="1241" y="195"/>
                      <a:pt x="1263" y="183"/>
                      <a:pt x="1285" y="201"/>
                    </a:cubicBezTo>
                    <a:cubicBezTo>
                      <a:pt x="1299" y="212"/>
                      <a:pt x="1322" y="212"/>
                      <a:pt x="1339" y="21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21">
                <a:extLst>
                  <a:ext uri="{FF2B5EF4-FFF2-40B4-BE49-F238E27FC236}">
                    <a16:creationId xmlns:a16="http://schemas.microsoft.com/office/drawing/2014/main" id="{9774ABE3-94C0-3673-91DE-C4CA37E0F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888" y="4943475"/>
                <a:ext cx="522287" cy="611188"/>
              </a:xfrm>
              <a:custGeom>
                <a:avLst/>
                <a:gdLst>
                  <a:gd name="T0" fmla="*/ 968 w 1256"/>
                  <a:gd name="T1" fmla="*/ 1471 h 1471"/>
                  <a:gd name="T2" fmla="*/ 762 w 1256"/>
                  <a:gd name="T3" fmla="*/ 1433 h 1471"/>
                  <a:gd name="T4" fmla="*/ 751 w 1256"/>
                  <a:gd name="T5" fmla="*/ 1430 h 1471"/>
                  <a:gd name="T6" fmla="*/ 626 w 1256"/>
                  <a:gd name="T7" fmla="*/ 1408 h 1471"/>
                  <a:gd name="T8" fmla="*/ 500 w 1256"/>
                  <a:gd name="T9" fmla="*/ 1303 h 1471"/>
                  <a:gd name="T10" fmla="*/ 282 w 1256"/>
                  <a:gd name="T11" fmla="*/ 1140 h 1471"/>
                  <a:gd name="T12" fmla="*/ 227 w 1256"/>
                  <a:gd name="T13" fmla="*/ 1104 h 1471"/>
                  <a:gd name="T14" fmla="*/ 141 w 1256"/>
                  <a:gd name="T15" fmla="*/ 1037 h 1471"/>
                  <a:gd name="T16" fmla="*/ 63 w 1256"/>
                  <a:gd name="T17" fmla="*/ 982 h 1471"/>
                  <a:gd name="T18" fmla="*/ 34 w 1256"/>
                  <a:gd name="T19" fmla="*/ 957 h 1471"/>
                  <a:gd name="T20" fmla="*/ 0 w 1256"/>
                  <a:gd name="T21" fmla="*/ 921 h 1471"/>
                  <a:gd name="T22" fmla="*/ 100 w 1256"/>
                  <a:gd name="T23" fmla="*/ 872 h 1471"/>
                  <a:gd name="T24" fmla="*/ 100 w 1256"/>
                  <a:gd name="T25" fmla="*/ 805 h 1471"/>
                  <a:gd name="T26" fmla="*/ 57 w 1256"/>
                  <a:gd name="T27" fmla="*/ 762 h 1471"/>
                  <a:gd name="T28" fmla="*/ 117 w 1256"/>
                  <a:gd name="T29" fmla="*/ 702 h 1471"/>
                  <a:gd name="T30" fmla="*/ 139 w 1256"/>
                  <a:gd name="T31" fmla="*/ 673 h 1471"/>
                  <a:gd name="T32" fmla="*/ 196 w 1256"/>
                  <a:gd name="T33" fmla="*/ 623 h 1471"/>
                  <a:gd name="T34" fmla="*/ 243 w 1256"/>
                  <a:gd name="T35" fmla="*/ 574 h 1471"/>
                  <a:gd name="T36" fmla="*/ 226 w 1256"/>
                  <a:gd name="T37" fmla="*/ 527 h 1471"/>
                  <a:gd name="T38" fmla="*/ 206 w 1256"/>
                  <a:gd name="T39" fmla="*/ 348 h 1471"/>
                  <a:gd name="T40" fmla="*/ 228 w 1256"/>
                  <a:gd name="T41" fmla="*/ 218 h 1471"/>
                  <a:gd name="T42" fmla="*/ 239 w 1256"/>
                  <a:gd name="T43" fmla="*/ 172 h 1471"/>
                  <a:gd name="T44" fmla="*/ 284 w 1256"/>
                  <a:gd name="T45" fmla="*/ 153 h 1471"/>
                  <a:gd name="T46" fmla="*/ 360 w 1256"/>
                  <a:gd name="T47" fmla="*/ 154 h 1471"/>
                  <a:gd name="T48" fmla="*/ 427 w 1256"/>
                  <a:gd name="T49" fmla="*/ 0 h 1471"/>
                  <a:gd name="T50" fmla="*/ 470 w 1256"/>
                  <a:gd name="T51" fmla="*/ 10 h 1471"/>
                  <a:gd name="T52" fmla="*/ 563 w 1256"/>
                  <a:gd name="T53" fmla="*/ 30 h 1471"/>
                  <a:gd name="T54" fmla="*/ 648 w 1256"/>
                  <a:gd name="T55" fmla="*/ 53 h 1471"/>
                  <a:gd name="T56" fmla="*/ 693 w 1256"/>
                  <a:gd name="T57" fmla="*/ 66 h 1471"/>
                  <a:gd name="T58" fmla="*/ 830 w 1256"/>
                  <a:gd name="T59" fmla="*/ 103 h 1471"/>
                  <a:gd name="T60" fmla="*/ 967 w 1256"/>
                  <a:gd name="T61" fmla="*/ 139 h 1471"/>
                  <a:gd name="T62" fmla="*/ 1120 w 1256"/>
                  <a:gd name="T63" fmla="*/ 167 h 1471"/>
                  <a:gd name="T64" fmla="*/ 1146 w 1256"/>
                  <a:gd name="T65" fmla="*/ 179 h 1471"/>
                  <a:gd name="T66" fmla="*/ 1192 w 1256"/>
                  <a:gd name="T67" fmla="*/ 191 h 1471"/>
                  <a:gd name="T68" fmla="*/ 1256 w 1256"/>
                  <a:gd name="T69" fmla="*/ 212 h 1471"/>
                  <a:gd name="T70" fmla="*/ 1216 w 1256"/>
                  <a:gd name="T71" fmla="*/ 379 h 1471"/>
                  <a:gd name="T72" fmla="*/ 1190 w 1256"/>
                  <a:gd name="T73" fmla="*/ 533 h 1471"/>
                  <a:gd name="T74" fmla="*/ 1142 w 1256"/>
                  <a:gd name="T75" fmla="*/ 703 h 1471"/>
                  <a:gd name="T76" fmla="*/ 1113 w 1256"/>
                  <a:gd name="T77" fmla="*/ 849 h 1471"/>
                  <a:gd name="T78" fmla="*/ 1091 w 1256"/>
                  <a:gd name="T79" fmla="*/ 953 h 1471"/>
                  <a:gd name="T80" fmla="*/ 1051 w 1256"/>
                  <a:gd name="T81" fmla="*/ 1133 h 1471"/>
                  <a:gd name="T82" fmla="*/ 1035 w 1256"/>
                  <a:gd name="T83" fmla="*/ 1190 h 1471"/>
                  <a:gd name="T84" fmla="*/ 1026 w 1256"/>
                  <a:gd name="T85" fmla="*/ 1218 h 1471"/>
                  <a:gd name="T86" fmla="*/ 1015 w 1256"/>
                  <a:gd name="T87" fmla="*/ 1282 h 1471"/>
                  <a:gd name="T88" fmla="*/ 968 w 1256"/>
                  <a:gd name="T89" fmla="*/ 1471 h 1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6" h="1471">
                    <a:moveTo>
                      <a:pt x="968" y="1471"/>
                    </a:moveTo>
                    <a:cubicBezTo>
                      <a:pt x="898" y="1462"/>
                      <a:pt x="831" y="1440"/>
                      <a:pt x="762" y="1433"/>
                    </a:cubicBezTo>
                    <a:cubicBezTo>
                      <a:pt x="758" y="1433"/>
                      <a:pt x="753" y="1433"/>
                      <a:pt x="751" y="1430"/>
                    </a:cubicBezTo>
                    <a:cubicBezTo>
                      <a:pt x="714" y="1398"/>
                      <a:pt x="669" y="1410"/>
                      <a:pt x="626" y="1408"/>
                    </a:cubicBezTo>
                    <a:cubicBezTo>
                      <a:pt x="589" y="1368"/>
                      <a:pt x="541" y="1339"/>
                      <a:pt x="500" y="1303"/>
                    </a:cubicBezTo>
                    <a:cubicBezTo>
                      <a:pt x="431" y="1243"/>
                      <a:pt x="346" y="1206"/>
                      <a:pt x="282" y="1140"/>
                    </a:cubicBezTo>
                    <a:cubicBezTo>
                      <a:pt x="267" y="1125"/>
                      <a:pt x="246" y="1115"/>
                      <a:pt x="227" y="1104"/>
                    </a:cubicBezTo>
                    <a:cubicBezTo>
                      <a:pt x="196" y="1085"/>
                      <a:pt x="167" y="1064"/>
                      <a:pt x="141" y="1037"/>
                    </a:cubicBezTo>
                    <a:cubicBezTo>
                      <a:pt x="119" y="1013"/>
                      <a:pt x="98" y="988"/>
                      <a:pt x="63" y="982"/>
                    </a:cubicBezTo>
                    <a:cubicBezTo>
                      <a:pt x="52" y="980"/>
                      <a:pt x="38" y="977"/>
                      <a:pt x="34" y="957"/>
                    </a:cubicBezTo>
                    <a:cubicBezTo>
                      <a:pt x="32" y="944"/>
                      <a:pt x="12" y="933"/>
                      <a:pt x="0" y="921"/>
                    </a:cubicBezTo>
                    <a:cubicBezTo>
                      <a:pt x="29" y="897"/>
                      <a:pt x="65" y="886"/>
                      <a:pt x="100" y="872"/>
                    </a:cubicBezTo>
                    <a:cubicBezTo>
                      <a:pt x="100" y="851"/>
                      <a:pt x="100" y="830"/>
                      <a:pt x="100" y="805"/>
                    </a:cubicBezTo>
                    <a:cubicBezTo>
                      <a:pt x="88" y="794"/>
                      <a:pt x="74" y="779"/>
                      <a:pt x="57" y="762"/>
                    </a:cubicBezTo>
                    <a:cubicBezTo>
                      <a:pt x="79" y="740"/>
                      <a:pt x="98" y="721"/>
                      <a:pt x="117" y="702"/>
                    </a:cubicBezTo>
                    <a:cubicBezTo>
                      <a:pt x="125" y="693"/>
                      <a:pt x="132" y="683"/>
                      <a:pt x="139" y="673"/>
                    </a:cubicBezTo>
                    <a:cubicBezTo>
                      <a:pt x="153" y="651"/>
                      <a:pt x="155" y="615"/>
                      <a:pt x="196" y="623"/>
                    </a:cubicBezTo>
                    <a:cubicBezTo>
                      <a:pt x="210" y="608"/>
                      <a:pt x="225" y="592"/>
                      <a:pt x="243" y="574"/>
                    </a:cubicBezTo>
                    <a:cubicBezTo>
                      <a:pt x="238" y="560"/>
                      <a:pt x="236" y="541"/>
                      <a:pt x="226" y="527"/>
                    </a:cubicBezTo>
                    <a:cubicBezTo>
                      <a:pt x="185" y="471"/>
                      <a:pt x="202" y="408"/>
                      <a:pt x="206" y="348"/>
                    </a:cubicBezTo>
                    <a:cubicBezTo>
                      <a:pt x="210" y="305"/>
                      <a:pt x="225" y="262"/>
                      <a:pt x="228" y="218"/>
                    </a:cubicBezTo>
                    <a:cubicBezTo>
                      <a:pt x="229" y="202"/>
                      <a:pt x="227" y="188"/>
                      <a:pt x="239" y="172"/>
                    </a:cubicBezTo>
                    <a:cubicBezTo>
                      <a:pt x="257" y="149"/>
                      <a:pt x="253" y="149"/>
                      <a:pt x="284" y="153"/>
                    </a:cubicBezTo>
                    <a:cubicBezTo>
                      <a:pt x="309" y="156"/>
                      <a:pt x="335" y="154"/>
                      <a:pt x="360" y="154"/>
                    </a:cubicBezTo>
                    <a:cubicBezTo>
                      <a:pt x="384" y="105"/>
                      <a:pt x="390" y="48"/>
                      <a:pt x="427" y="0"/>
                    </a:cubicBezTo>
                    <a:cubicBezTo>
                      <a:pt x="439" y="3"/>
                      <a:pt x="454" y="6"/>
                      <a:pt x="470" y="10"/>
                    </a:cubicBezTo>
                    <a:cubicBezTo>
                      <a:pt x="501" y="18"/>
                      <a:pt x="532" y="24"/>
                      <a:pt x="563" y="30"/>
                    </a:cubicBezTo>
                    <a:cubicBezTo>
                      <a:pt x="591" y="36"/>
                      <a:pt x="617" y="52"/>
                      <a:pt x="648" y="53"/>
                    </a:cubicBezTo>
                    <a:cubicBezTo>
                      <a:pt x="663" y="54"/>
                      <a:pt x="679" y="59"/>
                      <a:pt x="693" y="66"/>
                    </a:cubicBezTo>
                    <a:cubicBezTo>
                      <a:pt x="737" y="86"/>
                      <a:pt x="785" y="89"/>
                      <a:pt x="830" y="103"/>
                    </a:cubicBezTo>
                    <a:cubicBezTo>
                      <a:pt x="875" y="118"/>
                      <a:pt x="925" y="113"/>
                      <a:pt x="967" y="139"/>
                    </a:cubicBezTo>
                    <a:cubicBezTo>
                      <a:pt x="1020" y="133"/>
                      <a:pt x="1066" y="175"/>
                      <a:pt x="1120" y="167"/>
                    </a:cubicBezTo>
                    <a:cubicBezTo>
                      <a:pt x="1128" y="166"/>
                      <a:pt x="1137" y="176"/>
                      <a:pt x="1146" y="179"/>
                    </a:cubicBezTo>
                    <a:cubicBezTo>
                      <a:pt x="1161" y="184"/>
                      <a:pt x="1177" y="192"/>
                      <a:pt x="1192" y="191"/>
                    </a:cubicBezTo>
                    <a:cubicBezTo>
                      <a:pt x="1216" y="190"/>
                      <a:pt x="1234" y="201"/>
                      <a:pt x="1256" y="212"/>
                    </a:cubicBezTo>
                    <a:cubicBezTo>
                      <a:pt x="1235" y="265"/>
                      <a:pt x="1245" y="327"/>
                      <a:pt x="1216" y="379"/>
                    </a:cubicBezTo>
                    <a:cubicBezTo>
                      <a:pt x="1222" y="432"/>
                      <a:pt x="1186" y="479"/>
                      <a:pt x="1190" y="533"/>
                    </a:cubicBezTo>
                    <a:cubicBezTo>
                      <a:pt x="1157" y="584"/>
                      <a:pt x="1174" y="651"/>
                      <a:pt x="1142" y="703"/>
                    </a:cubicBezTo>
                    <a:cubicBezTo>
                      <a:pt x="1148" y="754"/>
                      <a:pt x="1122" y="800"/>
                      <a:pt x="1113" y="849"/>
                    </a:cubicBezTo>
                    <a:cubicBezTo>
                      <a:pt x="1106" y="883"/>
                      <a:pt x="1101" y="919"/>
                      <a:pt x="1091" y="953"/>
                    </a:cubicBezTo>
                    <a:cubicBezTo>
                      <a:pt x="1074" y="1012"/>
                      <a:pt x="1058" y="1072"/>
                      <a:pt x="1051" y="1133"/>
                    </a:cubicBezTo>
                    <a:cubicBezTo>
                      <a:pt x="1048" y="1152"/>
                      <a:pt x="1040" y="1171"/>
                      <a:pt x="1035" y="1190"/>
                    </a:cubicBezTo>
                    <a:cubicBezTo>
                      <a:pt x="1032" y="1199"/>
                      <a:pt x="1027" y="1208"/>
                      <a:pt x="1026" y="1218"/>
                    </a:cubicBezTo>
                    <a:cubicBezTo>
                      <a:pt x="1025" y="1240"/>
                      <a:pt x="1020" y="1261"/>
                      <a:pt x="1015" y="1282"/>
                    </a:cubicBezTo>
                    <a:cubicBezTo>
                      <a:pt x="999" y="1344"/>
                      <a:pt x="996" y="1408"/>
                      <a:pt x="968" y="147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22">
                <a:extLst>
                  <a:ext uri="{FF2B5EF4-FFF2-40B4-BE49-F238E27FC236}">
                    <a16:creationId xmlns:a16="http://schemas.microsoft.com/office/drawing/2014/main" id="{25AF38CA-1598-72C0-8503-3833C2935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9538" y="2727325"/>
                <a:ext cx="736600" cy="795338"/>
              </a:xfrm>
              <a:custGeom>
                <a:avLst/>
                <a:gdLst>
                  <a:gd name="T0" fmla="*/ 1652 w 1769"/>
                  <a:gd name="T1" fmla="*/ 1568 h 1909"/>
                  <a:gd name="T2" fmla="*/ 1520 w 1769"/>
                  <a:gd name="T3" fmla="*/ 1500 h 1909"/>
                  <a:gd name="T4" fmla="*/ 1206 w 1769"/>
                  <a:gd name="T5" fmla="*/ 1613 h 1909"/>
                  <a:gd name="T6" fmla="*/ 948 w 1769"/>
                  <a:gd name="T7" fmla="*/ 1708 h 1909"/>
                  <a:gd name="T8" fmla="*/ 799 w 1769"/>
                  <a:gd name="T9" fmla="*/ 1764 h 1909"/>
                  <a:gd name="T10" fmla="*/ 684 w 1769"/>
                  <a:gd name="T11" fmla="*/ 1754 h 1909"/>
                  <a:gd name="T12" fmla="*/ 605 w 1769"/>
                  <a:gd name="T13" fmla="*/ 1756 h 1909"/>
                  <a:gd name="T14" fmla="*/ 450 w 1769"/>
                  <a:gd name="T15" fmla="*/ 1876 h 1909"/>
                  <a:gd name="T16" fmla="*/ 346 w 1769"/>
                  <a:gd name="T17" fmla="*/ 1882 h 1909"/>
                  <a:gd name="T18" fmla="*/ 270 w 1769"/>
                  <a:gd name="T19" fmla="*/ 1729 h 1909"/>
                  <a:gd name="T20" fmla="*/ 173 w 1769"/>
                  <a:gd name="T21" fmla="*/ 1735 h 1909"/>
                  <a:gd name="T22" fmla="*/ 71 w 1769"/>
                  <a:gd name="T23" fmla="*/ 1561 h 1909"/>
                  <a:gd name="T24" fmla="*/ 72 w 1769"/>
                  <a:gd name="T25" fmla="*/ 1347 h 1909"/>
                  <a:gd name="T26" fmla="*/ 126 w 1769"/>
                  <a:gd name="T27" fmla="*/ 1275 h 1909"/>
                  <a:gd name="T28" fmla="*/ 316 w 1769"/>
                  <a:gd name="T29" fmla="*/ 1261 h 1909"/>
                  <a:gd name="T30" fmla="*/ 420 w 1769"/>
                  <a:gd name="T31" fmla="*/ 1272 h 1909"/>
                  <a:gd name="T32" fmla="*/ 382 w 1769"/>
                  <a:gd name="T33" fmla="*/ 1349 h 1909"/>
                  <a:gd name="T34" fmla="*/ 301 w 1769"/>
                  <a:gd name="T35" fmla="*/ 1428 h 1909"/>
                  <a:gd name="T36" fmla="*/ 334 w 1769"/>
                  <a:gd name="T37" fmla="*/ 1500 h 1909"/>
                  <a:gd name="T38" fmla="*/ 450 w 1769"/>
                  <a:gd name="T39" fmla="*/ 1444 h 1909"/>
                  <a:gd name="T40" fmla="*/ 537 w 1769"/>
                  <a:gd name="T41" fmla="*/ 1446 h 1909"/>
                  <a:gd name="T42" fmla="*/ 618 w 1769"/>
                  <a:gd name="T43" fmla="*/ 1349 h 1909"/>
                  <a:gd name="T44" fmla="*/ 498 w 1769"/>
                  <a:gd name="T45" fmla="*/ 1323 h 1909"/>
                  <a:gd name="T46" fmla="*/ 502 w 1769"/>
                  <a:gd name="T47" fmla="*/ 1204 h 1909"/>
                  <a:gd name="T48" fmla="*/ 475 w 1769"/>
                  <a:gd name="T49" fmla="*/ 1061 h 1909"/>
                  <a:gd name="T50" fmla="*/ 380 w 1769"/>
                  <a:gd name="T51" fmla="*/ 893 h 1909"/>
                  <a:gd name="T52" fmla="*/ 340 w 1769"/>
                  <a:gd name="T53" fmla="*/ 796 h 1909"/>
                  <a:gd name="T54" fmla="*/ 290 w 1769"/>
                  <a:gd name="T55" fmla="*/ 529 h 1909"/>
                  <a:gd name="T56" fmla="*/ 201 w 1769"/>
                  <a:gd name="T57" fmla="*/ 497 h 1909"/>
                  <a:gd name="T58" fmla="*/ 225 w 1769"/>
                  <a:gd name="T59" fmla="*/ 292 h 1909"/>
                  <a:gd name="T60" fmla="*/ 112 w 1769"/>
                  <a:gd name="T61" fmla="*/ 283 h 1909"/>
                  <a:gd name="T62" fmla="*/ 57 w 1769"/>
                  <a:gd name="T63" fmla="*/ 145 h 1909"/>
                  <a:gd name="T64" fmla="*/ 11 w 1769"/>
                  <a:gd name="T65" fmla="*/ 0 h 1909"/>
                  <a:gd name="T66" fmla="*/ 203 w 1769"/>
                  <a:gd name="T67" fmla="*/ 171 h 1909"/>
                  <a:gd name="T68" fmla="*/ 315 w 1769"/>
                  <a:gd name="T69" fmla="*/ 306 h 1909"/>
                  <a:gd name="T70" fmla="*/ 375 w 1769"/>
                  <a:gd name="T71" fmla="*/ 368 h 1909"/>
                  <a:gd name="T72" fmla="*/ 489 w 1769"/>
                  <a:gd name="T73" fmla="*/ 449 h 1909"/>
                  <a:gd name="T74" fmla="*/ 547 w 1769"/>
                  <a:gd name="T75" fmla="*/ 563 h 1909"/>
                  <a:gd name="T76" fmla="*/ 604 w 1769"/>
                  <a:gd name="T77" fmla="*/ 668 h 1909"/>
                  <a:gd name="T78" fmla="*/ 629 w 1769"/>
                  <a:gd name="T79" fmla="*/ 775 h 1909"/>
                  <a:gd name="T80" fmla="*/ 926 w 1769"/>
                  <a:gd name="T81" fmla="*/ 918 h 1909"/>
                  <a:gd name="T82" fmla="*/ 1111 w 1769"/>
                  <a:gd name="T83" fmla="*/ 937 h 1909"/>
                  <a:gd name="T84" fmla="*/ 1307 w 1769"/>
                  <a:gd name="T85" fmla="*/ 932 h 1909"/>
                  <a:gd name="T86" fmla="*/ 1267 w 1769"/>
                  <a:gd name="T87" fmla="*/ 1024 h 1909"/>
                  <a:gd name="T88" fmla="*/ 1186 w 1769"/>
                  <a:gd name="T89" fmla="*/ 1122 h 1909"/>
                  <a:gd name="T90" fmla="*/ 1047 w 1769"/>
                  <a:gd name="T91" fmla="*/ 1267 h 1909"/>
                  <a:gd name="T92" fmla="*/ 1152 w 1769"/>
                  <a:gd name="T93" fmla="*/ 1262 h 1909"/>
                  <a:gd name="T94" fmla="*/ 1193 w 1769"/>
                  <a:gd name="T95" fmla="*/ 1171 h 1909"/>
                  <a:gd name="T96" fmla="*/ 1331 w 1769"/>
                  <a:gd name="T97" fmla="*/ 1034 h 1909"/>
                  <a:gd name="T98" fmla="*/ 1416 w 1769"/>
                  <a:gd name="T99" fmla="*/ 1094 h 1909"/>
                  <a:gd name="T100" fmla="*/ 1599 w 1769"/>
                  <a:gd name="T101" fmla="*/ 1134 h 1909"/>
                  <a:gd name="T102" fmla="*/ 1675 w 1769"/>
                  <a:gd name="T103" fmla="*/ 1287 h 1909"/>
                  <a:gd name="T104" fmla="*/ 1730 w 1769"/>
                  <a:gd name="T105" fmla="*/ 1346 h 1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69" h="1909">
                    <a:moveTo>
                      <a:pt x="1769" y="1426"/>
                    </a:moveTo>
                    <a:cubicBezTo>
                      <a:pt x="1734" y="1473"/>
                      <a:pt x="1708" y="1530"/>
                      <a:pt x="1652" y="1568"/>
                    </a:cubicBezTo>
                    <a:cubicBezTo>
                      <a:pt x="1626" y="1537"/>
                      <a:pt x="1600" y="1506"/>
                      <a:pt x="1572" y="1472"/>
                    </a:cubicBezTo>
                    <a:cubicBezTo>
                      <a:pt x="1554" y="1482"/>
                      <a:pt x="1538" y="1494"/>
                      <a:pt x="1520" y="1500"/>
                    </a:cubicBezTo>
                    <a:cubicBezTo>
                      <a:pt x="1488" y="1511"/>
                      <a:pt x="1454" y="1515"/>
                      <a:pt x="1423" y="1527"/>
                    </a:cubicBezTo>
                    <a:cubicBezTo>
                      <a:pt x="1350" y="1555"/>
                      <a:pt x="1275" y="1576"/>
                      <a:pt x="1206" y="1613"/>
                    </a:cubicBezTo>
                    <a:cubicBezTo>
                      <a:pt x="1171" y="1631"/>
                      <a:pt x="1131" y="1636"/>
                      <a:pt x="1095" y="1652"/>
                    </a:cubicBezTo>
                    <a:cubicBezTo>
                      <a:pt x="1047" y="1673"/>
                      <a:pt x="996" y="1688"/>
                      <a:pt x="948" y="1708"/>
                    </a:cubicBezTo>
                    <a:cubicBezTo>
                      <a:pt x="922" y="1718"/>
                      <a:pt x="890" y="1712"/>
                      <a:pt x="873" y="1741"/>
                    </a:cubicBezTo>
                    <a:cubicBezTo>
                      <a:pt x="845" y="1739"/>
                      <a:pt x="823" y="1750"/>
                      <a:pt x="799" y="1764"/>
                    </a:cubicBezTo>
                    <a:cubicBezTo>
                      <a:pt x="782" y="1774"/>
                      <a:pt x="755" y="1768"/>
                      <a:pt x="733" y="1770"/>
                    </a:cubicBezTo>
                    <a:cubicBezTo>
                      <a:pt x="722" y="1772"/>
                      <a:pt x="719" y="1771"/>
                      <a:pt x="684" y="1754"/>
                    </a:cubicBezTo>
                    <a:cubicBezTo>
                      <a:pt x="666" y="1746"/>
                      <a:pt x="648" y="1738"/>
                      <a:pt x="625" y="1727"/>
                    </a:cubicBezTo>
                    <a:cubicBezTo>
                      <a:pt x="619" y="1736"/>
                      <a:pt x="604" y="1747"/>
                      <a:pt x="605" y="1756"/>
                    </a:cubicBezTo>
                    <a:cubicBezTo>
                      <a:pt x="610" y="1807"/>
                      <a:pt x="590" y="1853"/>
                      <a:pt x="588" y="1905"/>
                    </a:cubicBezTo>
                    <a:cubicBezTo>
                      <a:pt x="540" y="1906"/>
                      <a:pt x="494" y="1909"/>
                      <a:pt x="450" y="1876"/>
                    </a:cubicBezTo>
                    <a:cubicBezTo>
                      <a:pt x="427" y="1858"/>
                      <a:pt x="391" y="1863"/>
                      <a:pt x="362" y="1875"/>
                    </a:cubicBezTo>
                    <a:cubicBezTo>
                      <a:pt x="356" y="1878"/>
                      <a:pt x="351" y="1880"/>
                      <a:pt x="346" y="1882"/>
                    </a:cubicBezTo>
                    <a:cubicBezTo>
                      <a:pt x="304" y="1849"/>
                      <a:pt x="313" y="1804"/>
                      <a:pt x="312" y="1764"/>
                    </a:cubicBezTo>
                    <a:cubicBezTo>
                      <a:pt x="298" y="1753"/>
                      <a:pt x="286" y="1742"/>
                      <a:pt x="270" y="1729"/>
                    </a:cubicBezTo>
                    <a:cubicBezTo>
                      <a:pt x="258" y="1737"/>
                      <a:pt x="241" y="1748"/>
                      <a:pt x="225" y="1759"/>
                    </a:cubicBezTo>
                    <a:cubicBezTo>
                      <a:pt x="199" y="1776"/>
                      <a:pt x="174" y="1765"/>
                      <a:pt x="173" y="1735"/>
                    </a:cubicBezTo>
                    <a:cubicBezTo>
                      <a:pt x="172" y="1697"/>
                      <a:pt x="173" y="1659"/>
                      <a:pt x="173" y="1621"/>
                    </a:cubicBezTo>
                    <a:cubicBezTo>
                      <a:pt x="142" y="1597"/>
                      <a:pt x="97" y="1601"/>
                      <a:pt x="71" y="1561"/>
                    </a:cubicBezTo>
                    <a:cubicBezTo>
                      <a:pt x="49" y="1528"/>
                      <a:pt x="22" y="1498"/>
                      <a:pt x="12" y="1452"/>
                    </a:cubicBezTo>
                    <a:cubicBezTo>
                      <a:pt x="42" y="1427"/>
                      <a:pt x="70" y="1395"/>
                      <a:pt x="72" y="1347"/>
                    </a:cubicBezTo>
                    <a:cubicBezTo>
                      <a:pt x="72" y="1343"/>
                      <a:pt x="75" y="1337"/>
                      <a:pt x="77" y="1337"/>
                    </a:cubicBezTo>
                    <a:cubicBezTo>
                      <a:pt x="114" y="1332"/>
                      <a:pt x="110" y="1296"/>
                      <a:pt x="126" y="1275"/>
                    </a:cubicBezTo>
                    <a:cubicBezTo>
                      <a:pt x="160" y="1293"/>
                      <a:pt x="210" y="1275"/>
                      <a:pt x="229" y="1326"/>
                    </a:cubicBezTo>
                    <a:cubicBezTo>
                      <a:pt x="264" y="1309"/>
                      <a:pt x="308" y="1309"/>
                      <a:pt x="316" y="1261"/>
                    </a:cubicBezTo>
                    <a:cubicBezTo>
                      <a:pt x="335" y="1262"/>
                      <a:pt x="352" y="1257"/>
                      <a:pt x="370" y="1271"/>
                    </a:cubicBezTo>
                    <a:cubicBezTo>
                      <a:pt x="382" y="1280"/>
                      <a:pt x="406" y="1272"/>
                      <a:pt x="420" y="1272"/>
                    </a:cubicBezTo>
                    <a:cubicBezTo>
                      <a:pt x="420" y="1286"/>
                      <a:pt x="420" y="1295"/>
                      <a:pt x="420" y="1313"/>
                    </a:cubicBezTo>
                    <a:cubicBezTo>
                      <a:pt x="412" y="1320"/>
                      <a:pt x="397" y="1334"/>
                      <a:pt x="382" y="1349"/>
                    </a:cubicBezTo>
                    <a:cubicBezTo>
                      <a:pt x="368" y="1362"/>
                      <a:pt x="348" y="1373"/>
                      <a:pt x="343" y="1389"/>
                    </a:cubicBezTo>
                    <a:cubicBezTo>
                      <a:pt x="336" y="1413"/>
                      <a:pt x="314" y="1413"/>
                      <a:pt x="301" y="1428"/>
                    </a:cubicBezTo>
                    <a:cubicBezTo>
                      <a:pt x="291" y="1440"/>
                      <a:pt x="283" y="1451"/>
                      <a:pt x="287" y="1466"/>
                    </a:cubicBezTo>
                    <a:cubicBezTo>
                      <a:pt x="291" y="1481"/>
                      <a:pt x="320" y="1502"/>
                      <a:pt x="334" y="1500"/>
                    </a:cubicBezTo>
                    <a:cubicBezTo>
                      <a:pt x="351" y="1497"/>
                      <a:pt x="371" y="1494"/>
                      <a:pt x="384" y="1484"/>
                    </a:cubicBezTo>
                    <a:cubicBezTo>
                      <a:pt x="405" y="1468"/>
                      <a:pt x="421" y="1447"/>
                      <a:pt x="450" y="1444"/>
                    </a:cubicBezTo>
                    <a:cubicBezTo>
                      <a:pt x="457" y="1443"/>
                      <a:pt x="462" y="1433"/>
                      <a:pt x="468" y="1427"/>
                    </a:cubicBezTo>
                    <a:cubicBezTo>
                      <a:pt x="491" y="1433"/>
                      <a:pt x="509" y="1462"/>
                      <a:pt x="537" y="1446"/>
                    </a:cubicBezTo>
                    <a:cubicBezTo>
                      <a:pt x="558" y="1434"/>
                      <a:pt x="588" y="1426"/>
                      <a:pt x="589" y="1400"/>
                    </a:cubicBezTo>
                    <a:cubicBezTo>
                      <a:pt x="590" y="1376"/>
                      <a:pt x="607" y="1368"/>
                      <a:pt x="618" y="1349"/>
                    </a:cubicBezTo>
                    <a:cubicBezTo>
                      <a:pt x="597" y="1334"/>
                      <a:pt x="613" y="1295"/>
                      <a:pt x="573" y="1283"/>
                    </a:cubicBezTo>
                    <a:cubicBezTo>
                      <a:pt x="559" y="1316"/>
                      <a:pt x="532" y="1326"/>
                      <a:pt x="498" y="1323"/>
                    </a:cubicBezTo>
                    <a:cubicBezTo>
                      <a:pt x="467" y="1321"/>
                      <a:pt x="459" y="1303"/>
                      <a:pt x="469" y="1273"/>
                    </a:cubicBezTo>
                    <a:cubicBezTo>
                      <a:pt x="477" y="1248"/>
                      <a:pt x="510" y="1236"/>
                      <a:pt x="502" y="1204"/>
                    </a:cubicBezTo>
                    <a:cubicBezTo>
                      <a:pt x="526" y="1182"/>
                      <a:pt x="520" y="1149"/>
                      <a:pt x="512" y="1128"/>
                    </a:cubicBezTo>
                    <a:cubicBezTo>
                      <a:pt x="504" y="1106"/>
                      <a:pt x="502" y="1075"/>
                      <a:pt x="475" y="1061"/>
                    </a:cubicBezTo>
                    <a:cubicBezTo>
                      <a:pt x="466" y="1056"/>
                      <a:pt x="460" y="1047"/>
                      <a:pt x="452" y="1039"/>
                    </a:cubicBezTo>
                    <a:cubicBezTo>
                      <a:pt x="456" y="976"/>
                      <a:pt x="417" y="935"/>
                      <a:pt x="380" y="893"/>
                    </a:cubicBezTo>
                    <a:cubicBezTo>
                      <a:pt x="367" y="880"/>
                      <a:pt x="351" y="861"/>
                      <a:pt x="350" y="848"/>
                    </a:cubicBezTo>
                    <a:cubicBezTo>
                      <a:pt x="348" y="830"/>
                      <a:pt x="345" y="813"/>
                      <a:pt x="340" y="796"/>
                    </a:cubicBezTo>
                    <a:cubicBezTo>
                      <a:pt x="328" y="755"/>
                      <a:pt x="327" y="711"/>
                      <a:pt x="325" y="669"/>
                    </a:cubicBezTo>
                    <a:cubicBezTo>
                      <a:pt x="323" y="620"/>
                      <a:pt x="331" y="570"/>
                      <a:pt x="290" y="529"/>
                    </a:cubicBezTo>
                    <a:cubicBezTo>
                      <a:pt x="279" y="525"/>
                      <a:pt x="262" y="521"/>
                      <a:pt x="245" y="515"/>
                    </a:cubicBezTo>
                    <a:cubicBezTo>
                      <a:pt x="230" y="510"/>
                      <a:pt x="216" y="503"/>
                      <a:pt x="201" y="497"/>
                    </a:cubicBezTo>
                    <a:cubicBezTo>
                      <a:pt x="193" y="465"/>
                      <a:pt x="194" y="436"/>
                      <a:pt x="228" y="415"/>
                    </a:cubicBezTo>
                    <a:cubicBezTo>
                      <a:pt x="192" y="373"/>
                      <a:pt x="218" y="333"/>
                      <a:pt x="225" y="292"/>
                    </a:cubicBezTo>
                    <a:cubicBezTo>
                      <a:pt x="205" y="286"/>
                      <a:pt x="187" y="277"/>
                      <a:pt x="168" y="275"/>
                    </a:cubicBezTo>
                    <a:cubicBezTo>
                      <a:pt x="151" y="273"/>
                      <a:pt x="134" y="279"/>
                      <a:pt x="112" y="283"/>
                    </a:cubicBezTo>
                    <a:cubicBezTo>
                      <a:pt x="107" y="252"/>
                      <a:pt x="105" y="219"/>
                      <a:pt x="96" y="186"/>
                    </a:cubicBezTo>
                    <a:cubicBezTo>
                      <a:pt x="91" y="169"/>
                      <a:pt x="89" y="141"/>
                      <a:pt x="57" y="145"/>
                    </a:cubicBezTo>
                    <a:cubicBezTo>
                      <a:pt x="51" y="145"/>
                      <a:pt x="39" y="136"/>
                      <a:pt x="38" y="130"/>
                    </a:cubicBezTo>
                    <a:cubicBezTo>
                      <a:pt x="31" y="89"/>
                      <a:pt x="0" y="52"/>
                      <a:pt x="11" y="0"/>
                    </a:cubicBezTo>
                    <a:cubicBezTo>
                      <a:pt x="60" y="32"/>
                      <a:pt x="103" y="60"/>
                      <a:pt x="129" y="108"/>
                    </a:cubicBezTo>
                    <a:cubicBezTo>
                      <a:pt x="145" y="139"/>
                      <a:pt x="160" y="172"/>
                      <a:pt x="203" y="171"/>
                    </a:cubicBezTo>
                    <a:cubicBezTo>
                      <a:pt x="205" y="171"/>
                      <a:pt x="207" y="173"/>
                      <a:pt x="208" y="175"/>
                    </a:cubicBezTo>
                    <a:cubicBezTo>
                      <a:pt x="229" y="230"/>
                      <a:pt x="304" y="242"/>
                      <a:pt x="315" y="306"/>
                    </a:cubicBezTo>
                    <a:cubicBezTo>
                      <a:pt x="317" y="317"/>
                      <a:pt x="330" y="335"/>
                      <a:pt x="333" y="334"/>
                    </a:cubicBezTo>
                    <a:cubicBezTo>
                      <a:pt x="364" y="326"/>
                      <a:pt x="365" y="355"/>
                      <a:pt x="375" y="368"/>
                    </a:cubicBezTo>
                    <a:cubicBezTo>
                      <a:pt x="392" y="392"/>
                      <a:pt x="418" y="403"/>
                      <a:pt x="442" y="406"/>
                    </a:cubicBezTo>
                    <a:cubicBezTo>
                      <a:pt x="472" y="410"/>
                      <a:pt x="480" y="427"/>
                      <a:pt x="489" y="449"/>
                    </a:cubicBezTo>
                    <a:cubicBezTo>
                      <a:pt x="501" y="477"/>
                      <a:pt x="519" y="501"/>
                      <a:pt x="516" y="534"/>
                    </a:cubicBezTo>
                    <a:cubicBezTo>
                      <a:pt x="514" y="551"/>
                      <a:pt x="526" y="564"/>
                      <a:pt x="547" y="563"/>
                    </a:cubicBezTo>
                    <a:cubicBezTo>
                      <a:pt x="583" y="562"/>
                      <a:pt x="606" y="583"/>
                      <a:pt x="626" y="606"/>
                    </a:cubicBezTo>
                    <a:cubicBezTo>
                      <a:pt x="618" y="628"/>
                      <a:pt x="609" y="647"/>
                      <a:pt x="604" y="668"/>
                    </a:cubicBezTo>
                    <a:cubicBezTo>
                      <a:pt x="602" y="679"/>
                      <a:pt x="604" y="697"/>
                      <a:pt x="611" y="702"/>
                    </a:cubicBezTo>
                    <a:cubicBezTo>
                      <a:pt x="636" y="722"/>
                      <a:pt x="627" y="748"/>
                      <a:pt x="629" y="775"/>
                    </a:cubicBezTo>
                    <a:cubicBezTo>
                      <a:pt x="703" y="796"/>
                      <a:pt x="769" y="844"/>
                      <a:pt x="852" y="843"/>
                    </a:cubicBezTo>
                    <a:cubicBezTo>
                      <a:pt x="875" y="867"/>
                      <a:pt x="899" y="891"/>
                      <a:pt x="926" y="918"/>
                    </a:cubicBezTo>
                    <a:cubicBezTo>
                      <a:pt x="957" y="918"/>
                      <a:pt x="990" y="919"/>
                      <a:pt x="1023" y="918"/>
                    </a:cubicBezTo>
                    <a:cubicBezTo>
                      <a:pt x="1054" y="917"/>
                      <a:pt x="1083" y="919"/>
                      <a:pt x="1111" y="937"/>
                    </a:cubicBezTo>
                    <a:cubicBezTo>
                      <a:pt x="1130" y="949"/>
                      <a:pt x="1155" y="951"/>
                      <a:pt x="1174" y="936"/>
                    </a:cubicBezTo>
                    <a:cubicBezTo>
                      <a:pt x="1218" y="899"/>
                      <a:pt x="1263" y="931"/>
                      <a:pt x="1307" y="932"/>
                    </a:cubicBezTo>
                    <a:cubicBezTo>
                      <a:pt x="1316" y="932"/>
                      <a:pt x="1324" y="960"/>
                      <a:pt x="1325" y="985"/>
                    </a:cubicBezTo>
                    <a:cubicBezTo>
                      <a:pt x="1305" y="998"/>
                      <a:pt x="1273" y="1007"/>
                      <a:pt x="1267" y="1024"/>
                    </a:cubicBezTo>
                    <a:cubicBezTo>
                      <a:pt x="1259" y="1050"/>
                      <a:pt x="1224" y="1043"/>
                      <a:pt x="1222" y="1075"/>
                    </a:cubicBezTo>
                    <a:cubicBezTo>
                      <a:pt x="1221" y="1091"/>
                      <a:pt x="1200" y="1107"/>
                      <a:pt x="1186" y="1122"/>
                    </a:cubicBezTo>
                    <a:cubicBezTo>
                      <a:pt x="1174" y="1134"/>
                      <a:pt x="1154" y="1141"/>
                      <a:pt x="1146" y="1156"/>
                    </a:cubicBezTo>
                    <a:cubicBezTo>
                      <a:pt x="1121" y="1200"/>
                      <a:pt x="1080" y="1229"/>
                      <a:pt x="1047" y="1267"/>
                    </a:cubicBezTo>
                    <a:cubicBezTo>
                      <a:pt x="1050" y="1291"/>
                      <a:pt x="1034" y="1322"/>
                      <a:pt x="1074" y="1338"/>
                    </a:cubicBezTo>
                    <a:cubicBezTo>
                      <a:pt x="1093" y="1306"/>
                      <a:pt x="1118" y="1279"/>
                      <a:pt x="1152" y="1262"/>
                    </a:cubicBezTo>
                    <a:cubicBezTo>
                      <a:pt x="1177" y="1249"/>
                      <a:pt x="1170" y="1218"/>
                      <a:pt x="1185" y="1199"/>
                    </a:cubicBezTo>
                    <a:cubicBezTo>
                      <a:pt x="1191" y="1193"/>
                      <a:pt x="1188" y="1178"/>
                      <a:pt x="1193" y="1171"/>
                    </a:cubicBezTo>
                    <a:cubicBezTo>
                      <a:pt x="1223" y="1135"/>
                      <a:pt x="1255" y="1099"/>
                      <a:pt x="1287" y="1065"/>
                    </a:cubicBezTo>
                    <a:cubicBezTo>
                      <a:pt x="1299" y="1052"/>
                      <a:pt x="1315" y="1041"/>
                      <a:pt x="1331" y="1034"/>
                    </a:cubicBezTo>
                    <a:cubicBezTo>
                      <a:pt x="1353" y="1024"/>
                      <a:pt x="1375" y="1034"/>
                      <a:pt x="1389" y="1054"/>
                    </a:cubicBezTo>
                    <a:cubicBezTo>
                      <a:pt x="1398" y="1068"/>
                      <a:pt x="1407" y="1081"/>
                      <a:pt x="1416" y="1094"/>
                    </a:cubicBezTo>
                    <a:cubicBezTo>
                      <a:pt x="1454" y="1072"/>
                      <a:pt x="1494" y="1089"/>
                      <a:pt x="1528" y="1082"/>
                    </a:cubicBezTo>
                    <a:cubicBezTo>
                      <a:pt x="1554" y="1101"/>
                      <a:pt x="1576" y="1119"/>
                      <a:pt x="1599" y="1134"/>
                    </a:cubicBezTo>
                    <a:cubicBezTo>
                      <a:pt x="1621" y="1149"/>
                      <a:pt x="1643" y="1161"/>
                      <a:pt x="1665" y="1173"/>
                    </a:cubicBezTo>
                    <a:cubicBezTo>
                      <a:pt x="1646" y="1214"/>
                      <a:pt x="1651" y="1251"/>
                      <a:pt x="1675" y="1287"/>
                    </a:cubicBezTo>
                    <a:cubicBezTo>
                      <a:pt x="1683" y="1298"/>
                      <a:pt x="1689" y="1312"/>
                      <a:pt x="1698" y="1321"/>
                    </a:cubicBezTo>
                    <a:cubicBezTo>
                      <a:pt x="1707" y="1331"/>
                      <a:pt x="1724" y="1335"/>
                      <a:pt x="1730" y="1346"/>
                    </a:cubicBezTo>
                    <a:cubicBezTo>
                      <a:pt x="1745" y="1371"/>
                      <a:pt x="1756" y="1398"/>
                      <a:pt x="1769" y="142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23">
                <a:extLst>
                  <a:ext uri="{FF2B5EF4-FFF2-40B4-BE49-F238E27FC236}">
                    <a16:creationId xmlns:a16="http://schemas.microsoft.com/office/drawing/2014/main" id="{DED55EAE-C439-77FE-A481-9CF7185AD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4675" y="4337050"/>
                <a:ext cx="471487" cy="738188"/>
              </a:xfrm>
              <a:custGeom>
                <a:avLst/>
                <a:gdLst>
                  <a:gd name="T0" fmla="*/ 658 w 1136"/>
                  <a:gd name="T1" fmla="*/ 1559 h 1773"/>
                  <a:gd name="T2" fmla="*/ 648 w 1136"/>
                  <a:gd name="T3" fmla="*/ 1582 h 1773"/>
                  <a:gd name="T4" fmla="*/ 612 w 1136"/>
                  <a:gd name="T5" fmla="*/ 1657 h 1773"/>
                  <a:gd name="T6" fmla="*/ 600 w 1136"/>
                  <a:gd name="T7" fmla="*/ 1773 h 1773"/>
                  <a:gd name="T8" fmla="*/ 577 w 1136"/>
                  <a:gd name="T9" fmla="*/ 1731 h 1773"/>
                  <a:gd name="T10" fmla="*/ 494 w 1136"/>
                  <a:gd name="T11" fmla="*/ 1581 h 1773"/>
                  <a:gd name="T12" fmla="*/ 431 w 1136"/>
                  <a:gd name="T13" fmla="*/ 1468 h 1773"/>
                  <a:gd name="T14" fmla="*/ 334 w 1136"/>
                  <a:gd name="T15" fmla="*/ 1280 h 1773"/>
                  <a:gd name="T16" fmla="*/ 184 w 1136"/>
                  <a:gd name="T17" fmla="*/ 988 h 1773"/>
                  <a:gd name="T18" fmla="*/ 117 w 1136"/>
                  <a:gd name="T19" fmla="*/ 877 h 1773"/>
                  <a:gd name="T20" fmla="*/ 70 w 1136"/>
                  <a:gd name="T21" fmla="*/ 782 h 1773"/>
                  <a:gd name="T22" fmla="*/ 30 w 1136"/>
                  <a:gd name="T23" fmla="*/ 704 h 1773"/>
                  <a:gd name="T24" fmla="*/ 10 w 1136"/>
                  <a:gd name="T25" fmla="*/ 588 h 1773"/>
                  <a:gd name="T26" fmla="*/ 61 w 1136"/>
                  <a:gd name="T27" fmla="*/ 445 h 1773"/>
                  <a:gd name="T28" fmla="*/ 108 w 1136"/>
                  <a:gd name="T29" fmla="*/ 300 h 1773"/>
                  <a:gd name="T30" fmla="*/ 165 w 1136"/>
                  <a:gd name="T31" fmla="*/ 152 h 1773"/>
                  <a:gd name="T32" fmla="*/ 210 w 1136"/>
                  <a:gd name="T33" fmla="*/ 25 h 1773"/>
                  <a:gd name="T34" fmla="*/ 229 w 1136"/>
                  <a:gd name="T35" fmla="*/ 2 h 1773"/>
                  <a:gd name="T36" fmla="*/ 250 w 1136"/>
                  <a:gd name="T37" fmla="*/ 10 h 1773"/>
                  <a:gd name="T38" fmla="*/ 591 w 1136"/>
                  <a:gd name="T39" fmla="*/ 134 h 1773"/>
                  <a:gd name="T40" fmla="*/ 743 w 1136"/>
                  <a:gd name="T41" fmla="*/ 180 h 1773"/>
                  <a:gd name="T42" fmla="*/ 803 w 1136"/>
                  <a:gd name="T43" fmla="*/ 204 h 1773"/>
                  <a:gd name="T44" fmla="*/ 1023 w 1136"/>
                  <a:gd name="T45" fmla="*/ 270 h 1773"/>
                  <a:gd name="T46" fmla="*/ 1114 w 1136"/>
                  <a:gd name="T47" fmla="*/ 294 h 1773"/>
                  <a:gd name="T48" fmla="*/ 1128 w 1136"/>
                  <a:gd name="T49" fmla="*/ 319 h 1773"/>
                  <a:gd name="T50" fmla="*/ 1098 w 1136"/>
                  <a:gd name="T51" fmla="*/ 415 h 1773"/>
                  <a:gd name="T52" fmla="*/ 1071 w 1136"/>
                  <a:gd name="T53" fmla="*/ 505 h 1773"/>
                  <a:gd name="T54" fmla="*/ 1044 w 1136"/>
                  <a:gd name="T55" fmla="*/ 601 h 1773"/>
                  <a:gd name="T56" fmla="*/ 1021 w 1136"/>
                  <a:gd name="T57" fmla="*/ 693 h 1773"/>
                  <a:gd name="T58" fmla="*/ 979 w 1136"/>
                  <a:gd name="T59" fmla="*/ 840 h 1773"/>
                  <a:gd name="T60" fmla="*/ 927 w 1136"/>
                  <a:gd name="T61" fmla="*/ 1002 h 1773"/>
                  <a:gd name="T62" fmla="*/ 866 w 1136"/>
                  <a:gd name="T63" fmla="*/ 1211 h 1773"/>
                  <a:gd name="T64" fmla="*/ 809 w 1136"/>
                  <a:gd name="T65" fmla="*/ 1396 h 1773"/>
                  <a:gd name="T66" fmla="*/ 805 w 1136"/>
                  <a:gd name="T67" fmla="*/ 1407 h 1773"/>
                  <a:gd name="T68" fmla="*/ 764 w 1136"/>
                  <a:gd name="T69" fmla="*/ 1555 h 1773"/>
                  <a:gd name="T70" fmla="*/ 737 w 1136"/>
                  <a:gd name="T71" fmla="*/ 1564 h 1773"/>
                  <a:gd name="T72" fmla="*/ 658 w 1136"/>
                  <a:gd name="T73" fmla="*/ 1559 h 1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36" h="1773">
                    <a:moveTo>
                      <a:pt x="658" y="1559"/>
                    </a:moveTo>
                    <a:cubicBezTo>
                      <a:pt x="654" y="1568"/>
                      <a:pt x="653" y="1577"/>
                      <a:pt x="648" y="1582"/>
                    </a:cubicBezTo>
                    <a:cubicBezTo>
                      <a:pt x="626" y="1603"/>
                      <a:pt x="617" y="1625"/>
                      <a:pt x="612" y="1657"/>
                    </a:cubicBezTo>
                    <a:cubicBezTo>
                      <a:pt x="606" y="1691"/>
                      <a:pt x="604" y="1725"/>
                      <a:pt x="600" y="1773"/>
                    </a:cubicBezTo>
                    <a:cubicBezTo>
                      <a:pt x="588" y="1752"/>
                      <a:pt x="583" y="1741"/>
                      <a:pt x="577" y="1731"/>
                    </a:cubicBezTo>
                    <a:cubicBezTo>
                      <a:pt x="545" y="1683"/>
                      <a:pt x="520" y="1631"/>
                      <a:pt x="494" y="1581"/>
                    </a:cubicBezTo>
                    <a:cubicBezTo>
                      <a:pt x="474" y="1543"/>
                      <a:pt x="446" y="1507"/>
                      <a:pt x="431" y="1468"/>
                    </a:cubicBezTo>
                    <a:cubicBezTo>
                      <a:pt x="405" y="1402"/>
                      <a:pt x="367" y="1342"/>
                      <a:pt x="334" y="1280"/>
                    </a:cubicBezTo>
                    <a:cubicBezTo>
                      <a:pt x="283" y="1184"/>
                      <a:pt x="234" y="1086"/>
                      <a:pt x="184" y="988"/>
                    </a:cubicBezTo>
                    <a:cubicBezTo>
                      <a:pt x="164" y="950"/>
                      <a:pt x="135" y="916"/>
                      <a:pt x="117" y="877"/>
                    </a:cubicBezTo>
                    <a:cubicBezTo>
                      <a:pt x="103" y="844"/>
                      <a:pt x="87" y="813"/>
                      <a:pt x="70" y="782"/>
                    </a:cubicBezTo>
                    <a:cubicBezTo>
                      <a:pt x="56" y="756"/>
                      <a:pt x="48" y="727"/>
                      <a:pt x="30" y="704"/>
                    </a:cubicBezTo>
                    <a:cubicBezTo>
                      <a:pt x="2" y="668"/>
                      <a:pt x="0" y="627"/>
                      <a:pt x="10" y="588"/>
                    </a:cubicBezTo>
                    <a:cubicBezTo>
                      <a:pt x="23" y="539"/>
                      <a:pt x="51" y="494"/>
                      <a:pt x="61" y="445"/>
                    </a:cubicBezTo>
                    <a:cubicBezTo>
                      <a:pt x="71" y="394"/>
                      <a:pt x="112" y="354"/>
                      <a:pt x="108" y="300"/>
                    </a:cubicBezTo>
                    <a:cubicBezTo>
                      <a:pt x="141" y="256"/>
                      <a:pt x="146" y="201"/>
                      <a:pt x="165" y="152"/>
                    </a:cubicBezTo>
                    <a:cubicBezTo>
                      <a:pt x="182" y="111"/>
                      <a:pt x="194" y="67"/>
                      <a:pt x="210" y="25"/>
                    </a:cubicBezTo>
                    <a:cubicBezTo>
                      <a:pt x="213" y="16"/>
                      <a:pt x="221" y="7"/>
                      <a:pt x="229" y="2"/>
                    </a:cubicBezTo>
                    <a:cubicBezTo>
                      <a:pt x="233" y="0"/>
                      <a:pt x="243" y="8"/>
                      <a:pt x="250" y="10"/>
                    </a:cubicBezTo>
                    <a:cubicBezTo>
                      <a:pt x="365" y="47"/>
                      <a:pt x="477" y="93"/>
                      <a:pt x="591" y="134"/>
                    </a:cubicBezTo>
                    <a:cubicBezTo>
                      <a:pt x="640" y="152"/>
                      <a:pt x="688" y="177"/>
                      <a:pt x="743" y="180"/>
                    </a:cubicBezTo>
                    <a:cubicBezTo>
                      <a:pt x="763" y="181"/>
                      <a:pt x="782" y="198"/>
                      <a:pt x="803" y="204"/>
                    </a:cubicBezTo>
                    <a:cubicBezTo>
                      <a:pt x="876" y="225"/>
                      <a:pt x="947" y="254"/>
                      <a:pt x="1023" y="270"/>
                    </a:cubicBezTo>
                    <a:cubicBezTo>
                      <a:pt x="1053" y="276"/>
                      <a:pt x="1080" y="296"/>
                      <a:pt x="1114" y="294"/>
                    </a:cubicBezTo>
                    <a:cubicBezTo>
                      <a:pt x="1117" y="294"/>
                      <a:pt x="1136" y="300"/>
                      <a:pt x="1128" y="319"/>
                    </a:cubicBezTo>
                    <a:cubicBezTo>
                      <a:pt x="1114" y="350"/>
                      <a:pt x="1114" y="383"/>
                      <a:pt x="1098" y="415"/>
                    </a:cubicBezTo>
                    <a:cubicBezTo>
                      <a:pt x="1085" y="441"/>
                      <a:pt x="1082" y="475"/>
                      <a:pt x="1071" y="505"/>
                    </a:cubicBezTo>
                    <a:cubicBezTo>
                      <a:pt x="1060" y="536"/>
                      <a:pt x="1059" y="572"/>
                      <a:pt x="1044" y="601"/>
                    </a:cubicBezTo>
                    <a:cubicBezTo>
                      <a:pt x="1027" y="631"/>
                      <a:pt x="1034" y="663"/>
                      <a:pt x="1021" y="693"/>
                    </a:cubicBezTo>
                    <a:cubicBezTo>
                      <a:pt x="1002" y="740"/>
                      <a:pt x="996" y="793"/>
                      <a:pt x="979" y="840"/>
                    </a:cubicBezTo>
                    <a:cubicBezTo>
                      <a:pt x="960" y="893"/>
                      <a:pt x="942" y="948"/>
                      <a:pt x="927" y="1002"/>
                    </a:cubicBezTo>
                    <a:cubicBezTo>
                      <a:pt x="909" y="1072"/>
                      <a:pt x="887" y="1142"/>
                      <a:pt x="866" y="1211"/>
                    </a:cubicBezTo>
                    <a:cubicBezTo>
                      <a:pt x="847" y="1273"/>
                      <a:pt x="847" y="1340"/>
                      <a:pt x="809" y="1396"/>
                    </a:cubicBezTo>
                    <a:cubicBezTo>
                      <a:pt x="807" y="1400"/>
                      <a:pt x="804" y="1404"/>
                      <a:pt x="805" y="1407"/>
                    </a:cubicBezTo>
                    <a:cubicBezTo>
                      <a:pt x="813" y="1462"/>
                      <a:pt x="766" y="1502"/>
                      <a:pt x="764" y="1555"/>
                    </a:cubicBezTo>
                    <a:cubicBezTo>
                      <a:pt x="763" y="1559"/>
                      <a:pt x="756" y="1573"/>
                      <a:pt x="737" y="1564"/>
                    </a:cubicBezTo>
                    <a:cubicBezTo>
                      <a:pt x="714" y="1554"/>
                      <a:pt x="684" y="1560"/>
                      <a:pt x="658" y="155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24">
                <a:extLst>
                  <a:ext uri="{FF2B5EF4-FFF2-40B4-BE49-F238E27FC236}">
                    <a16:creationId xmlns:a16="http://schemas.microsoft.com/office/drawing/2014/main" id="{C94D9508-AB2A-05BB-1B37-A1399EC4C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225" y="4652963"/>
                <a:ext cx="554037" cy="460375"/>
              </a:xfrm>
              <a:custGeom>
                <a:avLst/>
                <a:gdLst>
                  <a:gd name="T0" fmla="*/ 1207 w 1331"/>
                  <a:gd name="T1" fmla="*/ 1106 h 1106"/>
                  <a:gd name="T2" fmla="*/ 1099 w 1331"/>
                  <a:gd name="T3" fmla="*/ 1080 h 1106"/>
                  <a:gd name="T4" fmla="*/ 948 w 1331"/>
                  <a:gd name="T5" fmla="*/ 1046 h 1106"/>
                  <a:gd name="T6" fmla="*/ 900 w 1331"/>
                  <a:gd name="T7" fmla="*/ 1042 h 1106"/>
                  <a:gd name="T8" fmla="*/ 854 w 1331"/>
                  <a:gd name="T9" fmla="*/ 1030 h 1106"/>
                  <a:gd name="T10" fmla="*/ 692 w 1331"/>
                  <a:gd name="T11" fmla="*/ 992 h 1106"/>
                  <a:gd name="T12" fmla="*/ 674 w 1331"/>
                  <a:gd name="T13" fmla="*/ 991 h 1106"/>
                  <a:gd name="T14" fmla="*/ 602 w 1331"/>
                  <a:gd name="T15" fmla="*/ 980 h 1106"/>
                  <a:gd name="T16" fmla="*/ 539 w 1331"/>
                  <a:gd name="T17" fmla="*/ 966 h 1106"/>
                  <a:gd name="T18" fmla="*/ 366 w 1331"/>
                  <a:gd name="T19" fmla="*/ 940 h 1106"/>
                  <a:gd name="T20" fmla="*/ 320 w 1331"/>
                  <a:gd name="T21" fmla="*/ 928 h 1106"/>
                  <a:gd name="T22" fmla="*/ 275 w 1331"/>
                  <a:gd name="T23" fmla="*/ 916 h 1106"/>
                  <a:gd name="T24" fmla="*/ 167 w 1331"/>
                  <a:gd name="T25" fmla="*/ 900 h 1106"/>
                  <a:gd name="T26" fmla="*/ 91 w 1331"/>
                  <a:gd name="T27" fmla="*/ 886 h 1106"/>
                  <a:gd name="T28" fmla="*/ 17 w 1331"/>
                  <a:gd name="T29" fmla="*/ 873 h 1106"/>
                  <a:gd name="T30" fmla="*/ 29 w 1331"/>
                  <a:gd name="T31" fmla="*/ 795 h 1106"/>
                  <a:gd name="T32" fmla="*/ 39 w 1331"/>
                  <a:gd name="T33" fmla="*/ 756 h 1106"/>
                  <a:gd name="T34" fmla="*/ 52 w 1331"/>
                  <a:gd name="T35" fmla="*/ 704 h 1106"/>
                  <a:gd name="T36" fmla="*/ 90 w 1331"/>
                  <a:gd name="T37" fmla="*/ 492 h 1106"/>
                  <a:gd name="T38" fmla="*/ 98 w 1331"/>
                  <a:gd name="T39" fmla="*/ 470 h 1106"/>
                  <a:gd name="T40" fmla="*/ 117 w 1331"/>
                  <a:gd name="T41" fmla="*/ 382 h 1106"/>
                  <a:gd name="T42" fmla="*/ 143 w 1331"/>
                  <a:gd name="T43" fmla="*/ 286 h 1106"/>
                  <a:gd name="T44" fmla="*/ 151 w 1331"/>
                  <a:gd name="T45" fmla="*/ 277 h 1106"/>
                  <a:gd name="T46" fmla="*/ 177 w 1331"/>
                  <a:gd name="T47" fmla="*/ 136 h 1106"/>
                  <a:gd name="T48" fmla="*/ 207 w 1331"/>
                  <a:gd name="T49" fmla="*/ 0 h 1106"/>
                  <a:gd name="T50" fmla="*/ 365 w 1331"/>
                  <a:gd name="T51" fmla="*/ 39 h 1106"/>
                  <a:gd name="T52" fmla="*/ 531 w 1331"/>
                  <a:gd name="T53" fmla="*/ 67 h 1106"/>
                  <a:gd name="T54" fmla="*/ 686 w 1331"/>
                  <a:gd name="T55" fmla="*/ 105 h 1106"/>
                  <a:gd name="T56" fmla="*/ 842 w 1331"/>
                  <a:gd name="T57" fmla="*/ 141 h 1106"/>
                  <a:gd name="T58" fmla="*/ 1002 w 1331"/>
                  <a:gd name="T59" fmla="*/ 168 h 1106"/>
                  <a:gd name="T60" fmla="*/ 1168 w 1331"/>
                  <a:gd name="T61" fmla="*/ 195 h 1106"/>
                  <a:gd name="T62" fmla="*/ 1331 w 1331"/>
                  <a:gd name="T63" fmla="*/ 226 h 1106"/>
                  <a:gd name="T64" fmla="*/ 1315 w 1331"/>
                  <a:gd name="T65" fmla="*/ 327 h 1106"/>
                  <a:gd name="T66" fmla="*/ 1306 w 1331"/>
                  <a:gd name="T67" fmla="*/ 380 h 1106"/>
                  <a:gd name="T68" fmla="*/ 1294 w 1331"/>
                  <a:gd name="T69" fmla="*/ 432 h 1106"/>
                  <a:gd name="T70" fmla="*/ 1286 w 1331"/>
                  <a:gd name="T71" fmla="*/ 524 h 1106"/>
                  <a:gd name="T72" fmla="*/ 1269 w 1331"/>
                  <a:gd name="T73" fmla="*/ 612 h 1106"/>
                  <a:gd name="T74" fmla="*/ 1268 w 1331"/>
                  <a:gd name="T75" fmla="*/ 637 h 1106"/>
                  <a:gd name="T76" fmla="*/ 1257 w 1331"/>
                  <a:gd name="T77" fmla="*/ 721 h 1106"/>
                  <a:gd name="T78" fmla="*/ 1243 w 1331"/>
                  <a:gd name="T79" fmla="*/ 798 h 1106"/>
                  <a:gd name="T80" fmla="*/ 1243 w 1331"/>
                  <a:gd name="T81" fmla="*/ 829 h 1106"/>
                  <a:gd name="T82" fmla="*/ 1220 w 1331"/>
                  <a:gd name="T83" fmla="*/ 958 h 1106"/>
                  <a:gd name="T84" fmla="*/ 1217 w 1331"/>
                  <a:gd name="T85" fmla="*/ 1027 h 1106"/>
                  <a:gd name="T86" fmla="*/ 1207 w 1331"/>
                  <a:gd name="T87" fmla="*/ 1106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31" h="1106">
                    <a:moveTo>
                      <a:pt x="1207" y="1106"/>
                    </a:moveTo>
                    <a:cubicBezTo>
                      <a:pt x="1164" y="1096"/>
                      <a:pt x="1131" y="1088"/>
                      <a:pt x="1099" y="1080"/>
                    </a:cubicBezTo>
                    <a:cubicBezTo>
                      <a:pt x="1049" y="1068"/>
                      <a:pt x="997" y="1063"/>
                      <a:pt x="948" y="1046"/>
                    </a:cubicBezTo>
                    <a:cubicBezTo>
                      <a:pt x="933" y="1041"/>
                      <a:pt x="916" y="1044"/>
                      <a:pt x="900" y="1042"/>
                    </a:cubicBezTo>
                    <a:cubicBezTo>
                      <a:pt x="884" y="1039"/>
                      <a:pt x="869" y="1032"/>
                      <a:pt x="854" y="1030"/>
                    </a:cubicBezTo>
                    <a:cubicBezTo>
                      <a:pt x="799" y="1021"/>
                      <a:pt x="744" y="1013"/>
                      <a:pt x="692" y="992"/>
                    </a:cubicBezTo>
                    <a:cubicBezTo>
                      <a:pt x="687" y="990"/>
                      <a:pt x="680" y="992"/>
                      <a:pt x="674" y="991"/>
                    </a:cubicBezTo>
                    <a:cubicBezTo>
                      <a:pt x="650" y="986"/>
                      <a:pt x="626" y="999"/>
                      <a:pt x="602" y="980"/>
                    </a:cubicBezTo>
                    <a:cubicBezTo>
                      <a:pt x="587" y="969"/>
                      <a:pt x="557" y="988"/>
                      <a:pt x="539" y="966"/>
                    </a:cubicBezTo>
                    <a:cubicBezTo>
                      <a:pt x="478" y="976"/>
                      <a:pt x="425" y="937"/>
                      <a:pt x="366" y="940"/>
                    </a:cubicBezTo>
                    <a:cubicBezTo>
                      <a:pt x="351" y="941"/>
                      <a:pt x="336" y="931"/>
                      <a:pt x="320" y="928"/>
                    </a:cubicBezTo>
                    <a:cubicBezTo>
                      <a:pt x="305" y="925"/>
                      <a:pt x="286" y="935"/>
                      <a:pt x="275" y="916"/>
                    </a:cubicBezTo>
                    <a:cubicBezTo>
                      <a:pt x="237" y="923"/>
                      <a:pt x="200" y="910"/>
                      <a:pt x="167" y="900"/>
                    </a:cubicBezTo>
                    <a:cubicBezTo>
                      <a:pt x="142" y="892"/>
                      <a:pt x="116" y="894"/>
                      <a:pt x="91" y="886"/>
                    </a:cubicBezTo>
                    <a:cubicBezTo>
                      <a:pt x="68" y="878"/>
                      <a:pt x="43" y="877"/>
                      <a:pt x="17" y="873"/>
                    </a:cubicBezTo>
                    <a:cubicBezTo>
                      <a:pt x="0" y="847"/>
                      <a:pt x="27" y="822"/>
                      <a:pt x="29" y="795"/>
                    </a:cubicBezTo>
                    <a:cubicBezTo>
                      <a:pt x="30" y="785"/>
                      <a:pt x="39" y="770"/>
                      <a:pt x="39" y="756"/>
                    </a:cubicBezTo>
                    <a:cubicBezTo>
                      <a:pt x="40" y="738"/>
                      <a:pt x="35" y="718"/>
                      <a:pt x="52" y="704"/>
                    </a:cubicBezTo>
                    <a:cubicBezTo>
                      <a:pt x="54" y="632"/>
                      <a:pt x="91" y="565"/>
                      <a:pt x="90" y="492"/>
                    </a:cubicBezTo>
                    <a:cubicBezTo>
                      <a:pt x="90" y="485"/>
                      <a:pt x="96" y="478"/>
                      <a:pt x="98" y="470"/>
                    </a:cubicBezTo>
                    <a:cubicBezTo>
                      <a:pt x="104" y="441"/>
                      <a:pt x="115" y="414"/>
                      <a:pt x="117" y="382"/>
                    </a:cubicBezTo>
                    <a:cubicBezTo>
                      <a:pt x="119" y="350"/>
                      <a:pt x="133" y="318"/>
                      <a:pt x="143" y="286"/>
                    </a:cubicBezTo>
                    <a:cubicBezTo>
                      <a:pt x="144" y="283"/>
                      <a:pt x="151" y="280"/>
                      <a:pt x="151" y="277"/>
                    </a:cubicBezTo>
                    <a:cubicBezTo>
                      <a:pt x="150" y="228"/>
                      <a:pt x="170" y="183"/>
                      <a:pt x="177" y="136"/>
                    </a:cubicBezTo>
                    <a:cubicBezTo>
                      <a:pt x="183" y="90"/>
                      <a:pt x="202" y="49"/>
                      <a:pt x="207" y="0"/>
                    </a:cubicBezTo>
                    <a:cubicBezTo>
                      <a:pt x="262" y="15"/>
                      <a:pt x="313" y="36"/>
                      <a:pt x="365" y="39"/>
                    </a:cubicBezTo>
                    <a:cubicBezTo>
                      <a:pt x="422" y="43"/>
                      <a:pt x="473" y="74"/>
                      <a:pt x="531" y="67"/>
                    </a:cubicBezTo>
                    <a:cubicBezTo>
                      <a:pt x="580" y="94"/>
                      <a:pt x="636" y="88"/>
                      <a:pt x="686" y="105"/>
                    </a:cubicBezTo>
                    <a:cubicBezTo>
                      <a:pt x="737" y="122"/>
                      <a:pt x="794" y="115"/>
                      <a:pt x="842" y="141"/>
                    </a:cubicBezTo>
                    <a:cubicBezTo>
                      <a:pt x="899" y="131"/>
                      <a:pt x="946" y="172"/>
                      <a:pt x="1002" y="168"/>
                    </a:cubicBezTo>
                    <a:cubicBezTo>
                      <a:pt x="1059" y="165"/>
                      <a:pt x="1112" y="188"/>
                      <a:pt x="1168" y="195"/>
                    </a:cubicBezTo>
                    <a:cubicBezTo>
                      <a:pt x="1221" y="202"/>
                      <a:pt x="1276" y="205"/>
                      <a:pt x="1331" y="226"/>
                    </a:cubicBezTo>
                    <a:cubicBezTo>
                      <a:pt x="1327" y="257"/>
                      <a:pt x="1328" y="295"/>
                      <a:pt x="1315" y="327"/>
                    </a:cubicBezTo>
                    <a:cubicBezTo>
                      <a:pt x="1307" y="346"/>
                      <a:pt x="1310" y="363"/>
                      <a:pt x="1306" y="380"/>
                    </a:cubicBezTo>
                    <a:cubicBezTo>
                      <a:pt x="1302" y="398"/>
                      <a:pt x="1296" y="415"/>
                      <a:pt x="1294" y="432"/>
                    </a:cubicBezTo>
                    <a:cubicBezTo>
                      <a:pt x="1289" y="462"/>
                      <a:pt x="1302" y="494"/>
                      <a:pt x="1286" y="524"/>
                    </a:cubicBezTo>
                    <a:cubicBezTo>
                      <a:pt x="1272" y="551"/>
                      <a:pt x="1291" y="585"/>
                      <a:pt x="1269" y="612"/>
                    </a:cubicBezTo>
                    <a:cubicBezTo>
                      <a:pt x="1264" y="617"/>
                      <a:pt x="1269" y="628"/>
                      <a:pt x="1268" y="637"/>
                    </a:cubicBezTo>
                    <a:cubicBezTo>
                      <a:pt x="1264" y="664"/>
                      <a:pt x="1274" y="692"/>
                      <a:pt x="1257" y="721"/>
                    </a:cubicBezTo>
                    <a:cubicBezTo>
                      <a:pt x="1245" y="742"/>
                      <a:pt x="1265" y="774"/>
                      <a:pt x="1243" y="798"/>
                    </a:cubicBezTo>
                    <a:cubicBezTo>
                      <a:pt x="1238" y="804"/>
                      <a:pt x="1243" y="818"/>
                      <a:pt x="1243" y="829"/>
                    </a:cubicBezTo>
                    <a:cubicBezTo>
                      <a:pt x="1243" y="873"/>
                      <a:pt x="1233" y="916"/>
                      <a:pt x="1220" y="958"/>
                    </a:cubicBezTo>
                    <a:cubicBezTo>
                      <a:pt x="1214" y="980"/>
                      <a:pt x="1219" y="1004"/>
                      <a:pt x="1217" y="1027"/>
                    </a:cubicBezTo>
                    <a:cubicBezTo>
                      <a:pt x="1215" y="1053"/>
                      <a:pt x="1210" y="1078"/>
                      <a:pt x="1207" y="110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25">
                <a:extLst>
                  <a:ext uri="{FF2B5EF4-FFF2-40B4-BE49-F238E27FC236}">
                    <a16:creationId xmlns:a16="http://schemas.microsoft.com/office/drawing/2014/main" id="{F492AED5-D293-9260-B978-1570FBF2C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4248150"/>
                <a:ext cx="528637" cy="457200"/>
              </a:xfrm>
              <a:custGeom>
                <a:avLst/>
                <a:gdLst>
                  <a:gd name="T0" fmla="*/ 1264 w 1273"/>
                  <a:gd name="T1" fmla="*/ 232 h 1102"/>
                  <a:gd name="T2" fmla="*/ 1242 w 1273"/>
                  <a:gd name="T3" fmla="*/ 406 h 1102"/>
                  <a:gd name="T4" fmla="*/ 1213 w 1273"/>
                  <a:gd name="T5" fmla="*/ 579 h 1102"/>
                  <a:gd name="T6" fmla="*/ 1190 w 1273"/>
                  <a:gd name="T7" fmla="*/ 758 h 1102"/>
                  <a:gd name="T8" fmla="*/ 1155 w 1273"/>
                  <a:gd name="T9" fmla="*/ 927 h 1102"/>
                  <a:gd name="T10" fmla="*/ 1128 w 1273"/>
                  <a:gd name="T11" fmla="*/ 1102 h 1102"/>
                  <a:gd name="T12" fmla="*/ 1043 w 1273"/>
                  <a:gd name="T13" fmla="*/ 1079 h 1102"/>
                  <a:gd name="T14" fmla="*/ 926 w 1273"/>
                  <a:gd name="T15" fmla="*/ 1055 h 1102"/>
                  <a:gd name="T16" fmla="*/ 816 w 1273"/>
                  <a:gd name="T17" fmla="*/ 1030 h 1102"/>
                  <a:gd name="T18" fmla="*/ 727 w 1273"/>
                  <a:gd name="T19" fmla="*/ 1017 h 1102"/>
                  <a:gd name="T20" fmla="*/ 526 w 1273"/>
                  <a:gd name="T21" fmla="*/ 966 h 1102"/>
                  <a:gd name="T22" fmla="*/ 359 w 1273"/>
                  <a:gd name="T23" fmla="*/ 939 h 1102"/>
                  <a:gd name="T24" fmla="*/ 314 w 1273"/>
                  <a:gd name="T25" fmla="*/ 926 h 1102"/>
                  <a:gd name="T26" fmla="*/ 171 w 1273"/>
                  <a:gd name="T27" fmla="*/ 890 h 1102"/>
                  <a:gd name="T28" fmla="*/ 24 w 1273"/>
                  <a:gd name="T29" fmla="*/ 864 h 1102"/>
                  <a:gd name="T30" fmla="*/ 0 w 1273"/>
                  <a:gd name="T31" fmla="*/ 863 h 1102"/>
                  <a:gd name="T32" fmla="*/ 6 w 1273"/>
                  <a:gd name="T33" fmla="*/ 849 h 1102"/>
                  <a:gd name="T34" fmla="*/ 51 w 1273"/>
                  <a:gd name="T35" fmla="*/ 671 h 1102"/>
                  <a:gd name="T36" fmla="*/ 80 w 1273"/>
                  <a:gd name="T37" fmla="*/ 545 h 1102"/>
                  <a:gd name="T38" fmla="*/ 113 w 1273"/>
                  <a:gd name="T39" fmla="*/ 393 h 1102"/>
                  <a:gd name="T40" fmla="*/ 125 w 1273"/>
                  <a:gd name="T41" fmla="*/ 347 h 1102"/>
                  <a:gd name="T42" fmla="*/ 138 w 1273"/>
                  <a:gd name="T43" fmla="*/ 309 h 1102"/>
                  <a:gd name="T44" fmla="*/ 149 w 1273"/>
                  <a:gd name="T45" fmla="*/ 276 h 1102"/>
                  <a:gd name="T46" fmla="*/ 178 w 1273"/>
                  <a:gd name="T47" fmla="*/ 122 h 1102"/>
                  <a:gd name="T48" fmla="*/ 205 w 1273"/>
                  <a:gd name="T49" fmla="*/ 18 h 1102"/>
                  <a:gd name="T50" fmla="*/ 323 w 1273"/>
                  <a:gd name="T51" fmla="*/ 28 h 1102"/>
                  <a:gd name="T52" fmla="*/ 417 w 1273"/>
                  <a:gd name="T53" fmla="*/ 45 h 1102"/>
                  <a:gd name="T54" fmla="*/ 503 w 1273"/>
                  <a:gd name="T55" fmla="*/ 66 h 1102"/>
                  <a:gd name="T56" fmla="*/ 537 w 1273"/>
                  <a:gd name="T57" fmla="*/ 75 h 1102"/>
                  <a:gd name="T58" fmla="*/ 620 w 1273"/>
                  <a:gd name="T59" fmla="*/ 91 h 1102"/>
                  <a:gd name="T60" fmla="*/ 665 w 1273"/>
                  <a:gd name="T61" fmla="*/ 101 h 1102"/>
                  <a:gd name="T62" fmla="*/ 800 w 1273"/>
                  <a:gd name="T63" fmla="*/ 130 h 1102"/>
                  <a:gd name="T64" fmla="*/ 858 w 1273"/>
                  <a:gd name="T65" fmla="*/ 142 h 1102"/>
                  <a:gd name="T66" fmla="*/ 994 w 1273"/>
                  <a:gd name="T67" fmla="*/ 179 h 1102"/>
                  <a:gd name="T68" fmla="*/ 1168 w 1273"/>
                  <a:gd name="T69" fmla="*/ 206 h 1102"/>
                  <a:gd name="T70" fmla="*/ 1264 w 1273"/>
                  <a:gd name="T71" fmla="*/ 232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73" h="1102">
                    <a:moveTo>
                      <a:pt x="1264" y="232"/>
                    </a:moveTo>
                    <a:cubicBezTo>
                      <a:pt x="1273" y="293"/>
                      <a:pt x="1240" y="348"/>
                      <a:pt x="1242" y="406"/>
                    </a:cubicBezTo>
                    <a:cubicBezTo>
                      <a:pt x="1244" y="466"/>
                      <a:pt x="1214" y="519"/>
                      <a:pt x="1213" y="579"/>
                    </a:cubicBezTo>
                    <a:cubicBezTo>
                      <a:pt x="1212" y="639"/>
                      <a:pt x="1183" y="697"/>
                      <a:pt x="1190" y="758"/>
                    </a:cubicBezTo>
                    <a:cubicBezTo>
                      <a:pt x="1162" y="811"/>
                      <a:pt x="1163" y="871"/>
                      <a:pt x="1155" y="927"/>
                    </a:cubicBezTo>
                    <a:cubicBezTo>
                      <a:pt x="1146" y="984"/>
                      <a:pt x="1114" y="1038"/>
                      <a:pt x="1128" y="1102"/>
                    </a:cubicBezTo>
                    <a:cubicBezTo>
                      <a:pt x="1097" y="1093"/>
                      <a:pt x="1070" y="1084"/>
                      <a:pt x="1043" y="1079"/>
                    </a:cubicBezTo>
                    <a:cubicBezTo>
                      <a:pt x="1003" y="1073"/>
                      <a:pt x="965" y="1062"/>
                      <a:pt x="926" y="1055"/>
                    </a:cubicBezTo>
                    <a:cubicBezTo>
                      <a:pt x="889" y="1048"/>
                      <a:pt x="852" y="1043"/>
                      <a:pt x="816" y="1030"/>
                    </a:cubicBezTo>
                    <a:cubicBezTo>
                      <a:pt x="789" y="1020"/>
                      <a:pt x="757" y="1025"/>
                      <a:pt x="727" y="1017"/>
                    </a:cubicBezTo>
                    <a:cubicBezTo>
                      <a:pt x="660" y="999"/>
                      <a:pt x="590" y="994"/>
                      <a:pt x="526" y="966"/>
                    </a:cubicBezTo>
                    <a:cubicBezTo>
                      <a:pt x="467" y="976"/>
                      <a:pt x="418" y="934"/>
                      <a:pt x="359" y="939"/>
                    </a:cubicBezTo>
                    <a:cubicBezTo>
                      <a:pt x="345" y="940"/>
                      <a:pt x="329" y="932"/>
                      <a:pt x="314" y="926"/>
                    </a:cubicBezTo>
                    <a:cubicBezTo>
                      <a:pt x="268" y="908"/>
                      <a:pt x="214" y="921"/>
                      <a:pt x="171" y="890"/>
                    </a:cubicBezTo>
                    <a:cubicBezTo>
                      <a:pt x="119" y="896"/>
                      <a:pt x="72" y="876"/>
                      <a:pt x="24" y="864"/>
                    </a:cubicBezTo>
                    <a:cubicBezTo>
                      <a:pt x="18" y="862"/>
                      <a:pt x="11" y="863"/>
                      <a:pt x="0" y="863"/>
                    </a:cubicBezTo>
                    <a:cubicBezTo>
                      <a:pt x="3" y="857"/>
                      <a:pt x="6" y="854"/>
                      <a:pt x="6" y="849"/>
                    </a:cubicBezTo>
                    <a:cubicBezTo>
                      <a:pt x="14" y="788"/>
                      <a:pt x="35" y="731"/>
                      <a:pt x="51" y="671"/>
                    </a:cubicBezTo>
                    <a:cubicBezTo>
                      <a:pt x="61" y="629"/>
                      <a:pt x="71" y="587"/>
                      <a:pt x="80" y="545"/>
                    </a:cubicBezTo>
                    <a:cubicBezTo>
                      <a:pt x="92" y="495"/>
                      <a:pt x="107" y="445"/>
                      <a:pt x="113" y="393"/>
                    </a:cubicBezTo>
                    <a:cubicBezTo>
                      <a:pt x="114" y="377"/>
                      <a:pt x="112" y="362"/>
                      <a:pt x="125" y="347"/>
                    </a:cubicBezTo>
                    <a:cubicBezTo>
                      <a:pt x="133" y="338"/>
                      <a:pt x="134" y="322"/>
                      <a:pt x="138" y="309"/>
                    </a:cubicBezTo>
                    <a:cubicBezTo>
                      <a:pt x="142" y="298"/>
                      <a:pt x="150" y="286"/>
                      <a:pt x="149" y="276"/>
                    </a:cubicBezTo>
                    <a:cubicBezTo>
                      <a:pt x="143" y="222"/>
                      <a:pt x="180" y="177"/>
                      <a:pt x="178" y="122"/>
                    </a:cubicBezTo>
                    <a:cubicBezTo>
                      <a:pt x="177" y="88"/>
                      <a:pt x="195" y="54"/>
                      <a:pt x="205" y="18"/>
                    </a:cubicBezTo>
                    <a:cubicBezTo>
                      <a:pt x="245" y="0"/>
                      <a:pt x="282" y="31"/>
                      <a:pt x="323" y="28"/>
                    </a:cubicBezTo>
                    <a:cubicBezTo>
                      <a:pt x="349" y="57"/>
                      <a:pt x="386" y="30"/>
                      <a:pt x="417" y="45"/>
                    </a:cubicBezTo>
                    <a:cubicBezTo>
                      <a:pt x="443" y="58"/>
                      <a:pt x="472" y="70"/>
                      <a:pt x="503" y="66"/>
                    </a:cubicBezTo>
                    <a:cubicBezTo>
                      <a:pt x="516" y="64"/>
                      <a:pt x="527" y="74"/>
                      <a:pt x="537" y="75"/>
                    </a:cubicBezTo>
                    <a:cubicBezTo>
                      <a:pt x="565" y="79"/>
                      <a:pt x="589" y="98"/>
                      <a:pt x="620" y="91"/>
                    </a:cubicBezTo>
                    <a:cubicBezTo>
                      <a:pt x="635" y="88"/>
                      <a:pt x="651" y="98"/>
                      <a:pt x="665" y="101"/>
                    </a:cubicBezTo>
                    <a:cubicBezTo>
                      <a:pt x="710" y="111"/>
                      <a:pt x="752" y="132"/>
                      <a:pt x="800" y="130"/>
                    </a:cubicBezTo>
                    <a:cubicBezTo>
                      <a:pt x="819" y="129"/>
                      <a:pt x="840" y="134"/>
                      <a:pt x="858" y="142"/>
                    </a:cubicBezTo>
                    <a:cubicBezTo>
                      <a:pt x="901" y="163"/>
                      <a:pt x="955" y="146"/>
                      <a:pt x="994" y="179"/>
                    </a:cubicBezTo>
                    <a:cubicBezTo>
                      <a:pt x="1055" y="170"/>
                      <a:pt x="1108" y="205"/>
                      <a:pt x="1168" y="206"/>
                    </a:cubicBezTo>
                    <a:cubicBezTo>
                      <a:pt x="1200" y="207"/>
                      <a:pt x="1232" y="223"/>
                      <a:pt x="1264" y="23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26">
                <a:extLst>
                  <a:ext uri="{FF2B5EF4-FFF2-40B4-BE49-F238E27FC236}">
                    <a16:creationId xmlns:a16="http://schemas.microsoft.com/office/drawing/2014/main" id="{41867E4B-B491-FB43-93CE-C39FC06B3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063" y="3863975"/>
                <a:ext cx="600075" cy="517525"/>
              </a:xfrm>
              <a:custGeom>
                <a:avLst/>
                <a:gdLst>
                  <a:gd name="T0" fmla="*/ 415 w 1444"/>
                  <a:gd name="T1" fmla="*/ 0 h 1244"/>
                  <a:gd name="T2" fmla="*/ 474 w 1444"/>
                  <a:gd name="T3" fmla="*/ 21 h 1244"/>
                  <a:gd name="T4" fmla="*/ 528 w 1444"/>
                  <a:gd name="T5" fmla="*/ 56 h 1244"/>
                  <a:gd name="T6" fmla="*/ 543 w 1444"/>
                  <a:gd name="T7" fmla="*/ 155 h 1244"/>
                  <a:gd name="T8" fmla="*/ 550 w 1444"/>
                  <a:gd name="T9" fmla="*/ 176 h 1244"/>
                  <a:gd name="T10" fmla="*/ 573 w 1444"/>
                  <a:gd name="T11" fmla="*/ 208 h 1244"/>
                  <a:gd name="T12" fmla="*/ 653 w 1444"/>
                  <a:gd name="T13" fmla="*/ 230 h 1244"/>
                  <a:gd name="T14" fmla="*/ 744 w 1444"/>
                  <a:gd name="T15" fmla="*/ 255 h 1244"/>
                  <a:gd name="T16" fmla="*/ 829 w 1444"/>
                  <a:gd name="T17" fmla="*/ 293 h 1244"/>
                  <a:gd name="T18" fmla="*/ 915 w 1444"/>
                  <a:gd name="T19" fmla="*/ 315 h 1244"/>
                  <a:gd name="T20" fmla="*/ 1094 w 1444"/>
                  <a:gd name="T21" fmla="*/ 327 h 1244"/>
                  <a:gd name="T22" fmla="*/ 1175 w 1444"/>
                  <a:gd name="T23" fmla="*/ 345 h 1244"/>
                  <a:gd name="T24" fmla="*/ 1282 w 1444"/>
                  <a:gd name="T25" fmla="*/ 377 h 1244"/>
                  <a:gd name="T26" fmla="*/ 1380 w 1444"/>
                  <a:gd name="T27" fmla="*/ 417 h 1244"/>
                  <a:gd name="T28" fmla="*/ 1429 w 1444"/>
                  <a:gd name="T29" fmla="*/ 474 h 1244"/>
                  <a:gd name="T30" fmla="*/ 1444 w 1444"/>
                  <a:gd name="T31" fmla="*/ 556 h 1244"/>
                  <a:gd name="T32" fmla="*/ 1375 w 1444"/>
                  <a:gd name="T33" fmla="*/ 644 h 1244"/>
                  <a:gd name="T34" fmla="*/ 1311 w 1444"/>
                  <a:gd name="T35" fmla="*/ 705 h 1244"/>
                  <a:gd name="T36" fmla="*/ 1274 w 1444"/>
                  <a:gd name="T37" fmla="*/ 787 h 1244"/>
                  <a:gd name="T38" fmla="*/ 1276 w 1444"/>
                  <a:gd name="T39" fmla="*/ 799 h 1244"/>
                  <a:gd name="T40" fmla="*/ 1276 w 1444"/>
                  <a:gd name="T41" fmla="*/ 865 h 1244"/>
                  <a:gd name="T42" fmla="*/ 1224 w 1444"/>
                  <a:gd name="T43" fmla="*/ 980 h 1244"/>
                  <a:gd name="T44" fmla="*/ 1196 w 1444"/>
                  <a:gd name="T45" fmla="*/ 1076 h 1244"/>
                  <a:gd name="T46" fmla="*/ 1149 w 1444"/>
                  <a:gd name="T47" fmla="*/ 1202 h 1244"/>
                  <a:gd name="T48" fmla="*/ 1096 w 1444"/>
                  <a:gd name="T49" fmla="*/ 1230 h 1244"/>
                  <a:gd name="T50" fmla="*/ 751 w 1444"/>
                  <a:gd name="T51" fmla="*/ 1101 h 1244"/>
                  <a:gd name="T52" fmla="*/ 687 w 1444"/>
                  <a:gd name="T53" fmla="*/ 1087 h 1244"/>
                  <a:gd name="T54" fmla="*/ 674 w 1444"/>
                  <a:gd name="T55" fmla="*/ 1086 h 1244"/>
                  <a:gd name="T56" fmla="*/ 514 w 1444"/>
                  <a:gd name="T57" fmla="*/ 1015 h 1244"/>
                  <a:gd name="T58" fmla="*/ 419 w 1444"/>
                  <a:gd name="T59" fmla="*/ 985 h 1244"/>
                  <a:gd name="T60" fmla="*/ 333 w 1444"/>
                  <a:gd name="T61" fmla="*/ 948 h 1244"/>
                  <a:gd name="T62" fmla="*/ 182 w 1444"/>
                  <a:gd name="T63" fmla="*/ 899 h 1244"/>
                  <a:gd name="T64" fmla="*/ 33 w 1444"/>
                  <a:gd name="T65" fmla="*/ 846 h 1244"/>
                  <a:gd name="T66" fmla="*/ 11 w 1444"/>
                  <a:gd name="T67" fmla="*/ 809 h 1244"/>
                  <a:gd name="T68" fmla="*/ 35 w 1444"/>
                  <a:gd name="T69" fmla="*/ 705 h 1244"/>
                  <a:gd name="T70" fmla="*/ 118 w 1444"/>
                  <a:gd name="T71" fmla="*/ 544 h 1244"/>
                  <a:gd name="T72" fmla="*/ 247 w 1444"/>
                  <a:gd name="T73" fmla="*/ 362 h 1244"/>
                  <a:gd name="T74" fmla="*/ 338 w 1444"/>
                  <a:gd name="T75" fmla="*/ 184 h 1244"/>
                  <a:gd name="T76" fmla="*/ 414 w 1444"/>
                  <a:gd name="T77" fmla="*/ 26 h 1244"/>
                  <a:gd name="T78" fmla="*/ 415 w 1444"/>
                  <a:gd name="T79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44" h="1244">
                    <a:moveTo>
                      <a:pt x="415" y="0"/>
                    </a:moveTo>
                    <a:cubicBezTo>
                      <a:pt x="438" y="9"/>
                      <a:pt x="456" y="22"/>
                      <a:pt x="474" y="21"/>
                    </a:cubicBezTo>
                    <a:cubicBezTo>
                      <a:pt x="503" y="21"/>
                      <a:pt x="515" y="39"/>
                      <a:pt x="528" y="56"/>
                    </a:cubicBezTo>
                    <a:cubicBezTo>
                      <a:pt x="541" y="73"/>
                      <a:pt x="546" y="125"/>
                      <a:pt x="543" y="155"/>
                    </a:cubicBezTo>
                    <a:cubicBezTo>
                      <a:pt x="542" y="162"/>
                      <a:pt x="546" y="170"/>
                      <a:pt x="550" y="176"/>
                    </a:cubicBezTo>
                    <a:cubicBezTo>
                      <a:pt x="556" y="186"/>
                      <a:pt x="563" y="195"/>
                      <a:pt x="573" y="208"/>
                    </a:cubicBezTo>
                    <a:cubicBezTo>
                      <a:pt x="596" y="214"/>
                      <a:pt x="626" y="219"/>
                      <a:pt x="653" y="230"/>
                    </a:cubicBezTo>
                    <a:cubicBezTo>
                      <a:pt x="682" y="243"/>
                      <a:pt x="715" y="235"/>
                      <a:pt x="744" y="255"/>
                    </a:cubicBezTo>
                    <a:cubicBezTo>
                      <a:pt x="769" y="273"/>
                      <a:pt x="798" y="287"/>
                      <a:pt x="829" y="293"/>
                    </a:cubicBezTo>
                    <a:cubicBezTo>
                      <a:pt x="858" y="298"/>
                      <a:pt x="886" y="308"/>
                      <a:pt x="915" y="315"/>
                    </a:cubicBezTo>
                    <a:cubicBezTo>
                      <a:pt x="975" y="329"/>
                      <a:pt x="1034" y="324"/>
                      <a:pt x="1094" y="327"/>
                    </a:cubicBezTo>
                    <a:cubicBezTo>
                      <a:pt x="1121" y="329"/>
                      <a:pt x="1147" y="341"/>
                      <a:pt x="1175" y="345"/>
                    </a:cubicBezTo>
                    <a:cubicBezTo>
                      <a:pt x="1212" y="352"/>
                      <a:pt x="1241" y="385"/>
                      <a:pt x="1282" y="377"/>
                    </a:cubicBezTo>
                    <a:cubicBezTo>
                      <a:pt x="1311" y="399"/>
                      <a:pt x="1346" y="406"/>
                      <a:pt x="1380" y="417"/>
                    </a:cubicBezTo>
                    <a:cubicBezTo>
                      <a:pt x="1404" y="425"/>
                      <a:pt x="1426" y="442"/>
                      <a:pt x="1429" y="474"/>
                    </a:cubicBezTo>
                    <a:cubicBezTo>
                      <a:pt x="1431" y="502"/>
                      <a:pt x="1439" y="530"/>
                      <a:pt x="1444" y="556"/>
                    </a:cubicBezTo>
                    <a:cubicBezTo>
                      <a:pt x="1419" y="587"/>
                      <a:pt x="1392" y="610"/>
                      <a:pt x="1375" y="644"/>
                    </a:cubicBezTo>
                    <a:cubicBezTo>
                      <a:pt x="1363" y="667"/>
                      <a:pt x="1342" y="693"/>
                      <a:pt x="1311" y="705"/>
                    </a:cubicBezTo>
                    <a:cubicBezTo>
                      <a:pt x="1274" y="720"/>
                      <a:pt x="1264" y="748"/>
                      <a:pt x="1274" y="787"/>
                    </a:cubicBezTo>
                    <a:cubicBezTo>
                      <a:pt x="1275" y="791"/>
                      <a:pt x="1276" y="795"/>
                      <a:pt x="1276" y="799"/>
                    </a:cubicBezTo>
                    <a:cubicBezTo>
                      <a:pt x="1276" y="820"/>
                      <a:pt x="1276" y="841"/>
                      <a:pt x="1276" y="865"/>
                    </a:cubicBezTo>
                    <a:cubicBezTo>
                      <a:pt x="1241" y="894"/>
                      <a:pt x="1222" y="930"/>
                      <a:pt x="1224" y="980"/>
                    </a:cubicBezTo>
                    <a:cubicBezTo>
                      <a:pt x="1225" y="1012"/>
                      <a:pt x="1210" y="1044"/>
                      <a:pt x="1196" y="1076"/>
                    </a:cubicBezTo>
                    <a:cubicBezTo>
                      <a:pt x="1178" y="1116"/>
                      <a:pt x="1163" y="1160"/>
                      <a:pt x="1149" y="1202"/>
                    </a:cubicBezTo>
                    <a:cubicBezTo>
                      <a:pt x="1136" y="1244"/>
                      <a:pt x="1136" y="1244"/>
                      <a:pt x="1096" y="1230"/>
                    </a:cubicBezTo>
                    <a:cubicBezTo>
                      <a:pt x="980" y="1189"/>
                      <a:pt x="862" y="1153"/>
                      <a:pt x="751" y="1101"/>
                    </a:cubicBezTo>
                    <a:cubicBezTo>
                      <a:pt x="731" y="1092"/>
                      <a:pt x="708" y="1091"/>
                      <a:pt x="687" y="1087"/>
                    </a:cubicBezTo>
                    <a:cubicBezTo>
                      <a:pt x="683" y="1086"/>
                      <a:pt x="677" y="1088"/>
                      <a:pt x="674" y="1086"/>
                    </a:cubicBezTo>
                    <a:cubicBezTo>
                      <a:pt x="628" y="1047"/>
                      <a:pt x="563" y="1049"/>
                      <a:pt x="514" y="1015"/>
                    </a:cubicBezTo>
                    <a:cubicBezTo>
                      <a:pt x="479" y="1017"/>
                      <a:pt x="451" y="995"/>
                      <a:pt x="419" y="985"/>
                    </a:cubicBezTo>
                    <a:cubicBezTo>
                      <a:pt x="389" y="975"/>
                      <a:pt x="357" y="970"/>
                      <a:pt x="333" y="948"/>
                    </a:cubicBezTo>
                    <a:cubicBezTo>
                      <a:pt x="278" y="944"/>
                      <a:pt x="232" y="916"/>
                      <a:pt x="182" y="899"/>
                    </a:cubicBezTo>
                    <a:cubicBezTo>
                      <a:pt x="133" y="881"/>
                      <a:pt x="83" y="864"/>
                      <a:pt x="33" y="846"/>
                    </a:cubicBezTo>
                    <a:cubicBezTo>
                      <a:pt x="16" y="840"/>
                      <a:pt x="0" y="823"/>
                      <a:pt x="11" y="809"/>
                    </a:cubicBezTo>
                    <a:cubicBezTo>
                      <a:pt x="33" y="776"/>
                      <a:pt x="8" y="735"/>
                      <a:pt x="35" y="705"/>
                    </a:cubicBezTo>
                    <a:cubicBezTo>
                      <a:pt x="35" y="637"/>
                      <a:pt x="75" y="586"/>
                      <a:pt x="118" y="544"/>
                    </a:cubicBezTo>
                    <a:cubicBezTo>
                      <a:pt x="172" y="490"/>
                      <a:pt x="207" y="425"/>
                      <a:pt x="247" y="362"/>
                    </a:cubicBezTo>
                    <a:cubicBezTo>
                      <a:pt x="283" y="306"/>
                      <a:pt x="307" y="243"/>
                      <a:pt x="338" y="184"/>
                    </a:cubicBezTo>
                    <a:cubicBezTo>
                      <a:pt x="366" y="133"/>
                      <a:pt x="390" y="79"/>
                      <a:pt x="414" y="26"/>
                    </a:cubicBezTo>
                    <a:cubicBezTo>
                      <a:pt x="417" y="19"/>
                      <a:pt x="415" y="10"/>
                      <a:pt x="41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27">
                <a:extLst>
                  <a:ext uri="{FF2B5EF4-FFF2-40B4-BE49-F238E27FC236}">
                    <a16:creationId xmlns:a16="http://schemas.microsoft.com/office/drawing/2014/main" id="{4EE1EDE5-1DA2-70F1-9DE7-E6F7732D23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8688" y="4470400"/>
                <a:ext cx="433387" cy="541338"/>
              </a:xfrm>
              <a:custGeom>
                <a:avLst/>
                <a:gdLst>
                  <a:gd name="T0" fmla="*/ 0 w 1042"/>
                  <a:gd name="T1" fmla="*/ 1101 h 1303"/>
                  <a:gd name="T2" fmla="*/ 34 w 1042"/>
                  <a:gd name="T3" fmla="*/ 975 h 1303"/>
                  <a:gd name="T4" fmla="*/ 107 w 1042"/>
                  <a:gd name="T5" fmla="*/ 720 h 1303"/>
                  <a:gd name="T6" fmla="*/ 159 w 1042"/>
                  <a:gd name="T7" fmla="*/ 546 h 1303"/>
                  <a:gd name="T8" fmla="*/ 193 w 1042"/>
                  <a:gd name="T9" fmla="*/ 427 h 1303"/>
                  <a:gd name="T10" fmla="*/ 193 w 1042"/>
                  <a:gd name="T11" fmla="*/ 421 h 1303"/>
                  <a:gd name="T12" fmla="*/ 235 w 1042"/>
                  <a:gd name="T13" fmla="*/ 280 h 1303"/>
                  <a:gd name="T14" fmla="*/ 275 w 1042"/>
                  <a:gd name="T15" fmla="*/ 151 h 1303"/>
                  <a:gd name="T16" fmla="*/ 308 w 1042"/>
                  <a:gd name="T17" fmla="*/ 26 h 1303"/>
                  <a:gd name="T18" fmla="*/ 325 w 1042"/>
                  <a:gd name="T19" fmla="*/ 0 h 1303"/>
                  <a:gd name="T20" fmla="*/ 750 w 1042"/>
                  <a:gd name="T21" fmla="*/ 131 h 1303"/>
                  <a:gd name="T22" fmla="*/ 688 w 1042"/>
                  <a:gd name="T23" fmla="*/ 349 h 1303"/>
                  <a:gd name="T24" fmla="*/ 773 w 1042"/>
                  <a:gd name="T25" fmla="*/ 378 h 1303"/>
                  <a:gd name="T26" fmla="*/ 998 w 1042"/>
                  <a:gd name="T27" fmla="*/ 418 h 1303"/>
                  <a:gd name="T28" fmla="*/ 1042 w 1042"/>
                  <a:gd name="T29" fmla="*/ 434 h 1303"/>
                  <a:gd name="T30" fmla="*/ 1016 w 1042"/>
                  <a:gd name="T31" fmla="*/ 544 h 1303"/>
                  <a:gd name="T32" fmla="*/ 998 w 1042"/>
                  <a:gd name="T33" fmla="*/ 619 h 1303"/>
                  <a:gd name="T34" fmla="*/ 978 w 1042"/>
                  <a:gd name="T35" fmla="*/ 712 h 1303"/>
                  <a:gd name="T36" fmla="*/ 963 w 1042"/>
                  <a:gd name="T37" fmla="*/ 781 h 1303"/>
                  <a:gd name="T38" fmla="*/ 929 w 1042"/>
                  <a:gd name="T39" fmla="*/ 925 h 1303"/>
                  <a:gd name="T40" fmla="*/ 904 w 1042"/>
                  <a:gd name="T41" fmla="*/ 1028 h 1303"/>
                  <a:gd name="T42" fmla="*/ 883 w 1042"/>
                  <a:gd name="T43" fmla="*/ 1127 h 1303"/>
                  <a:gd name="T44" fmla="*/ 878 w 1042"/>
                  <a:gd name="T45" fmla="*/ 1138 h 1303"/>
                  <a:gd name="T46" fmla="*/ 852 w 1042"/>
                  <a:gd name="T47" fmla="*/ 1273 h 1303"/>
                  <a:gd name="T48" fmla="*/ 852 w 1042"/>
                  <a:gd name="T49" fmla="*/ 1303 h 1303"/>
                  <a:gd name="T50" fmla="*/ 789 w 1042"/>
                  <a:gd name="T51" fmla="*/ 1291 h 1303"/>
                  <a:gd name="T52" fmla="*/ 738 w 1042"/>
                  <a:gd name="T53" fmla="*/ 1277 h 1303"/>
                  <a:gd name="T54" fmla="*/ 680 w 1042"/>
                  <a:gd name="T55" fmla="*/ 1265 h 1303"/>
                  <a:gd name="T56" fmla="*/ 629 w 1042"/>
                  <a:gd name="T57" fmla="*/ 1251 h 1303"/>
                  <a:gd name="T58" fmla="*/ 595 w 1042"/>
                  <a:gd name="T59" fmla="*/ 1241 h 1303"/>
                  <a:gd name="T60" fmla="*/ 531 w 1042"/>
                  <a:gd name="T61" fmla="*/ 1227 h 1303"/>
                  <a:gd name="T62" fmla="*/ 422 w 1042"/>
                  <a:gd name="T63" fmla="*/ 1199 h 1303"/>
                  <a:gd name="T64" fmla="*/ 318 w 1042"/>
                  <a:gd name="T65" fmla="*/ 1177 h 1303"/>
                  <a:gd name="T66" fmla="*/ 165 w 1042"/>
                  <a:gd name="T67" fmla="*/ 1134 h 1303"/>
                  <a:gd name="T68" fmla="*/ 0 w 1042"/>
                  <a:gd name="T69" fmla="*/ 1101 h 1303"/>
                  <a:gd name="T70" fmla="*/ 490 w 1042"/>
                  <a:gd name="T71" fmla="*/ 362 h 1303"/>
                  <a:gd name="T72" fmla="*/ 515 w 1042"/>
                  <a:gd name="T73" fmla="*/ 354 h 1303"/>
                  <a:gd name="T74" fmla="*/ 576 w 1042"/>
                  <a:gd name="T75" fmla="*/ 319 h 1303"/>
                  <a:gd name="T76" fmla="*/ 585 w 1042"/>
                  <a:gd name="T77" fmla="*/ 286 h 1303"/>
                  <a:gd name="T78" fmla="*/ 573 w 1042"/>
                  <a:gd name="T79" fmla="*/ 221 h 1303"/>
                  <a:gd name="T80" fmla="*/ 558 w 1042"/>
                  <a:gd name="T81" fmla="*/ 189 h 1303"/>
                  <a:gd name="T82" fmla="*/ 513 w 1042"/>
                  <a:gd name="T83" fmla="*/ 221 h 1303"/>
                  <a:gd name="T84" fmla="*/ 431 w 1042"/>
                  <a:gd name="T85" fmla="*/ 98 h 1303"/>
                  <a:gd name="T86" fmla="*/ 396 w 1042"/>
                  <a:gd name="T87" fmla="*/ 214 h 1303"/>
                  <a:gd name="T88" fmla="*/ 396 w 1042"/>
                  <a:gd name="T89" fmla="*/ 232 h 1303"/>
                  <a:gd name="T90" fmla="*/ 490 w 1042"/>
                  <a:gd name="T91" fmla="*/ 362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2" h="1303">
                    <a:moveTo>
                      <a:pt x="0" y="1101"/>
                    </a:moveTo>
                    <a:cubicBezTo>
                      <a:pt x="13" y="1055"/>
                      <a:pt x="24" y="1015"/>
                      <a:pt x="34" y="975"/>
                    </a:cubicBezTo>
                    <a:cubicBezTo>
                      <a:pt x="54" y="889"/>
                      <a:pt x="85" y="806"/>
                      <a:pt x="107" y="720"/>
                    </a:cubicBezTo>
                    <a:cubicBezTo>
                      <a:pt x="122" y="662"/>
                      <a:pt x="143" y="605"/>
                      <a:pt x="159" y="546"/>
                    </a:cubicBezTo>
                    <a:cubicBezTo>
                      <a:pt x="170" y="507"/>
                      <a:pt x="182" y="467"/>
                      <a:pt x="193" y="427"/>
                    </a:cubicBezTo>
                    <a:cubicBezTo>
                      <a:pt x="194" y="425"/>
                      <a:pt x="193" y="423"/>
                      <a:pt x="193" y="421"/>
                    </a:cubicBezTo>
                    <a:cubicBezTo>
                      <a:pt x="219" y="378"/>
                      <a:pt x="220" y="327"/>
                      <a:pt x="235" y="280"/>
                    </a:cubicBezTo>
                    <a:cubicBezTo>
                      <a:pt x="249" y="237"/>
                      <a:pt x="262" y="194"/>
                      <a:pt x="275" y="151"/>
                    </a:cubicBezTo>
                    <a:cubicBezTo>
                      <a:pt x="288" y="110"/>
                      <a:pt x="303" y="69"/>
                      <a:pt x="308" y="26"/>
                    </a:cubicBezTo>
                    <a:cubicBezTo>
                      <a:pt x="309" y="15"/>
                      <a:pt x="321" y="7"/>
                      <a:pt x="325" y="0"/>
                    </a:cubicBezTo>
                    <a:cubicBezTo>
                      <a:pt x="467" y="51"/>
                      <a:pt x="609" y="89"/>
                      <a:pt x="750" y="131"/>
                    </a:cubicBezTo>
                    <a:cubicBezTo>
                      <a:pt x="729" y="202"/>
                      <a:pt x="709" y="274"/>
                      <a:pt x="688" y="349"/>
                    </a:cubicBezTo>
                    <a:cubicBezTo>
                      <a:pt x="715" y="359"/>
                      <a:pt x="743" y="375"/>
                      <a:pt x="773" y="378"/>
                    </a:cubicBezTo>
                    <a:cubicBezTo>
                      <a:pt x="849" y="384"/>
                      <a:pt x="920" y="421"/>
                      <a:pt x="998" y="418"/>
                    </a:cubicBezTo>
                    <a:cubicBezTo>
                      <a:pt x="1012" y="417"/>
                      <a:pt x="1027" y="428"/>
                      <a:pt x="1042" y="434"/>
                    </a:cubicBezTo>
                    <a:cubicBezTo>
                      <a:pt x="1036" y="472"/>
                      <a:pt x="1018" y="506"/>
                      <a:pt x="1016" y="544"/>
                    </a:cubicBezTo>
                    <a:cubicBezTo>
                      <a:pt x="1014" y="569"/>
                      <a:pt x="1006" y="594"/>
                      <a:pt x="998" y="619"/>
                    </a:cubicBezTo>
                    <a:cubicBezTo>
                      <a:pt x="988" y="649"/>
                      <a:pt x="977" y="678"/>
                      <a:pt x="978" y="712"/>
                    </a:cubicBezTo>
                    <a:cubicBezTo>
                      <a:pt x="978" y="735"/>
                      <a:pt x="969" y="758"/>
                      <a:pt x="963" y="781"/>
                    </a:cubicBezTo>
                    <a:cubicBezTo>
                      <a:pt x="948" y="828"/>
                      <a:pt x="939" y="877"/>
                      <a:pt x="929" y="925"/>
                    </a:cubicBezTo>
                    <a:cubicBezTo>
                      <a:pt x="921" y="960"/>
                      <a:pt x="909" y="994"/>
                      <a:pt x="904" y="1028"/>
                    </a:cubicBezTo>
                    <a:cubicBezTo>
                      <a:pt x="900" y="1063"/>
                      <a:pt x="899" y="1096"/>
                      <a:pt x="883" y="1127"/>
                    </a:cubicBezTo>
                    <a:cubicBezTo>
                      <a:pt x="881" y="1131"/>
                      <a:pt x="877" y="1135"/>
                      <a:pt x="878" y="1138"/>
                    </a:cubicBezTo>
                    <a:cubicBezTo>
                      <a:pt x="882" y="1185"/>
                      <a:pt x="863" y="1228"/>
                      <a:pt x="852" y="1273"/>
                    </a:cubicBezTo>
                    <a:cubicBezTo>
                      <a:pt x="850" y="1282"/>
                      <a:pt x="852" y="1293"/>
                      <a:pt x="852" y="1303"/>
                    </a:cubicBezTo>
                    <a:cubicBezTo>
                      <a:pt x="828" y="1299"/>
                      <a:pt x="808" y="1295"/>
                      <a:pt x="789" y="1291"/>
                    </a:cubicBezTo>
                    <a:cubicBezTo>
                      <a:pt x="772" y="1287"/>
                      <a:pt x="753" y="1286"/>
                      <a:pt x="738" y="1277"/>
                    </a:cubicBezTo>
                    <a:cubicBezTo>
                      <a:pt x="719" y="1266"/>
                      <a:pt x="700" y="1267"/>
                      <a:pt x="680" y="1265"/>
                    </a:cubicBezTo>
                    <a:cubicBezTo>
                      <a:pt x="662" y="1263"/>
                      <a:pt x="646" y="1256"/>
                      <a:pt x="629" y="1251"/>
                    </a:cubicBezTo>
                    <a:cubicBezTo>
                      <a:pt x="617" y="1248"/>
                      <a:pt x="606" y="1240"/>
                      <a:pt x="595" y="1241"/>
                    </a:cubicBezTo>
                    <a:cubicBezTo>
                      <a:pt x="572" y="1243"/>
                      <a:pt x="551" y="1237"/>
                      <a:pt x="531" y="1227"/>
                    </a:cubicBezTo>
                    <a:cubicBezTo>
                      <a:pt x="497" y="1211"/>
                      <a:pt x="457" y="1217"/>
                      <a:pt x="422" y="1199"/>
                    </a:cubicBezTo>
                    <a:cubicBezTo>
                      <a:pt x="391" y="1183"/>
                      <a:pt x="355" y="1174"/>
                      <a:pt x="318" y="1177"/>
                    </a:cubicBezTo>
                    <a:cubicBezTo>
                      <a:pt x="272" y="1147"/>
                      <a:pt x="216" y="1147"/>
                      <a:pt x="165" y="1134"/>
                    </a:cubicBezTo>
                    <a:cubicBezTo>
                      <a:pt x="114" y="1121"/>
                      <a:pt x="64" y="1095"/>
                      <a:pt x="0" y="1101"/>
                    </a:cubicBezTo>
                    <a:close/>
                    <a:moveTo>
                      <a:pt x="490" y="362"/>
                    </a:moveTo>
                    <a:cubicBezTo>
                      <a:pt x="500" y="359"/>
                      <a:pt x="507" y="355"/>
                      <a:pt x="515" y="354"/>
                    </a:cubicBezTo>
                    <a:cubicBezTo>
                      <a:pt x="541" y="352"/>
                      <a:pt x="561" y="338"/>
                      <a:pt x="576" y="319"/>
                    </a:cubicBezTo>
                    <a:cubicBezTo>
                      <a:pt x="582" y="310"/>
                      <a:pt x="589" y="290"/>
                      <a:pt x="585" y="286"/>
                    </a:cubicBezTo>
                    <a:cubicBezTo>
                      <a:pt x="565" y="266"/>
                      <a:pt x="578" y="242"/>
                      <a:pt x="573" y="221"/>
                    </a:cubicBezTo>
                    <a:cubicBezTo>
                      <a:pt x="570" y="210"/>
                      <a:pt x="563" y="199"/>
                      <a:pt x="558" y="189"/>
                    </a:cubicBezTo>
                    <a:cubicBezTo>
                      <a:pt x="543" y="200"/>
                      <a:pt x="531" y="208"/>
                      <a:pt x="513" y="221"/>
                    </a:cubicBezTo>
                    <a:cubicBezTo>
                      <a:pt x="511" y="157"/>
                      <a:pt x="478" y="122"/>
                      <a:pt x="431" y="98"/>
                    </a:cubicBezTo>
                    <a:cubicBezTo>
                      <a:pt x="385" y="129"/>
                      <a:pt x="428" y="181"/>
                      <a:pt x="396" y="214"/>
                    </a:cubicBezTo>
                    <a:cubicBezTo>
                      <a:pt x="393" y="217"/>
                      <a:pt x="394" y="227"/>
                      <a:pt x="396" y="232"/>
                    </a:cubicBezTo>
                    <a:cubicBezTo>
                      <a:pt x="424" y="278"/>
                      <a:pt x="440" y="333"/>
                      <a:pt x="490" y="36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28">
                <a:extLst>
                  <a:ext uri="{FF2B5EF4-FFF2-40B4-BE49-F238E27FC236}">
                    <a16:creationId xmlns:a16="http://schemas.microsoft.com/office/drawing/2014/main" id="{5CEEEC71-F897-3F9F-423A-15149EED1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688" y="1403350"/>
                <a:ext cx="600075" cy="585788"/>
              </a:xfrm>
              <a:custGeom>
                <a:avLst/>
                <a:gdLst>
                  <a:gd name="T0" fmla="*/ 738 w 1443"/>
                  <a:gd name="T1" fmla="*/ 1264 h 1407"/>
                  <a:gd name="T2" fmla="*/ 633 w 1443"/>
                  <a:gd name="T3" fmla="*/ 1313 h 1407"/>
                  <a:gd name="T4" fmla="*/ 461 w 1443"/>
                  <a:gd name="T5" fmla="*/ 1302 h 1407"/>
                  <a:gd name="T6" fmla="*/ 289 w 1443"/>
                  <a:gd name="T7" fmla="*/ 1289 h 1407"/>
                  <a:gd name="T8" fmla="*/ 264 w 1443"/>
                  <a:gd name="T9" fmla="*/ 1157 h 1407"/>
                  <a:gd name="T10" fmla="*/ 200 w 1443"/>
                  <a:gd name="T11" fmla="*/ 1047 h 1407"/>
                  <a:gd name="T12" fmla="*/ 0 w 1443"/>
                  <a:gd name="T13" fmla="*/ 785 h 1407"/>
                  <a:gd name="T14" fmla="*/ 117 w 1443"/>
                  <a:gd name="T15" fmla="*/ 808 h 1407"/>
                  <a:gd name="T16" fmla="*/ 313 w 1443"/>
                  <a:gd name="T17" fmla="*/ 871 h 1407"/>
                  <a:gd name="T18" fmla="*/ 487 w 1443"/>
                  <a:gd name="T19" fmla="*/ 924 h 1407"/>
                  <a:gd name="T20" fmla="*/ 654 w 1443"/>
                  <a:gd name="T21" fmla="*/ 940 h 1407"/>
                  <a:gd name="T22" fmla="*/ 695 w 1443"/>
                  <a:gd name="T23" fmla="*/ 792 h 1407"/>
                  <a:gd name="T24" fmla="*/ 745 w 1443"/>
                  <a:gd name="T25" fmla="*/ 572 h 1407"/>
                  <a:gd name="T26" fmla="*/ 795 w 1443"/>
                  <a:gd name="T27" fmla="*/ 372 h 1407"/>
                  <a:gd name="T28" fmla="*/ 819 w 1443"/>
                  <a:gd name="T29" fmla="*/ 306 h 1407"/>
                  <a:gd name="T30" fmla="*/ 852 w 1443"/>
                  <a:gd name="T31" fmla="*/ 186 h 1407"/>
                  <a:gd name="T32" fmla="*/ 908 w 1443"/>
                  <a:gd name="T33" fmla="*/ 348 h 1407"/>
                  <a:gd name="T34" fmla="*/ 911 w 1443"/>
                  <a:gd name="T35" fmla="*/ 526 h 1407"/>
                  <a:gd name="T36" fmla="*/ 959 w 1443"/>
                  <a:gd name="T37" fmla="*/ 198 h 1407"/>
                  <a:gd name="T38" fmla="*/ 1014 w 1443"/>
                  <a:gd name="T39" fmla="*/ 100 h 1407"/>
                  <a:gd name="T40" fmla="*/ 1097 w 1443"/>
                  <a:gd name="T41" fmla="*/ 154 h 1407"/>
                  <a:gd name="T42" fmla="*/ 1098 w 1443"/>
                  <a:gd name="T43" fmla="*/ 104 h 1407"/>
                  <a:gd name="T44" fmla="*/ 1244 w 1443"/>
                  <a:gd name="T45" fmla="*/ 47 h 1407"/>
                  <a:gd name="T46" fmla="*/ 1274 w 1443"/>
                  <a:gd name="T47" fmla="*/ 156 h 1407"/>
                  <a:gd name="T48" fmla="*/ 1173 w 1443"/>
                  <a:gd name="T49" fmla="*/ 444 h 1407"/>
                  <a:gd name="T50" fmla="*/ 1187 w 1443"/>
                  <a:gd name="T51" fmla="*/ 536 h 1407"/>
                  <a:gd name="T52" fmla="*/ 1210 w 1443"/>
                  <a:gd name="T53" fmla="*/ 659 h 1407"/>
                  <a:gd name="T54" fmla="*/ 1201 w 1443"/>
                  <a:gd name="T55" fmla="*/ 840 h 1407"/>
                  <a:gd name="T56" fmla="*/ 1355 w 1443"/>
                  <a:gd name="T57" fmla="*/ 997 h 1407"/>
                  <a:gd name="T58" fmla="*/ 1416 w 1443"/>
                  <a:gd name="T59" fmla="*/ 1186 h 1407"/>
                  <a:gd name="T60" fmla="*/ 1317 w 1443"/>
                  <a:gd name="T61" fmla="*/ 1164 h 1407"/>
                  <a:gd name="T62" fmla="*/ 1321 w 1443"/>
                  <a:gd name="T63" fmla="*/ 1265 h 1407"/>
                  <a:gd name="T64" fmla="*/ 1224 w 1443"/>
                  <a:gd name="T65" fmla="*/ 1402 h 1407"/>
                  <a:gd name="T66" fmla="*/ 1042 w 1443"/>
                  <a:gd name="T67" fmla="*/ 1324 h 1407"/>
                  <a:gd name="T68" fmla="*/ 934 w 1443"/>
                  <a:gd name="T69" fmla="*/ 1240 h 1407"/>
                  <a:gd name="T70" fmla="*/ 871 w 1443"/>
                  <a:gd name="T71" fmla="*/ 1207 h 1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43" h="1407">
                    <a:moveTo>
                      <a:pt x="870" y="1232"/>
                    </a:moveTo>
                    <a:cubicBezTo>
                      <a:pt x="830" y="1259"/>
                      <a:pt x="786" y="1269"/>
                      <a:pt x="738" y="1264"/>
                    </a:cubicBezTo>
                    <a:cubicBezTo>
                      <a:pt x="722" y="1262"/>
                      <a:pt x="713" y="1266"/>
                      <a:pt x="701" y="1283"/>
                    </a:cubicBezTo>
                    <a:cubicBezTo>
                      <a:pt x="689" y="1301"/>
                      <a:pt x="657" y="1312"/>
                      <a:pt x="633" y="1313"/>
                    </a:cubicBezTo>
                    <a:cubicBezTo>
                      <a:pt x="593" y="1313"/>
                      <a:pt x="551" y="1325"/>
                      <a:pt x="511" y="1305"/>
                    </a:cubicBezTo>
                    <a:cubicBezTo>
                      <a:pt x="497" y="1298"/>
                      <a:pt x="478" y="1302"/>
                      <a:pt x="461" y="1302"/>
                    </a:cubicBezTo>
                    <a:cubicBezTo>
                      <a:pt x="432" y="1301"/>
                      <a:pt x="402" y="1303"/>
                      <a:pt x="373" y="1301"/>
                    </a:cubicBezTo>
                    <a:cubicBezTo>
                      <a:pt x="345" y="1299"/>
                      <a:pt x="317" y="1293"/>
                      <a:pt x="289" y="1289"/>
                    </a:cubicBezTo>
                    <a:cubicBezTo>
                      <a:pt x="277" y="1287"/>
                      <a:pt x="284" y="1284"/>
                      <a:pt x="272" y="1260"/>
                    </a:cubicBezTo>
                    <a:cubicBezTo>
                      <a:pt x="255" y="1225"/>
                      <a:pt x="263" y="1191"/>
                      <a:pt x="264" y="1157"/>
                    </a:cubicBezTo>
                    <a:cubicBezTo>
                      <a:pt x="265" y="1131"/>
                      <a:pt x="253" y="1110"/>
                      <a:pt x="248" y="1087"/>
                    </a:cubicBezTo>
                    <a:cubicBezTo>
                      <a:pt x="244" y="1065"/>
                      <a:pt x="226" y="1052"/>
                      <a:pt x="200" y="1047"/>
                    </a:cubicBezTo>
                    <a:cubicBezTo>
                      <a:pt x="101" y="1032"/>
                      <a:pt x="30" y="972"/>
                      <a:pt x="21" y="872"/>
                    </a:cubicBezTo>
                    <a:cubicBezTo>
                      <a:pt x="18" y="843"/>
                      <a:pt x="8" y="815"/>
                      <a:pt x="0" y="785"/>
                    </a:cubicBezTo>
                    <a:cubicBezTo>
                      <a:pt x="2" y="785"/>
                      <a:pt x="9" y="781"/>
                      <a:pt x="14" y="783"/>
                    </a:cubicBezTo>
                    <a:cubicBezTo>
                      <a:pt x="48" y="791"/>
                      <a:pt x="78" y="817"/>
                      <a:pt x="117" y="808"/>
                    </a:cubicBezTo>
                    <a:cubicBezTo>
                      <a:pt x="149" y="835"/>
                      <a:pt x="192" y="832"/>
                      <a:pt x="228" y="847"/>
                    </a:cubicBezTo>
                    <a:cubicBezTo>
                      <a:pt x="255" y="858"/>
                      <a:pt x="285" y="861"/>
                      <a:pt x="313" y="871"/>
                    </a:cubicBezTo>
                    <a:cubicBezTo>
                      <a:pt x="342" y="882"/>
                      <a:pt x="371" y="893"/>
                      <a:pt x="403" y="898"/>
                    </a:cubicBezTo>
                    <a:cubicBezTo>
                      <a:pt x="431" y="903"/>
                      <a:pt x="462" y="912"/>
                      <a:pt x="487" y="924"/>
                    </a:cubicBezTo>
                    <a:cubicBezTo>
                      <a:pt x="533" y="947"/>
                      <a:pt x="589" y="940"/>
                      <a:pt x="634" y="978"/>
                    </a:cubicBezTo>
                    <a:cubicBezTo>
                      <a:pt x="642" y="964"/>
                      <a:pt x="652" y="953"/>
                      <a:pt x="654" y="940"/>
                    </a:cubicBezTo>
                    <a:cubicBezTo>
                      <a:pt x="656" y="926"/>
                      <a:pt x="665" y="913"/>
                      <a:pt x="666" y="901"/>
                    </a:cubicBezTo>
                    <a:cubicBezTo>
                      <a:pt x="670" y="863"/>
                      <a:pt x="693" y="831"/>
                      <a:pt x="695" y="792"/>
                    </a:cubicBezTo>
                    <a:cubicBezTo>
                      <a:pt x="696" y="755"/>
                      <a:pt x="717" y="721"/>
                      <a:pt x="720" y="682"/>
                    </a:cubicBezTo>
                    <a:cubicBezTo>
                      <a:pt x="723" y="646"/>
                      <a:pt x="741" y="611"/>
                      <a:pt x="745" y="572"/>
                    </a:cubicBezTo>
                    <a:cubicBezTo>
                      <a:pt x="748" y="538"/>
                      <a:pt x="767" y="506"/>
                      <a:pt x="773" y="470"/>
                    </a:cubicBezTo>
                    <a:cubicBezTo>
                      <a:pt x="779" y="437"/>
                      <a:pt x="792" y="406"/>
                      <a:pt x="795" y="372"/>
                    </a:cubicBezTo>
                    <a:cubicBezTo>
                      <a:pt x="797" y="353"/>
                      <a:pt x="806" y="334"/>
                      <a:pt x="812" y="316"/>
                    </a:cubicBezTo>
                    <a:cubicBezTo>
                      <a:pt x="813" y="312"/>
                      <a:pt x="820" y="309"/>
                      <a:pt x="819" y="306"/>
                    </a:cubicBezTo>
                    <a:cubicBezTo>
                      <a:pt x="814" y="270"/>
                      <a:pt x="830" y="240"/>
                      <a:pt x="845" y="209"/>
                    </a:cubicBezTo>
                    <a:cubicBezTo>
                      <a:pt x="848" y="202"/>
                      <a:pt x="847" y="194"/>
                      <a:pt x="852" y="186"/>
                    </a:cubicBezTo>
                    <a:cubicBezTo>
                      <a:pt x="852" y="233"/>
                      <a:pt x="889" y="265"/>
                      <a:pt x="899" y="308"/>
                    </a:cubicBezTo>
                    <a:cubicBezTo>
                      <a:pt x="901" y="320"/>
                      <a:pt x="909" y="334"/>
                      <a:pt x="908" y="348"/>
                    </a:cubicBezTo>
                    <a:cubicBezTo>
                      <a:pt x="903" y="394"/>
                      <a:pt x="920" y="442"/>
                      <a:pt x="897" y="489"/>
                    </a:cubicBezTo>
                    <a:cubicBezTo>
                      <a:pt x="893" y="497"/>
                      <a:pt x="906" y="513"/>
                      <a:pt x="911" y="526"/>
                    </a:cubicBezTo>
                    <a:cubicBezTo>
                      <a:pt x="944" y="540"/>
                      <a:pt x="954" y="511"/>
                      <a:pt x="975" y="494"/>
                    </a:cubicBezTo>
                    <a:cubicBezTo>
                      <a:pt x="953" y="397"/>
                      <a:pt x="959" y="297"/>
                      <a:pt x="959" y="198"/>
                    </a:cubicBezTo>
                    <a:cubicBezTo>
                      <a:pt x="959" y="183"/>
                      <a:pt x="959" y="168"/>
                      <a:pt x="959" y="155"/>
                    </a:cubicBezTo>
                    <a:cubicBezTo>
                      <a:pt x="978" y="136"/>
                      <a:pt x="996" y="118"/>
                      <a:pt x="1014" y="100"/>
                    </a:cubicBezTo>
                    <a:cubicBezTo>
                      <a:pt x="1017" y="102"/>
                      <a:pt x="1020" y="104"/>
                      <a:pt x="1023" y="105"/>
                    </a:cubicBezTo>
                    <a:cubicBezTo>
                      <a:pt x="1097" y="154"/>
                      <a:pt x="1097" y="154"/>
                      <a:pt x="1097" y="154"/>
                    </a:cubicBezTo>
                    <a:cubicBezTo>
                      <a:pt x="1105" y="156"/>
                      <a:pt x="1113" y="159"/>
                      <a:pt x="1131" y="164"/>
                    </a:cubicBezTo>
                    <a:cubicBezTo>
                      <a:pt x="1116" y="138"/>
                      <a:pt x="1106" y="121"/>
                      <a:pt x="1098" y="104"/>
                    </a:cubicBezTo>
                    <a:cubicBezTo>
                      <a:pt x="1075" y="59"/>
                      <a:pt x="1086" y="42"/>
                      <a:pt x="1131" y="21"/>
                    </a:cubicBezTo>
                    <a:cubicBezTo>
                      <a:pt x="1179" y="0"/>
                      <a:pt x="1212" y="13"/>
                      <a:pt x="1244" y="47"/>
                    </a:cubicBezTo>
                    <a:cubicBezTo>
                      <a:pt x="1258" y="63"/>
                      <a:pt x="1273" y="77"/>
                      <a:pt x="1288" y="92"/>
                    </a:cubicBezTo>
                    <a:cubicBezTo>
                      <a:pt x="1265" y="110"/>
                      <a:pt x="1281" y="135"/>
                      <a:pt x="1274" y="156"/>
                    </a:cubicBezTo>
                    <a:cubicBezTo>
                      <a:pt x="1242" y="194"/>
                      <a:pt x="1210" y="231"/>
                      <a:pt x="1174" y="274"/>
                    </a:cubicBezTo>
                    <a:cubicBezTo>
                      <a:pt x="1174" y="326"/>
                      <a:pt x="1177" y="385"/>
                      <a:pt x="1173" y="444"/>
                    </a:cubicBezTo>
                    <a:cubicBezTo>
                      <a:pt x="1172" y="462"/>
                      <a:pt x="1186" y="474"/>
                      <a:pt x="1181" y="493"/>
                    </a:cubicBezTo>
                    <a:cubicBezTo>
                      <a:pt x="1177" y="505"/>
                      <a:pt x="1185" y="521"/>
                      <a:pt x="1187" y="536"/>
                    </a:cubicBezTo>
                    <a:cubicBezTo>
                      <a:pt x="1189" y="554"/>
                      <a:pt x="1189" y="570"/>
                      <a:pt x="1198" y="588"/>
                    </a:cubicBezTo>
                    <a:cubicBezTo>
                      <a:pt x="1207" y="609"/>
                      <a:pt x="1204" y="635"/>
                      <a:pt x="1210" y="659"/>
                    </a:cubicBezTo>
                    <a:cubicBezTo>
                      <a:pt x="1214" y="678"/>
                      <a:pt x="1199" y="703"/>
                      <a:pt x="1188" y="724"/>
                    </a:cubicBezTo>
                    <a:cubicBezTo>
                      <a:pt x="1165" y="766"/>
                      <a:pt x="1177" y="804"/>
                      <a:pt x="1201" y="840"/>
                    </a:cubicBezTo>
                    <a:cubicBezTo>
                      <a:pt x="1218" y="867"/>
                      <a:pt x="1235" y="895"/>
                      <a:pt x="1255" y="919"/>
                    </a:cubicBezTo>
                    <a:cubicBezTo>
                      <a:pt x="1282" y="952"/>
                      <a:pt x="1319" y="975"/>
                      <a:pt x="1355" y="997"/>
                    </a:cubicBezTo>
                    <a:cubicBezTo>
                      <a:pt x="1406" y="1028"/>
                      <a:pt x="1419" y="1083"/>
                      <a:pt x="1438" y="1132"/>
                    </a:cubicBezTo>
                    <a:cubicBezTo>
                      <a:pt x="1443" y="1145"/>
                      <a:pt x="1424" y="1167"/>
                      <a:pt x="1416" y="1186"/>
                    </a:cubicBezTo>
                    <a:cubicBezTo>
                      <a:pt x="1402" y="1181"/>
                      <a:pt x="1392" y="1177"/>
                      <a:pt x="1382" y="1175"/>
                    </a:cubicBezTo>
                    <a:cubicBezTo>
                      <a:pt x="1360" y="1172"/>
                      <a:pt x="1338" y="1179"/>
                      <a:pt x="1317" y="1164"/>
                    </a:cubicBezTo>
                    <a:cubicBezTo>
                      <a:pt x="1309" y="1159"/>
                      <a:pt x="1288" y="1172"/>
                      <a:pt x="1269" y="1178"/>
                    </a:cubicBezTo>
                    <a:cubicBezTo>
                      <a:pt x="1289" y="1211"/>
                      <a:pt x="1304" y="1238"/>
                      <a:pt x="1321" y="1265"/>
                    </a:cubicBezTo>
                    <a:cubicBezTo>
                      <a:pt x="1360" y="1327"/>
                      <a:pt x="1336" y="1346"/>
                      <a:pt x="1283" y="1378"/>
                    </a:cubicBezTo>
                    <a:cubicBezTo>
                      <a:pt x="1264" y="1390"/>
                      <a:pt x="1247" y="1407"/>
                      <a:pt x="1224" y="1402"/>
                    </a:cubicBezTo>
                    <a:cubicBezTo>
                      <a:pt x="1197" y="1397"/>
                      <a:pt x="1170" y="1390"/>
                      <a:pt x="1145" y="1379"/>
                    </a:cubicBezTo>
                    <a:cubicBezTo>
                      <a:pt x="1109" y="1363"/>
                      <a:pt x="1069" y="1350"/>
                      <a:pt x="1042" y="1324"/>
                    </a:cubicBezTo>
                    <a:cubicBezTo>
                      <a:pt x="1015" y="1298"/>
                      <a:pt x="989" y="1275"/>
                      <a:pt x="954" y="1263"/>
                    </a:cubicBezTo>
                    <a:cubicBezTo>
                      <a:pt x="945" y="1260"/>
                      <a:pt x="938" y="1249"/>
                      <a:pt x="934" y="1240"/>
                    </a:cubicBezTo>
                    <a:cubicBezTo>
                      <a:pt x="916" y="1202"/>
                      <a:pt x="917" y="1202"/>
                      <a:pt x="875" y="1202"/>
                    </a:cubicBezTo>
                    <a:cubicBezTo>
                      <a:pt x="873" y="1204"/>
                      <a:pt x="871" y="1205"/>
                      <a:pt x="871" y="1207"/>
                    </a:cubicBezTo>
                    <a:cubicBezTo>
                      <a:pt x="870" y="1215"/>
                      <a:pt x="870" y="1224"/>
                      <a:pt x="870" y="123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29">
                <a:extLst>
                  <a:ext uri="{FF2B5EF4-FFF2-40B4-BE49-F238E27FC236}">
                    <a16:creationId xmlns:a16="http://schemas.microsoft.com/office/drawing/2014/main" id="{E392938D-C1A3-6C0F-D9DF-F45E2085A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425" y="4000500"/>
                <a:ext cx="433387" cy="536575"/>
              </a:xfrm>
              <a:custGeom>
                <a:avLst/>
                <a:gdLst>
                  <a:gd name="T0" fmla="*/ 27 w 1040"/>
                  <a:gd name="T1" fmla="*/ 1291 h 1291"/>
                  <a:gd name="T2" fmla="*/ 28 w 1040"/>
                  <a:gd name="T3" fmla="*/ 1080 h 1291"/>
                  <a:gd name="T4" fmla="*/ 38 w 1040"/>
                  <a:gd name="T5" fmla="*/ 1026 h 1291"/>
                  <a:gd name="T6" fmla="*/ 39 w 1040"/>
                  <a:gd name="T7" fmla="*/ 963 h 1291"/>
                  <a:gd name="T8" fmla="*/ 40 w 1040"/>
                  <a:gd name="T9" fmla="*/ 893 h 1291"/>
                  <a:gd name="T10" fmla="*/ 21 w 1040"/>
                  <a:gd name="T11" fmla="*/ 812 h 1291"/>
                  <a:gd name="T12" fmla="*/ 25 w 1040"/>
                  <a:gd name="T13" fmla="*/ 769 h 1291"/>
                  <a:gd name="T14" fmla="*/ 40 w 1040"/>
                  <a:gd name="T15" fmla="*/ 731 h 1291"/>
                  <a:gd name="T16" fmla="*/ 41 w 1040"/>
                  <a:gd name="T17" fmla="*/ 503 h 1291"/>
                  <a:gd name="T18" fmla="*/ 39 w 1040"/>
                  <a:gd name="T19" fmla="*/ 450 h 1291"/>
                  <a:gd name="T20" fmla="*/ 27 w 1040"/>
                  <a:gd name="T21" fmla="*/ 392 h 1291"/>
                  <a:gd name="T22" fmla="*/ 27 w 1040"/>
                  <a:gd name="T23" fmla="*/ 335 h 1291"/>
                  <a:gd name="T24" fmla="*/ 26 w 1040"/>
                  <a:gd name="T25" fmla="*/ 272 h 1291"/>
                  <a:gd name="T26" fmla="*/ 12 w 1040"/>
                  <a:gd name="T27" fmla="*/ 39 h 1291"/>
                  <a:gd name="T28" fmla="*/ 40 w 1040"/>
                  <a:gd name="T29" fmla="*/ 51 h 1291"/>
                  <a:gd name="T30" fmla="*/ 100 w 1040"/>
                  <a:gd name="T31" fmla="*/ 50 h 1291"/>
                  <a:gd name="T32" fmla="*/ 169 w 1040"/>
                  <a:gd name="T33" fmla="*/ 51 h 1291"/>
                  <a:gd name="T34" fmla="*/ 238 w 1040"/>
                  <a:gd name="T35" fmla="*/ 51 h 1291"/>
                  <a:gd name="T36" fmla="*/ 298 w 1040"/>
                  <a:gd name="T37" fmla="*/ 1 h 1291"/>
                  <a:gd name="T38" fmla="*/ 331 w 1040"/>
                  <a:gd name="T39" fmla="*/ 29 h 1291"/>
                  <a:gd name="T40" fmla="*/ 331 w 1040"/>
                  <a:gd name="T41" fmla="*/ 36 h 1291"/>
                  <a:gd name="T42" fmla="*/ 360 w 1040"/>
                  <a:gd name="T43" fmla="*/ 137 h 1291"/>
                  <a:gd name="T44" fmla="*/ 455 w 1040"/>
                  <a:gd name="T45" fmla="*/ 168 h 1291"/>
                  <a:gd name="T46" fmla="*/ 489 w 1040"/>
                  <a:gd name="T47" fmla="*/ 178 h 1291"/>
                  <a:gd name="T48" fmla="*/ 558 w 1040"/>
                  <a:gd name="T49" fmla="*/ 177 h 1291"/>
                  <a:gd name="T50" fmla="*/ 618 w 1040"/>
                  <a:gd name="T51" fmla="*/ 179 h 1291"/>
                  <a:gd name="T52" fmla="*/ 638 w 1040"/>
                  <a:gd name="T53" fmla="*/ 188 h 1291"/>
                  <a:gd name="T54" fmla="*/ 674 w 1040"/>
                  <a:gd name="T55" fmla="*/ 224 h 1291"/>
                  <a:gd name="T56" fmla="*/ 688 w 1040"/>
                  <a:gd name="T57" fmla="*/ 237 h 1291"/>
                  <a:gd name="T58" fmla="*/ 788 w 1040"/>
                  <a:gd name="T59" fmla="*/ 286 h 1291"/>
                  <a:gd name="T60" fmla="*/ 868 w 1040"/>
                  <a:gd name="T61" fmla="*/ 292 h 1291"/>
                  <a:gd name="T62" fmla="*/ 914 w 1040"/>
                  <a:gd name="T63" fmla="*/ 292 h 1291"/>
                  <a:gd name="T64" fmla="*/ 960 w 1040"/>
                  <a:gd name="T65" fmla="*/ 304 h 1291"/>
                  <a:gd name="T66" fmla="*/ 1004 w 1040"/>
                  <a:gd name="T67" fmla="*/ 305 h 1291"/>
                  <a:gd name="T68" fmla="*/ 1040 w 1040"/>
                  <a:gd name="T69" fmla="*/ 305 h 1291"/>
                  <a:gd name="T70" fmla="*/ 1011 w 1040"/>
                  <a:gd name="T71" fmla="*/ 342 h 1291"/>
                  <a:gd name="T72" fmla="*/ 913 w 1040"/>
                  <a:gd name="T73" fmla="*/ 381 h 1291"/>
                  <a:gd name="T74" fmla="*/ 902 w 1040"/>
                  <a:gd name="T75" fmla="*/ 386 h 1291"/>
                  <a:gd name="T76" fmla="*/ 875 w 1040"/>
                  <a:gd name="T77" fmla="*/ 432 h 1291"/>
                  <a:gd name="T78" fmla="*/ 857 w 1040"/>
                  <a:gd name="T79" fmla="*/ 455 h 1291"/>
                  <a:gd name="T80" fmla="*/ 747 w 1040"/>
                  <a:gd name="T81" fmla="*/ 541 h 1291"/>
                  <a:gd name="T82" fmla="*/ 695 w 1040"/>
                  <a:gd name="T83" fmla="*/ 584 h 1291"/>
                  <a:gd name="T84" fmla="*/ 672 w 1040"/>
                  <a:gd name="T85" fmla="*/ 636 h 1291"/>
                  <a:gd name="T86" fmla="*/ 662 w 1040"/>
                  <a:gd name="T87" fmla="*/ 726 h 1291"/>
                  <a:gd name="T88" fmla="*/ 628 w 1040"/>
                  <a:gd name="T89" fmla="*/ 763 h 1291"/>
                  <a:gd name="T90" fmla="*/ 575 w 1040"/>
                  <a:gd name="T91" fmla="*/ 814 h 1291"/>
                  <a:gd name="T92" fmla="*/ 572 w 1040"/>
                  <a:gd name="T93" fmla="*/ 838 h 1291"/>
                  <a:gd name="T94" fmla="*/ 581 w 1040"/>
                  <a:gd name="T95" fmla="*/ 985 h 1291"/>
                  <a:gd name="T96" fmla="*/ 618 w 1040"/>
                  <a:gd name="T97" fmla="*/ 1067 h 1291"/>
                  <a:gd name="T98" fmla="*/ 636 w 1040"/>
                  <a:gd name="T99" fmla="*/ 1085 h 1291"/>
                  <a:gd name="T100" fmla="*/ 803 w 1040"/>
                  <a:gd name="T101" fmla="*/ 1231 h 1291"/>
                  <a:gd name="T102" fmla="*/ 827 w 1040"/>
                  <a:gd name="T103" fmla="*/ 1291 h 1291"/>
                  <a:gd name="T104" fmla="*/ 27 w 1040"/>
                  <a:gd name="T105" fmla="*/ 1291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0" h="1291">
                    <a:moveTo>
                      <a:pt x="27" y="1291"/>
                    </a:moveTo>
                    <a:cubicBezTo>
                      <a:pt x="27" y="1219"/>
                      <a:pt x="25" y="1149"/>
                      <a:pt x="28" y="1080"/>
                    </a:cubicBezTo>
                    <a:cubicBezTo>
                      <a:pt x="29" y="1063"/>
                      <a:pt x="33" y="1044"/>
                      <a:pt x="38" y="1026"/>
                    </a:cubicBezTo>
                    <a:cubicBezTo>
                      <a:pt x="44" y="1006"/>
                      <a:pt x="39" y="984"/>
                      <a:pt x="39" y="963"/>
                    </a:cubicBezTo>
                    <a:cubicBezTo>
                      <a:pt x="39" y="940"/>
                      <a:pt x="39" y="917"/>
                      <a:pt x="40" y="893"/>
                    </a:cubicBezTo>
                    <a:cubicBezTo>
                      <a:pt x="41" y="864"/>
                      <a:pt x="40" y="836"/>
                      <a:pt x="21" y="812"/>
                    </a:cubicBezTo>
                    <a:cubicBezTo>
                      <a:pt x="9" y="796"/>
                      <a:pt x="9" y="782"/>
                      <a:pt x="25" y="769"/>
                    </a:cubicBezTo>
                    <a:cubicBezTo>
                      <a:pt x="38" y="759"/>
                      <a:pt x="40" y="746"/>
                      <a:pt x="40" y="731"/>
                    </a:cubicBezTo>
                    <a:cubicBezTo>
                      <a:pt x="39" y="655"/>
                      <a:pt x="37" y="579"/>
                      <a:pt x="41" y="503"/>
                    </a:cubicBezTo>
                    <a:cubicBezTo>
                      <a:pt x="42" y="485"/>
                      <a:pt x="15" y="468"/>
                      <a:pt x="39" y="450"/>
                    </a:cubicBezTo>
                    <a:cubicBezTo>
                      <a:pt x="18" y="435"/>
                      <a:pt x="29" y="412"/>
                      <a:pt x="27" y="392"/>
                    </a:cubicBezTo>
                    <a:cubicBezTo>
                      <a:pt x="25" y="373"/>
                      <a:pt x="27" y="354"/>
                      <a:pt x="27" y="335"/>
                    </a:cubicBezTo>
                    <a:cubicBezTo>
                      <a:pt x="27" y="314"/>
                      <a:pt x="32" y="291"/>
                      <a:pt x="26" y="272"/>
                    </a:cubicBezTo>
                    <a:cubicBezTo>
                      <a:pt x="0" y="196"/>
                      <a:pt x="22" y="119"/>
                      <a:pt x="12" y="39"/>
                    </a:cubicBezTo>
                    <a:cubicBezTo>
                      <a:pt x="24" y="44"/>
                      <a:pt x="32" y="51"/>
                      <a:pt x="40" y="51"/>
                    </a:cubicBezTo>
                    <a:cubicBezTo>
                      <a:pt x="60" y="50"/>
                      <a:pt x="78" y="43"/>
                      <a:pt x="100" y="50"/>
                    </a:cubicBezTo>
                    <a:cubicBezTo>
                      <a:pt x="121" y="56"/>
                      <a:pt x="146" y="51"/>
                      <a:pt x="169" y="51"/>
                    </a:cubicBezTo>
                    <a:cubicBezTo>
                      <a:pt x="192" y="51"/>
                      <a:pt x="215" y="51"/>
                      <a:pt x="238" y="51"/>
                    </a:cubicBezTo>
                    <a:cubicBezTo>
                      <a:pt x="286" y="51"/>
                      <a:pt x="286" y="51"/>
                      <a:pt x="298" y="1"/>
                    </a:cubicBezTo>
                    <a:cubicBezTo>
                      <a:pt x="318" y="0"/>
                      <a:pt x="326" y="12"/>
                      <a:pt x="331" y="29"/>
                    </a:cubicBezTo>
                    <a:cubicBezTo>
                      <a:pt x="331" y="31"/>
                      <a:pt x="331" y="33"/>
                      <a:pt x="331" y="36"/>
                    </a:cubicBezTo>
                    <a:cubicBezTo>
                      <a:pt x="331" y="36"/>
                      <a:pt x="360" y="137"/>
                      <a:pt x="360" y="137"/>
                    </a:cubicBezTo>
                    <a:cubicBezTo>
                      <a:pt x="393" y="142"/>
                      <a:pt x="427" y="145"/>
                      <a:pt x="455" y="168"/>
                    </a:cubicBezTo>
                    <a:cubicBezTo>
                      <a:pt x="463" y="175"/>
                      <a:pt x="477" y="177"/>
                      <a:pt x="489" y="178"/>
                    </a:cubicBezTo>
                    <a:cubicBezTo>
                      <a:pt x="512" y="179"/>
                      <a:pt x="536" y="182"/>
                      <a:pt x="558" y="177"/>
                    </a:cubicBezTo>
                    <a:cubicBezTo>
                      <a:pt x="579" y="172"/>
                      <a:pt x="597" y="200"/>
                      <a:pt x="618" y="179"/>
                    </a:cubicBezTo>
                    <a:cubicBezTo>
                      <a:pt x="620" y="177"/>
                      <a:pt x="633" y="183"/>
                      <a:pt x="638" y="188"/>
                    </a:cubicBezTo>
                    <a:cubicBezTo>
                      <a:pt x="651" y="200"/>
                      <a:pt x="662" y="212"/>
                      <a:pt x="674" y="224"/>
                    </a:cubicBezTo>
                    <a:cubicBezTo>
                      <a:pt x="679" y="228"/>
                      <a:pt x="684" y="237"/>
                      <a:pt x="688" y="237"/>
                    </a:cubicBezTo>
                    <a:cubicBezTo>
                      <a:pt x="732" y="232"/>
                      <a:pt x="752" y="275"/>
                      <a:pt x="788" y="286"/>
                    </a:cubicBezTo>
                    <a:cubicBezTo>
                      <a:pt x="813" y="293"/>
                      <a:pt x="841" y="290"/>
                      <a:pt x="868" y="292"/>
                    </a:cubicBezTo>
                    <a:cubicBezTo>
                      <a:pt x="883" y="266"/>
                      <a:pt x="898" y="287"/>
                      <a:pt x="914" y="292"/>
                    </a:cubicBezTo>
                    <a:cubicBezTo>
                      <a:pt x="929" y="297"/>
                      <a:pt x="944" y="302"/>
                      <a:pt x="960" y="304"/>
                    </a:cubicBezTo>
                    <a:cubicBezTo>
                      <a:pt x="974" y="306"/>
                      <a:pt x="989" y="305"/>
                      <a:pt x="1004" y="305"/>
                    </a:cubicBezTo>
                    <a:cubicBezTo>
                      <a:pt x="1016" y="305"/>
                      <a:pt x="1028" y="305"/>
                      <a:pt x="1040" y="305"/>
                    </a:cubicBezTo>
                    <a:cubicBezTo>
                      <a:pt x="1040" y="330"/>
                      <a:pt x="1028" y="343"/>
                      <a:pt x="1011" y="342"/>
                    </a:cubicBezTo>
                    <a:cubicBezTo>
                      <a:pt x="972" y="341"/>
                      <a:pt x="946" y="370"/>
                      <a:pt x="913" y="381"/>
                    </a:cubicBezTo>
                    <a:cubicBezTo>
                      <a:pt x="909" y="382"/>
                      <a:pt x="904" y="383"/>
                      <a:pt x="902" y="386"/>
                    </a:cubicBezTo>
                    <a:cubicBezTo>
                      <a:pt x="893" y="401"/>
                      <a:pt x="885" y="417"/>
                      <a:pt x="875" y="432"/>
                    </a:cubicBezTo>
                    <a:cubicBezTo>
                      <a:pt x="870" y="440"/>
                      <a:pt x="865" y="453"/>
                      <a:pt x="857" y="455"/>
                    </a:cubicBezTo>
                    <a:cubicBezTo>
                      <a:pt x="807" y="467"/>
                      <a:pt x="782" y="510"/>
                      <a:pt x="747" y="541"/>
                    </a:cubicBezTo>
                    <a:cubicBezTo>
                      <a:pt x="730" y="555"/>
                      <a:pt x="711" y="568"/>
                      <a:pt x="695" y="584"/>
                    </a:cubicBezTo>
                    <a:cubicBezTo>
                      <a:pt x="681" y="597"/>
                      <a:pt x="672" y="614"/>
                      <a:pt x="672" y="636"/>
                    </a:cubicBezTo>
                    <a:cubicBezTo>
                      <a:pt x="673" y="666"/>
                      <a:pt x="673" y="696"/>
                      <a:pt x="662" y="726"/>
                    </a:cubicBezTo>
                    <a:cubicBezTo>
                      <a:pt x="654" y="745"/>
                      <a:pt x="648" y="755"/>
                      <a:pt x="628" y="763"/>
                    </a:cubicBezTo>
                    <a:cubicBezTo>
                      <a:pt x="604" y="771"/>
                      <a:pt x="580" y="785"/>
                      <a:pt x="575" y="814"/>
                    </a:cubicBezTo>
                    <a:cubicBezTo>
                      <a:pt x="573" y="822"/>
                      <a:pt x="569" y="832"/>
                      <a:pt x="572" y="838"/>
                    </a:cubicBezTo>
                    <a:cubicBezTo>
                      <a:pt x="597" y="886"/>
                      <a:pt x="588" y="938"/>
                      <a:pt x="581" y="985"/>
                    </a:cubicBezTo>
                    <a:cubicBezTo>
                      <a:pt x="575" y="1026"/>
                      <a:pt x="577" y="1052"/>
                      <a:pt x="618" y="1067"/>
                    </a:cubicBezTo>
                    <a:cubicBezTo>
                      <a:pt x="625" y="1070"/>
                      <a:pt x="630" y="1079"/>
                      <a:pt x="636" y="1085"/>
                    </a:cubicBezTo>
                    <a:cubicBezTo>
                      <a:pt x="688" y="1138"/>
                      <a:pt x="746" y="1183"/>
                      <a:pt x="803" y="1231"/>
                    </a:cubicBezTo>
                    <a:cubicBezTo>
                      <a:pt x="817" y="1242"/>
                      <a:pt x="819" y="1268"/>
                      <a:pt x="827" y="1291"/>
                    </a:cubicBezTo>
                    <a:cubicBezTo>
                      <a:pt x="559" y="1291"/>
                      <a:pt x="296" y="1291"/>
                      <a:pt x="27" y="12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30">
                <a:extLst>
                  <a:ext uri="{FF2B5EF4-FFF2-40B4-BE49-F238E27FC236}">
                    <a16:creationId xmlns:a16="http://schemas.microsoft.com/office/drawing/2014/main" id="{ECF72BE7-F430-D4D3-0ECD-D35DC46A6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2925" y="4838700"/>
                <a:ext cx="544512" cy="327025"/>
              </a:xfrm>
              <a:custGeom>
                <a:avLst/>
                <a:gdLst>
                  <a:gd name="T0" fmla="*/ 1197 w 1309"/>
                  <a:gd name="T1" fmla="*/ 115 h 787"/>
                  <a:gd name="T2" fmla="*/ 1252 w 1309"/>
                  <a:gd name="T3" fmla="*/ 163 h 787"/>
                  <a:gd name="T4" fmla="*/ 1224 w 1309"/>
                  <a:gd name="T5" fmla="*/ 202 h 787"/>
                  <a:gd name="T6" fmla="*/ 1255 w 1309"/>
                  <a:gd name="T7" fmla="*/ 276 h 787"/>
                  <a:gd name="T8" fmla="*/ 1287 w 1309"/>
                  <a:gd name="T9" fmla="*/ 333 h 787"/>
                  <a:gd name="T10" fmla="*/ 1286 w 1309"/>
                  <a:gd name="T11" fmla="*/ 415 h 787"/>
                  <a:gd name="T12" fmla="*/ 1287 w 1309"/>
                  <a:gd name="T13" fmla="*/ 481 h 787"/>
                  <a:gd name="T14" fmla="*/ 1298 w 1309"/>
                  <a:gd name="T15" fmla="*/ 583 h 787"/>
                  <a:gd name="T16" fmla="*/ 1278 w 1309"/>
                  <a:gd name="T17" fmla="*/ 701 h 787"/>
                  <a:gd name="T18" fmla="*/ 1272 w 1309"/>
                  <a:gd name="T19" fmla="*/ 775 h 787"/>
                  <a:gd name="T20" fmla="*/ 1153 w 1309"/>
                  <a:gd name="T21" fmla="*/ 761 h 787"/>
                  <a:gd name="T22" fmla="*/ 1140 w 1309"/>
                  <a:gd name="T23" fmla="*/ 761 h 787"/>
                  <a:gd name="T24" fmla="*/ 962 w 1309"/>
                  <a:gd name="T25" fmla="*/ 746 h 787"/>
                  <a:gd name="T26" fmla="*/ 790 w 1309"/>
                  <a:gd name="T27" fmla="*/ 733 h 787"/>
                  <a:gd name="T28" fmla="*/ 663 w 1309"/>
                  <a:gd name="T29" fmla="*/ 721 h 787"/>
                  <a:gd name="T30" fmla="*/ 503 w 1309"/>
                  <a:gd name="T31" fmla="*/ 710 h 787"/>
                  <a:gd name="T32" fmla="*/ 425 w 1309"/>
                  <a:gd name="T33" fmla="*/ 696 h 787"/>
                  <a:gd name="T34" fmla="*/ 348 w 1309"/>
                  <a:gd name="T35" fmla="*/ 685 h 787"/>
                  <a:gd name="T36" fmla="*/ 323 w 1309"/>
                  <a:gd name="T37" fmla="*/ 685 h 787"/>
                  <a:gd name="T38" fmla="*/ 81 w 1309"/>
                  <a:gd name="T39" fmla="*/ 671 h 787"/>
                  <a:gd name="T40" fmla="*/ 7 w 1309"/>
                  <a:gd name="T41" fmla="*/ 654 h 787"/>
                  <a:gd name="T42" fmla="*/ 8 w 1309"/>
                  <a:gd name="T43" fmla="*/ 589 h 787"/>
                  <a:gd name="T44" fmla="*/ 16 w 1309"/>
                  <a:gd name="T45" fmla="*/ 529 h 787"/>
                  <a:gd name="T46" fmla="*/ 29 w 1309"/>
                  <a:gd name="T47" fmla="*/ 465 h 787"/>
                  <a:gd name="T48" fmla="*/ 32 w 1309"/>
                  <a:gd name="T49" fmla="*/ 435 h 787"/>
                  <a:gd name="T50" fmla="*/ 56 w 1309"/>
                  <a:gd name="T51" fmla="*/ 299 h 787"/>
                  <a:gd name="T52" fmla="*/ 58 w 1309"/>
                  <a:gd name="T53" fmla="*/ 262 h 787"/>
                  <a:gd name="T54" fmla="*/ 64 w 1309"/>
                  <a:gd name="T55" fmla="*/ 182 h 787"/>
                  <a:gd name="T56" fmla="*/ 83 w 1309"/>
                  <a:gd name="T57" fmla="*/ 107 h 787"/>
                  <a:gd name="T58" fmla="*/ 83 w 1309"/>
                  <a:gd name="T59" fmla="*/ 76 h 787"/>
                  <a:gd name="T60" fmla="*/ 102 w 1309"/>
                  <a:gd name="T61" fmla="*/ 0 h 787"/>
                  <a:gd name="T62" fmla="*/ 172 w 1309"/>
                  <a:gd name="T63" fmla="*/ 13 h 787"/>
                  <a:gd name="T64" fmla="*/ 244 w 1309"/>
                  <a:gd name="T65" fmla="*/ 24 h 787"/>
                  <a:gd name="T66" fmla="*/ 318 w 1309"/>
                  <a:gd name="T67" fmla="*/ 27 h 787"/>
                  <a:gd name="T68" fmla="*/ 446 w 1309"/>
                  <a:gd name="T69" fmla="*/ 39 h 787"/>
                  <a:gd name="T70" fmla="*/ 517 w 1309"/>
                  <a:gd name="T71" fmla="*/ 51 h 787"/>
                  <a:gd name="T72" fmla="*/ 588 w 1309"/>
                  <a:gd name="T73" fmla="*/ 64 h 787"/>
                  <a:gd name="T74" fmla="*/ 607 w 1309"/>
                  <a:gd name="T75" fmla="*/ 64 h 787"/>
                  <a:gd name="T76" fmla="*/ 785 w 1309"/>
                  <a:gd name="T77" fmla="*/ 79 h 787"/>
                  <a:gd name="T78" fmla="*/ 932 w 1309"/>
                  <a:gd name="T79" fmla="*/ 90 h 787"/>
                  <a:gd name="T80" fmla="*/ 997 w 1309"/>
                  <a:gd name="T81" fmla="*/ 102 h 787"/>
                  <a:gd name="T82" fmla="*/ 1055 w 1309"/>
                  <a:gd name="T83" fmla="*/ 115 h 787"/>
                  <a:gd name="T84" fmla="*/ 1197 w 1309"/>
                  <a:gd name="T85" fmla="*/ 115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09" h="787">
                    <a:moveTo>
                      <a:pt x="1197" y="115"/>
                    </a:moveTo>
                    <a:cubicBezTo>
                      <a:pt x="1218" y="133"/>
                      <a:pt x="1234" y="147"/>
                      <a:pt x="1252" y="163"/>
                    </a:cubicBezTo>
                    <a:cubicBezTo>
                      <a:pt x="1242" y="177"/>
                      <a:pt x="1228" y="188"/>
                      <a:pt x="1224" y="202"/>
                    </a:cubicBezTo>
                    <a:cubicBezTo>
                      <a:pt x="1218" y="232"/>
                      <a:pt x="1229" y="264"/>
                      <a:pt x="1255" y="276"/>
                    </a:cubicBezTo>
                    <a:cubicBezTo>
                      <a:pt x="1282" y="290"/>
                      <a:pt x="1286" y="309"/>
                      <a:pt x="1287" y="333"/>
                    </a:cubicBezTo>
                    <a:cubicBezTo>
                      <a:pt x="1287" y="361"/>
                      <a:pt x="1290" y="388"/>
                      <a:pt x="1286" y="415"/>
                    </a:cubicBezTo>
                    <a:cubicBezTo>
                      <a:pt x="1283" y="438"/>
                      <a:pt x="1305" y="459"/>
                      <a:pt x="1287" y="481"/>
                    </a:cubicBezTo>
                    <a:cubicBezTo>
                      <a:pt x="1309" y="513"/>
                      <a:pt x="1301" y="550"/>
                      <a:pt x="1298" y="583"/>
                    </a:cubicBezTo>
                    <a:cubicBezTo>
                      <a:pt x="1295" y="623"/>
                      <a:pt x="1289" y="662"/>
                      <a:pt x="1278" y="701"/>
                    </a:cubicBezTo>
                    <a:cubicBezTo>
                      <a:pt x="1272" y="722"/>
                      <a:pt x="1274" y="746"/>
                      <a:pt x="1272" y="775"/>
                    </a:cubicBezTo>
                    <a:cubicBezTo>
                      <a:pt x="1233" y="767"/>
                      <a:pt x="1191" y="787"/>
                      <a:pt x="1153" y="761"/>
                    </a:cubicBezTo>
                    <a:cubicBezTo>
                      <a:pt x="1150" y="759"/>
                      <a:pt x="1145" y="761"/>
                      <a:pt x="1140" y="761"/>
                    </a:cubicBezTo>
                    <a:cubicBezTo>
                      <a:pt x="1081" y="756"/>
                      <a:pt x="1020" y="758"/>
                      <a:pt x="962" y="746"/>
                    </a:cubicBezTo>
                    <a:cubicBezTo>
                      <a:pt x="905" y="735"/>
                      <a:pt x="846" y="743"/>
                      <a:pt x="790" y="733"/>
                    </a:cubicBezTo>
                    <a:cubicBezTo>
                      <a:pt x="747" y="726"/>
                      <a:pt x="703" y="731"/>
                      <a:pt x="663" y="721"/>
                    </a:cubicBezTo>
                    <a:cubicBezTo>
                      <a:pt x="609" y="707"/>
                      <a:pt x="556" y="712"/>
                      <a:pt x="503" y="710"/>
                    </a:cubicBezTo>
                    <a:cubicBezTo>
                      <a:pt x="476" y="710"/>
                      <a:pt x="454" y="692"/>
                      <a:pt x="425" y="696"/>
                    </a:cubicBezTo>
                    <a:cubicBezTo>
                      <a:pt x="400" y="700"/>
                      <a:pt x="373" y="701"/>
                      <a:pt x="348" y="685"/>
                    </a:cubicBezTo>
                    <a:cubicBezTo>
                      <a:pt x="342" y="681"/>
                      <a:pt x="332" y="684"/>
                      <a:pt x="323" y="685"/>
                    </a:cubicBezTo>
                    <a:cubicBezTo>
                      <a:pt x="242" y="694"/>
                      <a:pt x="163" y="668"/>
                      <a:pt x="81" y="671"/>
                    </a:cubicBezTo>
                    <a:cubicBezTo>
                      <a:pt x="59" y="672"/>
                      <a:pt x="35" y="661"/>
                      <a:pt x="7" y="654"/>
                    </a:cubicBezTo>
                    <a:cubicBezTo>
                      <a:pt x="7" y="635"/>
                      <a:pt x="6" y="612"/>
                      <a:pt x="8" y="589"/>
                    </a:cubicBezTo>
                    <a:cubicBezTo>
                      <a:pt x="9" y="569"/>
                      <a:pt x="0" y="549"/>
                      <a:pt x="16" y="529"/>
                    </a:cubicBezTo>
                    <a:cubicBezTo>
                      <a:pt x="30" y="512"/>
                      <a:pt x="9" y="485"/>
                      <a:pt x="29" y="465"/>
                    </a:cubicBezTo>
                    <a:cubicBezTo>
                      <a:pt x="35" y="460"/>
                      <a:pt x="33" y="445"/>
                      <a:pt x="32" y="435"/>
                    </a:cubicBezTo>
                    <a:cubicBezTo>
                      <a:pt x="31" y="388"/>
                      <a:pt x="36" y="343"/>
                      <a:pt x="56" y="299"/>
                    </a:cubicBezTo>
                    <a:cubicBezTo>
                      <a:pt x="61" y="289"/>
                      <a:pt x="58" y="275"/>
                      <a:pt x="58" y="262"/>
                    </a:cubicBezTo>
                    <a:cubicBezTo>
                      <a:pt x="59" y="235"/>
                      <a:pt x="51" y="203"/>
                      <a:pt x="64" y="182"/>
                    </a:cubicBezTo>
                    <a:cubicBezTo>
                      <a:pt x="78" y="157"/>
                      <a:pt x="56" y="127"/>
                      <a:pt x="83" y="107"/>
                    </a:cubicBezTo>
                    <a:cubicBezTo>
                      <a:pt x="88" y="103"/>
                      <a:pt x="85" y="87"/>
                      <a:pt x="83" y="76"/>
                    </a:cubicBezTo>
                    <a:cubicBezTo>
                      <a:pt x="79" y="49"/>
                      <a:pt x="88" y="24"/>
                      <a:pt x="102" y="0"/>
                    </a:cubicBezTo>
                    <a:cubicBezTo>
                      <a:pt x="125" y="4"/>
                      <a:pt x="149" y="9"/>
                      <a:pt x="172" y="13"/>
                    </a:cubicBezTo>
                    <a:cubicBezTo>
                      <a:pt x="196" y="18"/>
                      <a:pt x="219" y="9"/>
                      <a:pt x="244" y="24"/>
                    </a:cubicBezTo>
                    <a:cubicBezTo>
                      <a:pt x="263" y="35"/>
                      <a:pt x="296" y="19"/>
                      <a:pt x="318" y="27"/>
                    </a:cubicBezTo>
                    <a:cubicBezTo>
                      <a:pt x="361" y="43"/>
                      <a:pt x="404" y="35"/>
                      <a:pt x="446" y="39"/>
                    </a:cubicBezTo>
                    <a:cubicBezTo>
                      <a:pt x="470" y="41"/>
                      <a:pt x="494" y="48"/>
                      <a:pt x="517" y="51"/>
                    </a:cubicBezTo>
                    <a:cubicBezTo>
                      <a:pt x="541" y="54"/>
                      <a:pt x="567" y="46"/>
                      <a:pt x="588" y="64"/>
                    </a:cubicBezTo>
                    <a:cubicBezTo>
                      <a:pt x="592" y="67"/>
                      <a:pt x="601" y="64"/>
                      <a:pt x="607" y="64"/>
                    </a:cubicBezTo>
                    <a:cubicBezTo>
                      <a:pt x="666" y="68"/>
                      <a:pt x="728" y="65"/>
                      <a:pt x="785" y="79"/>
                    </a:cubicBezTo>
                    <a:cubicBezTo>
                      <a:pt x="835" y="91"/>
                      <a:pt x="883" y="85"/>
                      <a:pt x="932" y="90"/>
                    </a:cubicBezTo>
                    <a:cubicBezTo>
                      <a:pt x="954" y="92"/>
                      <a:pt x="975" y="99"/>
                      <a:pt x="997" y="102"/>
                    </a:cubicBezTo>
                    <a:cubicBezTo>
                      <a:pt x="1016" y="104"/>
                      <a:pt x="1038" y="96"/>
                      <a:pt x="1055" y="115"/>
                    </a:cubicBezTo>
                    <a:cubicBezTo>
                      <a:pt x="1103" y="115"/>
                      <a:pt x="1152" y="115"/>
                      <a:pt x="1197" y="1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31">
                <a:extLst>
                  <a:ext uri="{FF2B5EF4-FFF2-40B4-BE49-F238E27FC236}">
                    <a16:creationId xmlns:a16="http://schemas.microsoft.com/office/drawing/2014/main" id="{57B3477C-F19E-75AD-E37C-2DFA5B898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0425" y="3775075"/>
                <a:ext cx="433387" cy="733425"/>
              </a:xfrm>
              <a:custGeom>
                <a:avLst/>
                <a:gdLst>
                  <a:gd name="T0" fmla="*/ 474 w 1042"/>
                  <a:gd name="T1" fmla="*/ 12 h 1761"/>
                  <a:gd name="T2" fmla="*/ 578 w 1042"/>
                  <a:gd name="T3" fmla="*/ 39 h 1761"/>
                  <a:gd name="T4" fmla="*/ 548 w 1042"/>
                  <a:gd name="T5" fmla="*/ 138 h 1761"/>
                  <a:gd name="T6" fmla="*/ 535 w 1042"/>
                  <a:gd name="T7" fmla="*/ 240 h 1761"/>
                  <a:gd name="T8" fmla="*/ 526 w 1042"/>
                  <a:gd name="T9" fmla="*/ 281 h 1761"/>
                  <a:gd name="T10" fmla="*/ 534 w 1042"/>
                  <a:gd name="T11" fmla="*/ 325 h 1761"/>
                  <a:gd name="T12" fmla="*/ 569 w 1042"/>
                  <a:gd name="T13" fmla="*/ 444 h 1761"/>
                  <a:gd name="T14" fmla="*/ 604 w 1042"/>
                  <a:gd name="T15" fmla="*/ 530 h 1761"/>
                  <a:gd name="T16" fmla="*/ 666 w 1042"/>
                  <a:gd name="T17" fmla="*/ 627 h 1761"/>
                  <a:gd name="T18" fmla="*/ 642 w 1042"/>
                  <a:gd name="T19" fmla="*/ 682 h 1761"/>
                  <a:gd name="T20" fmla="*/ 623 w 1042"/>
                  <a:gd name="T21" fmla="*/ 738 h 1761"/>
                  <a:gd name="T22" fmla="*/ 614 w 1042"/>
                  <a:gd name="T23" fmla="*/ 759 h 1761"/>
                  <a:gd name="T24" fmla="*/ 573 w 1042"/>
                  <a:gd name="T25" fmla="*/ 867 h 1761"/>
                  <a:gd name="T26" fmla="*/ 618 w 1042"/>
                  <a:gd name="T27" fmla="*/ 883 h 1761"/>
                  <a:gd name="T28" fmla="*/ 660 w 1042"/>
                  <a:gd name="T29" fmla="*/ 885 h 1761"/>
                  <a:gd name="T30" fmla="*/ 699 w 1042"/>
                  <a:gd name="T31" fmla="*/ 931 h 1761"/>
                  <a:gd name="T32" fmla="*/ 699 w 1042"/>
                  <a:gd name="T33" fmla="*/ 969 h 1761"/>
                  <a:gd name="T34" fmla="*/ 711 w 1042"/>
                  <a:gd name="T35" fmla="*/ 1046 h 1761"/>
                  <a:gd name="T36" fmla="*/ 732 w 1042"/>
                  <a:gd name="T37" fmla="*/ 1114 h 1761"/>
                  <a:gd name="T38" fmla="*/ 740 w 1042"/>
                  <a:gd name="T39" fmla="*/ 1159 h 1761"/>
                  <a:gd name="T40" fmla="*/ 783 w 1042"/>
                  <a:gd name="T41" fmla="*/ 1200 h 1761"/>
                  <a:gd name="T42" fmla="*/ 896 w 1042"/>
                  <a:gd name="T43" fmla="*/ 1200 h 1761"/>
                  <a:gd name="T44" fmla="*/ 959 w 1042"/>
                  <a:gd name="T45" fmla="*/ 1215 h 1761"/>
                  <a:gd name="T46" fmla="*/ 1010 w 1042"/>
                  <a:gd name="T47" fmla="*/ 1223 h 1761"/>
                  <a:gd name="T48" fmla="*/ 1040 w 1042"/>
                  <a:gd name="T49" fmla="*/ 1234 h 1761"/>
                  <a:gd name="T50" fmla="*/ 1035 w 1042"/>
                  <a:gd name="T51" fmla="*/ 1288 h 1761"/>
                  <a:gd name="T52" fmla="*/ 1003 w 1042"/>
                  <a:gd name="T53" fmla="*/ 1427 h 1761"/>
                  <a:gd name="T54" fmla="*/ 955 w 1042"/>
                  <a:gd name="T55" fmla="*/ 1597 h 1761"/>
                  <a:gd name="T56" fmla="*/ 930 w 1042"/>
                  <a:gd name="T57" fmla="*/ 1761 h 1761"/>
                  <a:gd name="T58" fmla="*/ 823 w 1042"/>
                  <a:gd name="T59" fmla="*/ 1730 h 1761"/>
                  <a:gd name="T60" fmla="*/ 755 w 1042"/>
                  <a:gd name="T61" fmla="*/ 1708 h 1761"/>
                  <a:gd name="T62" fmla="*/ 686 w 1042"/>
                  <a:gd name="T63" fmla="*/ 1693 h 1761"/>
                  <a:gd name="T64" fmla="*/ 639 w 1042"/>
                  <a:gd name="T65" fmla="*/ 1670 h 1761"/>
                  <a:gd name="T66" fmla="*/ 322 w 1042"/>
                  <a:gd name="T67" fmla="*/ 1580 h 1761"/>
                  <a:gd name="T68" fmla="*/ 172 w 1042"/>
                  <a:gd name="T69" fmla="*/ 1529 h 1761"/>
                  <a:gd name="T70" fmla="*/ 61 w 1042"/>
                  <a:gd name="T71" fmla="*/ 1492 h 1761"/>
                  <a:gd name="T72" fmla="*/ 0 w 1042"/>
                  <a:gd name="T73" fmla="*/ 1477 h 1761"/>
                  <a:gd name="T74" fmla="*/ 28 w 1042"/>
                  <a:gd name="T75" fmla="*/ 1410 h 1761"/>
                  <a:gd name="T76" fmla="*/ 72 w 1042"/>
                  <a:gd name="T77" fmla="*/ 1289 h 1761"/>
                  <a:gd name="T78" fmla="*/ 101 w 1042"/>
                  <a:gd name="T79" fmla="*/ 1175 h 1761"/>
                  <a:gd name="T80" fmla="*/ 135 w 1042"/>
                  <a:gd name="T81" fmla="*/ 1112 h 1761"/>
                  <a:gd name="T82" fmla="*/ 157 w 1042"/>
                  <a:gd name="T83" fmla="*/ 1091 h 1761"/>
                  <a:gd name="T84" fmla="*/ 141 w 1042"/>
                  <a:gd name="T85" fmla="*/ 965 h 1761"/>
                  <a:gd name="T86" fmla="*/ 164 w 1042"/>
                  <a:gd name="T87" fmla="*/ 948 h 1761"/>
                  <a:gd name="T88" fmla="*/ 230 w 1042"/>
                  <a:gd name="T89" fmla="*/ 893 h 1761"/>
                  <a:gd name="T90" fmla="*/ 319 w 1042"/>
                  <a:gd name="T91" fmla="*/ 783 h 1761"/>
                  <a:gd name="T92" fmla="*/ 307 w 1042"/>
                  <a:gd name="T93" fmla="*/ 757 h 1761"/>
                  <a:gd name="T94" fmla="*/ 294 w 1042"/>
                  <a:gd name="T95" fmla="*/ 541 h 1761"/>
                  <a:gd name="T96" fmla="*/ 302 w 1042"/>
                  <a:gd name="T97" fmla="*/ 500 h 1761"/>
                  <a:gd name="T98" fmla="*/ 377 w 1042"/>
                  <a:gd name="T99" fmla="*/ 297 h 1761"/>
                  <a:gd name="T100" fmla="*/ 459 w 1042"/>
                  <a:gd name="T101" fmla="*/ 52 h 1761"/>
                  <a:gd name="T102" fmla="*/ 474 w 1042"/>
                  <a:gd name="T103" fmla="*/ 12 h 1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2" h="1761">
                    <a:moveTo>
                      <a:pt x="474" y="12"/>
                    </a:moveTo>
                    <a:cubicBezTo>
                      <a:pt x="516" y="0"/>
                      <a:pt x="540" y="32"/>
                      <a:pt x="578" y="39"/>
                    </a:cubicBezTo>
                    <a:cubicBezTo>
                      <a:pt x="551" y="70"/>
                      <a:pt x="567" y="108"/>
                      <a:pt x="548" y="138"/>
                    </a:cubicBezTo>
                    <a:cubicBezTo>
                      <a:pt x="529" y="169"/>
                      <a:pt x="536" y="206"/>
                      <a:pt x="535" y="240"/>
                    </a:cubicBezTo>
                    <a:cubicBezTo>
                      <a:pt x="534" y="254"/>
                      <a:pt x="535" y="267"/>
                      <a:pt x="526" y="281"/>
                    </a:cubicBezTo>
                    <a:cubicBezTo>
                      <a:pt x="520" y="290"/>
                      <a:pt x="535" y="310"/>
                      <a:pt x="534" y="325"/>
                    </a:cubicBezTo>
                    <a:cubicBezTo>
                      <a:pt x="529" y="370"/>
                      <a:pt x="548" y="406"/>
                      <a:pt x="569" y="444"/>
                    </a:cubicBezTo>
                    <a:cubicBezTo>
                      <a:pt x="584" y="471"/>
                      <a:pt x="596" y="500"/>
                      <a:pt x="604" y="530"/>
                    </a:cubicBezTo>
                    <a:cubicBezTo>
                      <a:pt x="615" y="568"/>
                      <a:pt x="631" y="601"/>
                      <a:pt x="666" y="627"/>
                    </a:cubicBezTo>
                    <a:cubicBezTo>
                      <a:pt x="657" y="646"/>
                      <a:pt x="649" y="664"/>
                      <a:pt x="642" y="682"/>
                    </a:cubicBezTo>
                    <a:cubicBezTo>
                      <a:pt x="634" y="700"/>
                      <a:pt x="620" y="716"/>
                      <a:pt x="623" y="738"/>
                    </a:cubicBezTo>
                    <a:cubicBezTo>
                      <a:pt x="624" y="744"/>
                      <a:pt x="620" y="756"/>
                      <a:pt x="614" y="759"/>
                    </a:cubicBezTo>
                    <a:cubicBezTo>
                      <a:pt x="570" y="784"/>
                      <a:pt x="572" y="825"/>
                      <a:pt x="573" y="867"/>
                    </a:cubicBezTo>
                    <a:cubicBezTo>
                      <a:pt x="589" y="873"/>
                      <a:pt x="603" y="882"/>
                      <a:pt x="618" y="883"/>
                    </a:cubicBezTo>
                    <a:cubicBezTo>
                      <a:pt x="631" y="884"/>
                      <a:pt x="642" y="904"/>
                      <a:pt x="660" y="885"/>
                    </a:cubicBezTo>
                    <a:cubicBezTo>
                      <a:pt x="667" y="878"/>
                      <a:pt x="695" y="907"/>
                      <a:pt x="699" y="931"/>
                    </a:cubicBezTo>
                    <a:cubicBezTo>
                      <a:pt x="701" y="943"/>
                      <a:pt x="701" y="956"/>
                      <a:pt x="699" y="969"/>
                    </a:cubicBezTo>
                    <a:cubicBezTo>
                      <a:pt x="694" y="996"/>
                      <a:pt x="710" y="1020"/>
                      <a:pt x="711" y="1046"/>
                    </a:cubicBezTo>
                    <a:cubicBezTo>
                      <a:pt x="712" y="1071"/>
                      <a:pt x="721" y="1092"/>
                      <a:pt x="732" y="1114"/>
                    </a:cubicBezTo>
                    <a:cubicBezTo>
                      <a:pt x="738" y="1126"/>
                      <a:pt x="737" y="1141"/>
                      <a:pt x="740" y="1159"/>
                    </a:cubicBezTo>
                    <a:cubicBezTo>
                      <a:pt x="752" y="1171"/>
                      <a:pt x="767" y="1185"/>
                      <a:pt x="783" y="1200"/>
                    </a:cubicBezTo>
                    <a:cubicBezTo>
                      <a:pt x="820" y="1200"/>
                      <a:pt x="858" y="1202"/>
                      <a:pt x="896" y="1200"/>
                    </a:cubicBezTo>
                    <a:cubicBezTo>
                      <a:pt x="919" y="1199"/>
                      <a:pt x="942" y="1201"/>
                      <a:pt x="959" y="1215"/>
                    </a:cubicBezTo>
                    <a:cubicBezTo>
                      <a:pt x="976" y="1229"/>
                      <a:pt x="999" y="1232"/>
                      <a:pt x="1010" y="1223"/>
                    </a:cubicBezTo>
                    <a:cubicBezTo>
                      <a:pt x="1032" y="1205"/>
                      <a:pt x="1039" y="1228"/>
                      <a:pt x="1040" y="1234"/>
                    </a:cubicBezTo>
                    <a:cubicBezTo>
                      <a:pt x="1042" y="1252"/>
                      <a:pt x="1040" y="1271"/>
                      <a:pt x="1035" y="1288"/>
                    </a:cubicBezTo>
                    <a:cubicBezTo>
                      <a:pt x="1023" y="1334"/>
                      <a:pt x="1002" y="1378"/>
                      <a:pt x="1003" y="1427"/>
                    </a:cubicBezTo>
                    <a:cubicBezTo>
                      <a:pt x="971" y="1479"/>
                      <a:pt x="987" y="1545"/>
                      <a:pt x="955" y="1597"/>
                    </a:cubicBezTo>
                    <a:cubicBezTo>
                      <a:pt x="961" y="1653"/>
                      <a:pt x="916" y="1698"/>
                      <a:pt x="930" y="1761"/>
                    </a:cubicBezTo>
                    <a:cubicBezTo>
                      <a:pt x="889" y="1750"/>
                      <a:pt x="851" y="1748"/>
                      <a:pt x="823" y="1730"/>
                    </a:cubicBezTo>
                    <a:cubicBezTo>
                      <a:pt x="801" y="1715"/>
                      <a:pt x="775" y="1730"/>
                      <a:pt x="755" y="1708"/>
                    </a:cubicBezTo>
                    <a:cubicBezTo>
                      <a:pt x="739" y="1690"/>
                      <a:pt x="710" y="1697"/>
                      <a:pt x="686" y="1693"/>
                    </a:cubicBezTo>
                    <a:cubicBezTo>
                      <a:pt x="670" y="1691"/>
                      <a:pt x="656" y="1673"/>
                      <a:pt x="639" y="1670"/>
                    </a:cubicBezTo>
                    <a:cubicBezTo>
                      <a:pt x="531" y="1647"/>
                      <a:pt x="430" y="1600"/>
                      <a:pt x="322" y="1580"/>
                    </a:cubicBezTo>
                    <a:cubicBezTo>
                      <a:pt x="276" y="1552"/>
                      <a:pt x="220" y="1553"/>
                      <a:pt x="172" y="1529"/>
                    </a:cubicBezTo>
                    <a:cubicBezTo>
                      <a:pt x="137" y="1512"/>
                      <a:pt x="98" y="1503"/>
                      <a:pt x="61" y="1492"/>
                    </a:cubicBezTo>
                    <a:cubicBezTo>
                      <a:pt x="42" y="1486"/>
                      <a:pt x="23" y="1482"/>
                      <a:pt x="0" y="1477"/>
                    </a:cubicBezTo>
                    <a:cubicBezTo>
                      <a:pt x="10" y="1452"/>
                      <a:pt x="20" y="1431"/>
                      <a:pt x="28" y="1410"/>
                    </a:cubicBezTo>
                    <a:cubicBezTo>
                      <a:pt x="43" y="1370"/>
                      <a:pt x="58" y="1329"/>
                      <a:pt x="72" y="1289"/>
                    </a:cubicBezTo>
                    <a:cubicBezTo>
                      <a:pt x="85" y="1252"/>
                      <a:pt x="94" y="1213"/>
                      <a:pt x="101" y="1175"/>
                    </a:cubicBezTo>
                    <a:cubicBezTo>
                      <a:pt x="107" y="1148"/>
                      <a:pt x="117" y="1130"/>
                      <a:pt x="135" y="1112"/>
                    </a:cubicBezTo>
                    <a:cubicBezTo>
                      <a:pt x="141" y="1107"/>
                      <a:pt x="147" y="1101"/>
                      <a:pt x="157" y="1091"/>
                    </a:cubicBezTo>
                    <a:cubicBezTo>
                      <a:pt x="152" y="1050"/>
                      <a:pt x="146" y="1007"/>
                      <a:pt x="141" y="965"/>
                    </a:cubicBezTo>
                    <a:cubicBezTo>
                      <a:pt x="151" y="957"/>
                      <a:pt x="157" y="949"/>
                      <a:pt x="164" y="948"/>
                    </a:cubicBezTo>
                    <a:cubicBezTo>
                      <a:pt x="197" y="941"/>
                      <a:pt x="213" y="919"/>
                      <a:pt x="230" y="893"/>
                    </a:cubicBezTo>
                    <a:cubicBezTo>
                      <a:pt x="255" y="855"/>
                      <a:pt x="287" y="822"/>
                      <a:pt x="319" y="783"/>
                    </a:cubicBezTo>
                    <a:cubicBezTo>
                      <a:pt x="316" y="778"/>
                      <a:pt x="307" y="768"/>
                      <a:pt x="307" y="757"/>
                    </a:cubicBezTo>
                    <a:cubicBezTo>
                      <a:pt x="310" y="685"/>
                      <a:pt x="285" y="614"/>
                      <a:pt x="294" y="541"/>
                    </a:cubicBezTo>
                    <a:cubicBezTo>
                      <a:pt x="296" y="527"/>
                      <a:pt x="296" y="515"/>
                      <a:pt x="302" y="500"/>
                    </a:cubicBezTo>
                    <a:cubicBezTo>
                      <a:pt x="329" y="433"/>
                      <a:pt x="354" y="365"/>
                      <a:pt x="377" y="297"/>
                    </a:cubicBezTo>
                    <a:cubicBezTo>
                      <a:pt x="404" y="216"/>
                      <a:pt x="436" y="135"/>
                      <a:pt x="459" y="52"/>
                    </a:cubicBezTo>
                    <a:cubicBezTo>
                      <a:pt x="462" y="39"/>
                      <a:pt x="468" y="27"/>
                      <a:pt x="474" y="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32">
                <a:extLst>
                  <a:ext uri="{FF2B5EF4-FFF2-40B4-BE49-F238E27FC236}">
                    <a16:creationId xmlns:a16="http://schemas.microsoft.com/office/drawing/2014/main" id="{79145178-4E30-6BC2-3EE8-0F401563B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4533900"/>
                <a:ext cx="590550" cy="341313"/>
              </a:xfrm>
              <a:custGeom>
                <a:avLst/>
                <a:gdLst>
                  <a:gd name="T0" fmla="*/ 318 w 1422"/>
                  <a:gd name="T1" fmla="*/ 693 h 820"/>
                  <a:gd name="T2" fmla="*/ 348 w 1422"/>
                  <a:gd name="T3" fmla="*/ 572 h 820"/>
                  <a:gd name="T4" fmla="*/ 349 w 1422"/>
                  <a:gd name="T5" fmla="*/ 491 h 820"/>
                  <a:gd name="T6" fmla="*/ 327 w 1422"/>
                  <a:gd name="T7" fmla="*/ 466 h 820"/>
                  <a:gd name="T8" fmla="*/ 244 w 1422"/>
                  <a:gd name="T9" fmla="*/ 452 h 820"/>
                  <a:gd name="T10" fmla="*/ 186 w 1422"/>
                  <a:gd name="T11" fmla="*/ 439 h 820"/>
                  <a:gd name="T12" fmla="*/ 128 w 1422"/>
                  <a:gd name="T13" fmla="*/ 427 h 820"/>
                  <a:gd name="T14" fmla="*/ 11 w 1422"/>
                  <a:gd name="T15" fmla="*/ 413 h 820"/>
                  <a:gd name="T16" fmla="*/ 26 w 1422"/>
                  <a:gd name="T17" fmla="*/ 315 h 820"/>
                  <a:gd name="T18" fmla="*/ 47 w 1422"/>
                  <a:gd name="T19" fmla="*/ 203 h 820"/>
                  <a:gd name="T20" fmla="*/ 60 w 1422"/>
                  <a:gd name="T21" fmla="*/ 114 h 820"/>
                  <a:gd name="T22" fmla="*/ 73 w 1422"/>
                  <a:gd name="T23" fmla="*/ 7 h 820"/>
                  <a:gd name="T24" fmla="*/ 139 w 1422"/>
                  <a:gd name="T25" fmla="*/ 17 h 820"/>
                  <a:gd name="T26" fmla="*/ 175 w 1422"/>
                  <a:gd name="T27" fmla="*/ 10 h 820"/>
                  <a:gd name="T28" fmla="*/ 234 w 1422"/>
                  <a:gd name="T29" fmla="*/ 22 h 820"/>
                  <a:gd name="T30" fmla="*/ 439 w 1422"/>
                  <a:gd name="T31" fmla="*/ 47 h 820"/>
                  <a:gd name="T32" fmla="*/ 533 w 1422"/>
                  <a:gd name="T33" fmla="*/ 62 h 820"/>
                  <a:gd name="T34" fmla="*/ 624 w 1422"/>
                  <a:gd name="T35" fmla="*/ 72 h 820"/>
                  <a:gd name="T36" fmla="*/ 682 w 1422"/>
                  <a:gd name="T37" fmla="*/ 85 h 820"/>
                  <a:gd name="T38" fmla="*/ 735 w 1422"/>
                  <a:gd name="T39" fmla="*/ 95 h 820"/>
                  <a:gd name="T40" fmla="*/ 759 w 1422"/>
                  <a:gd name="T41" fmla="*/ 97 h 820"/>
                  <a:gd name="T42" fmla="*/ 951 w 1422"/>
                  <a:gd name="T43" fmla="*/ 121 h 820"/>
                  <a:gd name="T44" fmla="*/ 999 w 1422"/>
                  <a:gd name="T45" fmla="*/ 144 h 820"/>
                  <a:gd name="T46" fmla="*/ 1041 w 1422"/>
                  <a:gd name="T47" fmla="*/ 186 h 820"/>
                  <a:gd name="T48" fmla="*/ 1104 w 1422"/>
                  <a:gd name="T49" fmla="*/ 176 h 820"/>
                  <a:gd name="T50" fmla="*/ 1187 w 1422"/>
                  <a:gd name="T51" fmla="*/ 186 h 820"/>
                  <a:gd name="T52" fmla="*/ 1233 w 1422"/>
                  <a:gd name="T53" fmla="*/ 211 h 820"/>
                  <a:gd name="T54" fmla="*/ 1262 w 1422"/>
                  <a:gd name="T55" fmla="*/ 217 h 820"/>
                  <a:gd name="T56" fmla="*/ 1266 w 1422"/>
                  <a:gd name="T57" fmla="*/ 265 h 820"/>
                  <a:gd name="T58" fmla="*/ 1268 w 1422"/>
                  <a:gd name="T59" fmla="*/ 286 h 820"/>
                  <a:gd name="T60" fmla="*/ 1291 w 1422"/>
                  <a:gd name="T61" fmla="*/ 334 h 820"/>
                  <a:gd name="T62" fmla="*/ 1315 w 1422"/>
                  <a:gd name="T63" fmla="*/ 413 h 820"/>
                  <a:gd name="T64" fmla="*/ 1328 w 1422"/>
                  <a:gd name="T65" fmla="*/ 547 h 820"/>
                  <a:gd name="T66" fmla="*/ 1340 w 1422"/>
                  <a:gd name="T67" fmla="*/ 630 h 820"/>
                  <a:gd name="T68" fmla="*/ 1366 w 1422"/>
                  <a:gd name="T69" fmla="*/ 689 h 820"/>
                  <a:gd name="T70" fmla="*/ 1422 w 1422"/>
                  <a:gd name="T71" fmla="*/ 808 h 820"/>
                  <a:gd name="T72" fmla="*/ 1307 w 1422"/>
                  <a:gd name="T73" fmla="*/ 795 h 820"/>
                  <a:gd name="T74" fmla="*/ 1301 w 1422"/>
                  <a:gd name="T75" fmla="*/ 794 h 820"/>
                  <a:gd name="T76" fmla="*/ 1142 w 1422"/>
                  <a:gd name="T77" fmla="*/ 781 h 820"/>
                  <a:gd name="T78" fmla="*/ 1057 w 1422"/>
                  <a:gd name="T79" fmla="*/ 773 h 820"/>
                  <a:gd name="T80" fmla="*/ 975 w 1422"/>
                  <a:gd name="T81" fmla="*/ 756 h 820"/>
                  <a:gd name="T82" fmla="*/ 969 w 1422"/>
                  <a:gd name="T83" fmla="*/ 756 h 820"/>
                  <a:gd name="T84" fmla="*/ 804 w 1422"/>
                  <a:gd name="T85" fmla="*/ 743 h 820"/>
                  <a:gd name="T86" fmla="*/ 727 w 1422"/>
                  <a:gd name="T87" fmla="*/ 731 h 820"/>
                  <a:gd name="T88" fmla="*/ 649 w 1422"/>
                  <a:gd name="T89" fmla="*/ 719 h 820"/>
                  <a:gd name="T90" fmla="*/ 631 w 1422"/>
                  <a:gd name="T91" fmla="*/ 718 h 820"/>
                  <a:gd name="T92" fmla="*/ 440 w 1422"/>
                  <a:gd name="T93" fmla="*/ 705 h 820"/>
                  <a:gd name="T94" fmla="*/ 388 w 1422"/>
                  <a:gd name="T95" fmla="*/ 693 h 820"/>
                  <a:gd name="T96" fmla="*/ 318 w 1422"/>
                  <a:gd name="T97" fmla="*/ 693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22" h="820">
                    <a:moveTo>
                      <a:pt x="318" y="693"/>
                    </a:moveTo>
                    <a:cubicBezTo>
                      <a:pt x="343" y="651"/>
                      <a:pt x="332" y="610"/>
                      <a:pt x="348" y="572"/>
                    </a:cubicBezTo>
                    <a:cubicBezTo>
                      <a:pt x="358" y="549"/>
                      <a:pt x="352" y="518"/>
                      <a:pt x="349" y="491"/>
                    </a:cubicBezTo>
                    <a:cubicBezTo>
                      <a:pt x="348" y="481"/>
                      <a:pt x="336" y="468"/>
                      <a:pt x="327" y="466"/>
                    </a:cubicBezTo>
                    <a:cubicBezTo>
                      <a:pt x="300" y="459"/>
                      <a:pt x="272" y="457"/>
                      <a:pt x="244" y="452"/>
                    </a:cubicBezTo>
                    <a:cubicBezTo>
                      <a:pt x="224" y="448"/>
                      <a:pt x="205" y="443"/>
                      <a:pt x="186" y="439"/>
                    </a:cubicBezTo>
                    <a:cubicBezTo>
                      <a:pt x="166" y="436"/>
                      <a:pt x="144" y="448"/>
                      <a:pt x="128" y="427"/>
                    </a:cubicBezTo>
                    <a:cubicBezTo>
                      <a:pt x="88" y="435"/>
                      <a:pt x="52" y="412"/>
                      <a:pt x="11" y="413"/>
                    </a:cubicBezTo>
                    <a:cubicBezTo>
                      <a:pt x="0" y="378"/>
                      <a:pt x="20" y="347"/>
                      <a:pt x="26" y="315"/>
                    </a:cubicBezTo>
                    <a:cubicBezTo>
                      <a:pt x="33" y="278"/>
                      <a:pt x="47" y="242"/>
                      <a:pt x="47" y="203"/>
                    </a:cubicBezTo>
                    <a:cubicBezTo>
                      <a:pt x="47" y="173"/>
                      <a:pt x="49" y="141"/>
                      <a:pt x="60" y="114"/>
                    </a:cubicBezTo>
                    <a:cubicBezTo>
                      <a:pt x="74" y="80"/>
                      <a:pt x="69" y="46"/>
                      <a:pt x="73" y="7"/>
                    </a:cubicBezTo>
                    <a:cubicBezTo>
                      <a:pt x="96" y="14"/>
                      <a:pt x="117" y="0"/>
                      <a:pt x="139" y="17"/>
                    </a:cubicBezTo>
                    <a:cubicBezTo>
                      <a:pt x="146" y="22"/>
                      <a:pt x="169" y="5"/>
                      <a:pt x="175" y="10"/>
                    </a:cubicBezTo>
                    <a:cubicBezTo>
                      <a:pt x="194" y="24"/>
                      <a:pt x="215" y="18"/>
                      <a:pt x="234" y="22"/>
                    </a:cubicBezTo>
                    <a:cubicBezTo>
                      <a:pt x="302" y="35"/>
                      <a:pt x="369" y="51"/>
                      <a:pt x="439" y="47"/>
                    </a:cubicBezTo>
                    <a:cubicBezTo>
                      <a:pt x="468" y="68"/>
                      <a:pt x="506" y="48"/>
                      <a:pt x="533" y="62"/>
                    </a:cubicBezTo>
                    <a:cubicBezTo>
                      <a:pt x="565" y="77"/>
                      <a:pt x="595" y="66"/>
                      <a:pt x="624" y="72"/>
                    </a:cubicBezTo>
                    <a:cubicBezTo>
                      <a:pt x="644" y="76"/>
                      <a:pt x="663" y="81"/>
                      <a:pt x="682" y="85"/>
                    </a:cubicBezTo>
                    <a:cubicBezTo>
                      <a:pt x="700" y="88"/>
                      <a:pt x="720" y="77"/>
                      <a:pt x="735" y="95"/>
                    </a:cubicBezTo>
                    <a:cubicBezTo>
                      <a:pt x="739" y="99"/>
                      <a:pt x="751" y="98"/>
                      <a:pt x="759" y="97"/>
                    </a:cubicBezTo>
                    <a:cubicBezTo>
                      <a:pt x="825" y="94"/>
                      <a:pt x="888" y="108"/>
                      <a:pt x="951" y="121"/>
                    </a:cubicBezTo>
                    <a:cubicBezTo>
                      <a:pt x="971" y="125"/>
                      <a:pt x="986" y="130"/>
                      <a:pt x="999" y="144"/>
                    </a:cubicBezTo>
                    <a:cubicBezTo>
                      <a:pt x="1012" y="158"/>
                      <a:pt x="1026" y="171"/>
                      <a:pt x="1041" y="186"/>
                    </a:cubicBezTo>
                    <a:cubicBezTo>
                      <a:pt x="1061" y="183"/>
                      <a:pt x="1081" y="187"/>
                      <a:pt x="1104" y="176"/>
                    </a:cubicBezTo>
                    <a:cubicBezTo>
                      <a:pt x="1128" y="166"/>
                      <a:pt x="1160" y="167"/>
                      <a:pt x="1187" y="186"/>
                    </a:cubicBezTo>
                    <a:cubicBezTo>
                      <a:pt x="1201" y="196"/>
                      <a:pt x="1217" y="204"/>
                      <a:pt x="1233" y="211"/>
                    </a:cubicBezTo>
                    <a:cubicBezTo>
                      <a:pt x="1242" y="215"/>
                      <a:pt x="1252" y="215"/>
                      <a:pt x="1262" y="217"/>
                    </a:cubicBezTo>
                    <a:cubicBezTo>
                      <a:pt x="1248" y="234"/>
                      <a:pt x="1284" y="247"/>
                      <a:pt x="1266" y="265"/>
                    </a:cubicBezTo>
                    <a:cubicBezTo>
                      <a:pt x="1263" y="269"/>
                      <a:pt x="1266" y="280"/>
                      <a:pt x="1268" y="286"/>
                    </a:cubicBezTo>
                    <a:cubicBezTo>
                      <a:pt x="1275" y="303"/>
                      <a:pt x="1281" y="320"/>
                      <a:pt x="1291" y="334"/>
                    </a:cubicBezTo>
                    <a:cubicBezTo>
                      <a:pt x="1308" y="358"/>
                      <a:pt x="1309" y="386"/>
                      <a:pt x="1315" y="413"/>
                    </a:cubicBezTo>
                    <a:cubicBezTo>
                      <a:pt x="1325" y="458"/>
                      <a:pt x="1319" y="503"/>
                      <a:pt x="1328" y="547"/>
                    </a:cubicBezTo>
                    <a:cubicBezTo>
                      <a:pt x="1333" y="575"/>
                      <a:pt x="1334" y="603"/>
                      <a:pt x="1340" y="630"/>
                    </a:cubicBezTo>
                    <a:cubicBezTo>
                      <a:pt x="1344" y="650"/>
                      <a:pt x="1370" y="663"/>
                      <a:pt x="1366" y="689"/>
                    </a:cubicBezTo>
                    <a:cubicBezTo>
                      <a:pt x="1401" y="718"/>
                      <a:pt x="1394" y="765"/>
                      <a:pt x="1422" y="808"/>
                    </a:cubicBezTo>
                    <a:cubicBezTo>
                      <a:pt x="1378" y="801"/>
                      <a:pt x="1341" y="820"/>
                      <a:pt x="1307" y="795"/>
                    </a:cubicBezTo>
                    <a:cubicBezTo>
                      <a:pt x="1306" y="794"/>
                      <a:pt x="1303" y="794"/>
                      <a:pt x="1301" y="794"/>
                    </a:cubicBezTo>
                    <a:cubicBezTo>
                      <a:pt x="1248" y="790"/>
                      <a:pt x="1195" y="786"/>
                      <a:pt x="1142" y="781"/>
                    </a:cubicBezTo>
                    <a:cubicBezTo>
                      <a:pt x="1114" y="778"/>
                      <a:pt x="1085" y="790"/>
                      <a:pt x="1057" y="773"/>
                    </a:cubicBezTo>
                    <a:cubicBezTo>
                      <a:pt x="1032" y="758"/>
                      <a:pt x="999" y="781"/>
                      <a:pt x="975" y="756"/>
                    </a:cubicBezTo>
                    <a:cubicBezTo>
                      <a:pt x="974" y="755"/>
                      <a:pt x="971" y="756"/>
                      <a:pt x="969" y="756"/>
                    </a:cubicBezTo>
                    <a:cubicBezTo>
                      <a:pt x="914" y="752"/>
                      <a:pt x="859" y="748"/>
                      <a:pt x="804" y="743"/>
                    </a:cubicBezTo>
                    <a:cubicBezTo>
                      <a:pt x="778" y="741"/>
                      <a:pt x="752" y="735"/>
                      <a:pt x="727" y="731"/>
                    </a:cubicBezTo>
                    <a:cubicBezTo>
                      <a:pt x="701" y="726"/>
                      <a:pt x="672" y="742"/>
                      <a:pt x="649" y="719"/>
                    </a:cubicBezTo>
                    <a:cubicBezTo>
                      <a:pt x="645" y="716"/>
                      <a:pt x="637" y="717"/>
                      <a:pt x="631" y="718"/>
                    </a:cubicBezTo>
                    <a:cubicBezTo>
                      <a:pt x="566" y="726"/>
                      <a:pt x="504" y="704"/>
                      <a:pt x="440" y="705"/>
                    </a:cubicBezTo>
                    <a:cubicBezTo>
                      <a:pt x="423" y="705"/>
                      <a:pt x="406" y="695"/>
                      <a:pt x="388" y="693"/>
                    </a:cubicBezTo>
                    <a:cubicBezTo>
                      <a:pt x="369" y="691"/>
                      <a:pt x="350" y="693"/>
                      <a:pt x="318" y="69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33">
                <a:extLst>
                  <a:ext uri="{FF2B5EF4-FFF2-40B4-BE49-F238E27FC236}">
                    <a16:creationId xmlns:a16="http://schemas.microsoft.com/office/drawing/2014/main" id="{B45FA112-245D-74E2-E0B3-16D5EEB20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0" y="4257675"/>
                <a:ext cx="512762" cy="350838"/>
              </a:xfrm>
              <a:custGeom>
                <a:avLst/>
                <a:gdLst>
                  <a:gd name="T0" fmla="*/ 0 w 1232"/>
                  <a:gd name="T1" fmla="*/ 631 h 841"/>
                  <a:gd name="T2" fmla="*/ 9 w 1232"/>
                  <a:gd name="T3" fmla="*/ 558 h 841"/>
                  <a:gd name="T4" fmla="*/ 22 w 1232"/>
                  <a:gd name="T5" fmla="*/ 506 h 841"/>
                  <a:gd name="T6" fmla="*/ 36 w 1232"/>
                  <a:gd name="T7" fmla="*/ 398 h 841"/>
                  <a:gd name="T8" fmla="*/ 50 w 1232"/>
                  <a:gd name="T9" fmla="*/ 322 h 841"/>
                  <a:gd name="T10" fmla="*/ 73 w 1232"/>
                  <a:gd name="T11" fmla="*/ 218 h 841"/>
                  <a:gd name="T12" fmla="*/ 95 w 1232"/>
                  <a:gd name="T13" fmla="*/ 0 h 841"/>
                  <a:gd name="T14" fmla="*/ 138 w 1232"/>
                  <a:gd name="T15" fmla="*/ 9 h 841"/>
                  <a:gd name="T16" fmla="*/ 161 w 1232"/>
                  <a:gd name="T17" fmla="*/ 14 h 841"/>
                  <a:gd name="T18" fmla="*/ 320 w 1232"/>
                  <a:gd name="T19" fmla="*/ 29 h 841"/>
                  <a:gd name="T20" fmla="*/ 442 w 1232"/>
                  <a:gd name="T21" fmla="*/ 40 h 841"/>
                  <a:gd name="T22" fmla="*/ 493 w 1232"/>
                  <a:gd name="T23" fmla="*/ 52 h 841"/>
                  <a:gd name="T24" fmla="*/ 547 w 1232"/>
                  <a:gd name="T25" fmla="*/ 62 h 841"/>
                  <a:gd name="T26" fmla="*/ 577 w 1232"/>
                  <a:gd name="T27" fmla="*/ 65 h 841"/>
                  <a:gd name="T28" fmla="*/ 729 w 1232"/>
                  <a:gd name="T29" fmla="*/ 78 h 841"/>
                  <a:gd name="T30" fmla="*/ 827 w 1232"/>
                  <a:gd name="T31" fmla="*/ 102 h 841"/>
                  <a:gd name="T32" fmla="*/ 928 w 1232"/>
                  <a:gd name="T33" fmla="*/ 103 h 841"/>
                  <a:gd name="T34" fmla="*/ 979 w 1232"/>
                  <a:gd name="T35" fmla="*/ 115 h 841"/>
                  <a:gd name="T36" fmla="*/ 1031 w 1232"/>
                  <a:gd name="T37" fmla="*/ 128 h 841"/>
                  <a:gd name="T38" fmla="*/ 1037 w 1232"/>
                  <a:gd name="T39" fmla="*/ 128 h 841"/>
                  <a:gd name="T40" fmla="*/ 1188 w 1232"/>
                  <a:gd name="T41" fmla="*/ 145 h 841"/>
                  <a:gd name="T42" fmla="*/ 1188 w 1232"/>
                  <a:gd name="T43" fmla="*/ 191 h 841"/>
                  <a:gd name="T44" fmla="*/ 1188 w 1232"/>
                  <a:gd name="T45" fmla="*/ 209 h 841"/>
                  <a:gd name="T46" fmla="*/ 1211 w 1232"/>
                  <a:gd name="T47" fmla="*/ 332 h 841"/>
                  <a:gd name="T48" fmla="*/ 1199 w 1232"/>
                  <a:gd name="T49" fmla="*/ 529 h 841"/>
                  <a:gd name="T50" fmla="*/ 1190 w 1232"/>
                  <a:gd name="T51" fmla="*/ 603 h 841"/>
                  <a:gd name="T52" fmla="*/ 1178 w 1232"/>
                  <a:gd name="T53" fmla="*/ 686 h 841"/>
                  <a:gd name="T54" fmla="*/ 1175 w 1232"/>
                  <a:gd name="T55" fmla="*/ 812 h 841"/>
                  <a:gd name="T56" fmla="*/ 1175 w 1232"/>
                  <a:gd name="T57" fmla="*/ 841 h 841"/>
                  <a:gd name="T58" fmla="*/ 1149 w 1232"/>
                  <a:gd name="T59" fmla="*/ 830 h 841"/>
                  <a:gd name="T60" fmla="*/ 1023 w 1232"/>
                  <a:gd name="T61" fmla="*/ 800 h 841"/>
                  <a:gd name="T62" fmla="*/ 923 w 1232"/>
                  <a:gd name="T63" fmla="*/ 767 h 841"/>
                  <a:gd name="T64" fmla="*/ 841 w 1232"/>
                  <a:gd name="T65" fmla="*/ 736 h 841"/>
                  <a:gd name="T66" fmla="*/ 770 w 1232"/>
                  <a:gd name="T67" fmla="*/ 724 h 841"/>
                  <a:gd name="T68" fmla="*/ 701 w 1232"/>
                  <a:gd name="T69" fmla="*/ 722 h 841"/>
                  <a:gd name="T70" fmla="*/ 614 w 1232"/>
                  <a:gd name="T71" fmla="*/ 702 h 841"/>
                  <a:gd name="T72" fmla="*/ 584 w 1232"/>
                  <a:gd name="T73" fmla="*/ 698 h 841"/>
                  <a:gd name="T74" fmla="*/ 405 w 1232"/>
                  <a:gd name="T75" fmla="*/ 674 h 841"/>
                  <a:gd name="T76" fmla="*/ 309 w 1232"/>
                  <a:gd name="T77" fmla="*/ 660 h 841"/>
                  <a:gd name="T78" fmla="*/ 250 w 1232"/>
                  <a:gd name="T79" fmla="*/ 659 h 841"/>
                  <a:gd name="T80" fmla="*/ 192 w 1232"/>
                  <a:gd name="T81" fmla="*/ 648 h 841"/>
                  <a:gd name="T82" fmla="*/ 180 w 1232"/>
                  <a:gd name="T83" fmla="*/ 647 h 841"/>
                  <a:gd name="T84" fmla="*/ 0 w 1232"/>
                  <a:gd name="T85" fmla="*/ 631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32" h="841">
                    <a:moveTo>
                      <a:pt x="0" y="631"/>
                    </a:moveTo>
                    <a:cubicBezTo>
                      <a:pt x="3" y="605"/>
                      <a:pt x="9" y="582"/>
                      <a:pt x="9" y="558"/>
                    </a:cubicBezTo>
                    <a:cubicBezTo>
                      <a:pt x="10" y="539"/>
                      <a:pt x="19" y="523"/>
                      <a:pt x="22" y="506"/>
                    </a:cubicBezTo>
                    <a:cubicBezTo>
                      <a:pt x="27" y="470"/>
                      <a:pt x="39" y="436"/>
                      <a:pt x="36" y="398"/>
                    </a:cubicBezTo>
                    <a:cubicBezTo>
                      <a:pt x="35" y="372"/>
                      <a:pt x="37" y="342"/>
                      <a:pt x="50" y="322"/>
                    </a:cubicBezTo>
                    <a:cubicBezTo>
                      <a:pt x="70" y="288"/>
                      <a:pt x="47" y="248"/>
                      <a:pt x="73" y="218"/>
                    </a:cubicBezTo>
                    <a:cubicBezTo>
                      <a:pt x="74" y="146"/>
                      <a:pt x="111" y="80"/>
                      <a:pt x="95" y="0"/>
                    </a:cubicBezTo>
                    <a:cubicBezTo>
                      <a:pt x="113" y="4"/>
                      <a:pt x="126" y="6"/>
                      <a:pt x="138" y="9"/>
                    </a:cubicBezTo>
                    <a:cubicBezTo>
                      <a:pt x="146" y="11"/>
                      <a:pt x="154" y="15"/>
                      <a:pt x="161" y="14"/>
                    </a:cubicBezTo>
                    <a:cubicBezTo>
                      <a:pt x="215" y="5"/>
                      <a:pt x="268" y="20"/>
                      <a:pt x="320" y="29"/>
                    </a:cubicBezTo>
                    <a:cubicBezTo>
                      <a:pt x="361" y="36"/>
                      <a:pt x="401" y="37"/>
                      <a:pt x="442" y="40"/>
                    </a:cubicBezTo>
                    <a:cubicBezTo>
                      <a:pt x="459" y="41"/>
                      <a:pt x="476" y="48"/>
                      <a:pt x="493" y="52"/>
                    </a:cubicBezTo>
                    <a:cubicBezTo>
                      <a:pt x="511" y="56"/>
                      <a:pt x="530" y="45"/>
                      <a:pt x="547" y="62"/>
                    </a:cubicBezTo>
                    <a:cubicBezTo>
                      <a:pt x="552" y="67"/>
                      <a:pt x="566" y="64"/>
                      <a:pt x="577" y="65"/>
                    </a:cubicBezTo>
                    <a:cubicBezTo>
                      <a:pt x="628" y="69"/>
                      <a:pt x="679" y="71"/>
                      <a:pt x="729" y="78"/>
                    </a:cubicBezTo>
                    <a:cubicBezTo>
                      <a:pt x="762" y="83"/>
                      <a:pt x="794" y="98"/>
                      <a:pt x="827" y="102"/>
                    </a:cubicBezTo>
                    <a:cubicBezTo>
                      <a:pt x="860" y="106"/>
                      <a:pt x="894" y="101"/>
                      <a:pt x="928" y="103"/>
                    </a:cubicBezTo>
                    <a:cubicBezTo>
                      <a:pt x="945" y="104"/>
                      <a:pt x="962" y="112"/>
                      <a:pt x="979" y="115"/>
                    </a:cubicBezTo>
                    <a:cubicBezTo>
                      <a:pt x="997" y="118"/>
                      <a:pt x="1017" y="110"/>
                      <a:pt x="1031" y="128"/>
                    </a:cubicBezTo>
                    <a:cubicBezTo>
                      <a:pt x="1032" y="129"/>
                      <a:pt x="1035" y="128"/>
                      <a:pt x="1037" y="128"/>
                    </a:cubicBezTo>
                    <a:cubicBezTo>
                      <a:pt x="1087" y="124"/>
                      <a:pt x="1135" y="131"/>
                      <a:pt x="1188" y="145"/>
                    </a:cubicBezTo>
                    <a:cubicBezTo>
                      <a:pt x="1188" y="158"/>
                      <a:pt x="1188" y="175"/>
                      <a:pt x="1188" y="191"/>
                    </a:cubicBezTo>
                    <a:cubicBezTo>
                      <a:pt x="1188" y="197"/>
                      <a:pt x="1185" y="207"/>
                      <a:pt x="1188" y="209"/>
                    </a:cubicBezTo>
                    <a:cubicBezTo>
                      <a:pt x="1232" y="243"/>
                      <a:pt x="1217" y="292"/>
                      <a:pt x="1211" y="332"/>
                    </a:cubicBezTo>
                    <a:cubicBezTo>
                      <a:pt x="1202" y="398"/>
                      <a:pt x="1205" y="464"/>
                      <a:pt x="1199" y="529"/>
                    </a:cubicBezTo>
                    <a:cubicBezTo>
                      <a:pt x="1196" y="553"/>
                      <a:pt x="1200" y="578"/>
                      <a:pt x="1190" y="603"/>
                    </a:cubicBezTo>
                    <a:cubicBezTo>
                      <a:pt x="1180" y="628"/>
                      <a:pt x="1185" y="657"/>
                      <a:pt x="1178" y="686"/>
                    </a:cubicBezTo>
                    <a:cubicBezTo>
                      <a:pt x="1168" y="726"/>
                      <a:pt x="1175" y="770"/>
                      <a:pt x="1175" y="812"/>
                    </a:cubicBezTo>
                    <a:cubicBezTo>
                      <a:pt x="1175" y="820"/>
                      <a:pt x="1175" y="828"/>
                      <a:pt x="1175" y="841"/>
                    </a:cubicBezTo>
                    <a:cubicBezTo>
                      <a:pt x="1163" y="836"/>
                      <a:pt x="1156" y="834"/>
                      <a:pt x="1149" y="830"/>
                    </a:cubicBezTo>
                    <a:cubicBezTo>
                      <a:pt x="1110" y="808"/>
                      <a:pt x="1069" y="791"/>
                      <a:pt x="1023" y="800"/>
                    </a:cubicBezTo>
                    <a:cubicBezTo>
                      <a:pt x="983" y="807"/>
                      <a:pt x="951" y="789"/>
                      <a:pt x="923" y="767"/>
                    </a:cubicBezTo>
                    <a:cubicBezTo>
                      <a:pt x="898" y="747"/>
                      <a:pt x="870" y="741"/>
                      <a:pt x="841" y="736"/>
                    </a:cubicBezTo>
                    <a:cubicBezTo>
                      <a:pt x="817" y="732"/>
                      <a:pt x="794" y="726"/>
                      <a:pt x="770" y="724"/>
                    </a:cubicBezTo>
                    <a:cubicBezTo>
                      <a:pt x="747" y="722"/>
                      <a:pt x="721" y="730"/>
                      <a:pt x="701" y="722"/>
                    </a:cubicBezTo>
                    <a:cubicBezTo>
                      <a:pt x="673" y="710"/>
                      <a:pt x="641" y="718"/>
                      <a:pt x="614" y="702"/>
                    </a:cubicBezTo>
                    <a:cubicBezTo>
                      <a:pt x="607" y="697"/>
                      <a:pt x="595" y="698"/>
                      <a:pt x="584" y="698"/>
                    </a:cubicBezTo>
                    <a:cubicBezTo>
                      <a:pt x="523" y="700"/>
                      <a:pt x="464" y="692"/>
                      <a:pt x="405" y="674"/>
                    </a:cubicBezTo>
                    <a:cubicBezTo>
                      <a:pt x="375" y="665"/>
                      <a:pt x="339" y="678"/>
                      <a:pt x="309" y="660"/>
                    </a:cubicBezTo>
                    <a:cubicBezTo>
                      <a:pt x="290" y="693"/>
                      <a:pt x="271" y="655"/>
                      <a:pt x="250" y="659"/>
                    </a:cubicBezTo>
                    <a:cubicBezTo>
                      <a:pt x="231" y="662"/>
                      <a:pt x="208" y="666"/>
                      <a:pt x="192" y="648"/>
                    </a:cubicBezTo>
                    <a:cubicBezTo>
                      <a:pt x="190" y="646"/>
                      <a:pt x="184" y="648"/>
                      <a:pt x="180" y="647"/>
                    </a:cubicBezTo>
                    <a:cubicBezTo>
                      <a:pt x="120" y="642"/>
                      <a:pt x="61" y="637"/>
                      <a:pt x="0" y="63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34">
                <a:extLst>
                  <a:ext uri="{FF2B5EF4-FFF2-40B4-BE49-F238E27FC236}">
                    <a16:creationId xmlns:a16="http://schemas.microsoft.com/office/drawing/2014/main" id="{974F578A-0890-CB9A-3806-8FED5DE87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0225" y="3973513"/>
                <a:ext cx="461962" cy="325438"/>
              </a:xfrm>
              <a:custGeom>
                <a:avLst/>
                <a:gdLst>
                  <a:gd name="T0" fmla="*/ 0 w 1111"/>
                  <a:gd name="T1" fmla="*/ 645 h 785"/>
                  <a:gd name="T2" fmla="*/ 10 w 1111"/>
                  <a:gd name="T3" fmla="*/ 619 h 785"/>
                  <a:gd name="T4" fmla="*/ 18 w 1111"/>
                  <a:gd name="T5" fmla="*/ 546 h 785"/>
                  <a:gd name="T6" fmla="*/ 35 w 1111"/>
                  <a:gd name="T7" fmla="*/ 476 h 785"/>
                  <a:gd name="T8" fmla="*/ 35 w 1111"/>
                  <a:gd name="T9" fmla="*/ 446 h 785"/>
                  <a:gd name="T10" fmla="*/ 47 w 1111"/>
                  <a:gd name="T11" fmla="*/ 381 h 785"/>
                  <a:gd name="T12" fmla="*/ 62 w 1111"/>
                  <a:gd name="T13" fmla="*/ 298 h 785"/>
                  <a:gd name="T14" fmla="*/ 75 w 1111"/>
                  <a:gd name="T15" fmla="*/ 203 h 785"/>
                  <a:gd name="T16" fmla="*/ 85 w 1111"/>
                  <a:gd name="T17" fmla="*/ 138 h 785"/>
                  <a:gd name="T18" fmla="*/ 98 w 1111"/>
                  <a:gd name="T19" fmla="*/ 67 h 785"/>
                  <a:gd name="T20" fmla="*/ 114 w 1111"/>
                  <a:gd name="T21" fmla="*/ 0 h 785"/>
                  <a:gd name="T22" fmla="*/ 313 w 1111"/>
                  <a:gd name="T23" fmla="*/ 18 h 785"/>
                  <a:gd name="T24" fmla="*/ 421 w 1111"/>
                  <a:gd name="T25" fmla="*/ 31 h 785"/>
                  <a:gd name="T26" fmla="*/ 524 w 1111"/>
                  <a:gd name="T27" fmla="*/ 41 h 785"/>
                  <a:gd name="T28" fmla="*/ 588 w 1111"/>
                  <a:gd name="T29" fmla="*/ 54 h 785"/>
                  <a:gd name="T30" fmla="*/ 653 w 1111"/>
                  <a:gd name="T31" fmla="*/ 66 h 785"/>
                  <a:gd name="T32" fmla="*/ 678 w 1111"/>
                  <a:gd name="T33" fmla="*/ 67 h 785"/>
                  <a:gd name="T34" fmla="*/ 870 w 1111"/>
                  <a:gd name="T35" fmla="*/ 92 h 785"/>
                  <a:gd name="T36" fmla="*/ 876 w 1111"/>
                  <a:gd name="T37" fmla="*/ 92 h 785"/>
                  <a:gd name="T38" fmla="*/ 978 w 1111"/>
                  <a:gd name="T39" fmla="*/ 93 h 785"/>
                  <a:gd name="T40" fmla="*/ 1072 w 1111"/>
                  <a:gd name="T41" fmla="*/ 109 h 785"/>
                  <a:gd name="T42" fmla="*/ 1074 w 1111"/>
                  <a:gd name="T43" fmla="*/ 152 h 785"/>
                  <a:gd name="T44" fmla="*/ 1074 w 1111"/>
                  <a:gd name="T45" fmla="*/ 323 h 785"/>
                  <a:gd name="T46" fmla="*/ 1087 w 1111"/>
                  <a:gd name="T47" fmla="*/ 590 h 785"/>
                  <a:gd name="T48" fmla="*/ 1100 w 1111"/>
                  <a:gd name="T49" fmla="*/ 785 h 785"/>
                  <a:gd name="T50" fmla="*/ 1007 w 1111"/>
                  <a:gd name="T51" fmla="*/ 776 h 785"/>
                  <a:gd name="T52" fmla="*/ 904 w 1111"/>
                  <a:gd name="T53" fmla="*/ 765 h 785"/>
                  <a:gd name="T54" fmla="*/ 809 w 1111"/>
                  <a:gd name="T55" fmla="*/ 748 h 785"/>
                  <a:gd name="T56" fmla="*/ 676 w 1111"/>
                  <a:gd name="T57" fmla="*/ 736 h 785"/>
                  <a:gd name="T58" fmla="*/ 580 w 1111"/>
                  <a:gd name="T59" fmla="*/ 723 h 785"/>
                  <a:gd name="T60" fmla="*/ 483 w 1111"/>
                  <a:gd name="T61" fmla="*/ 712 h 785"/>
                  <a:gd name="T62" fmla="*/ 272 w 1111"/>
                  <a:gd name="T63" fmla="*/ 686 h 785"/>
                  <a:gd name="T64" fmla="*/ 186 w 1111"/>
                  <a:gd name="T65" fmla="*/ 667 h 785"/>
                  <a:gd name="T66" fmla="*/ 175 w 1111"/>
                  <a:gd name="T67" fmla="*/ 662 h 785"/>
                  <a:gd name="T68" fmla="*/ 87 w 1111"/>
                  <a:gd name="T69" fmla="*/ 661 h 785"/>
                  <a:gd name="T70" fmla="*/ 0 w 1111"/>
                  <a:gd name="T71" fmla="*/ 645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11" h="785">
                    <a:moveTo>
                      <a:pt x="0" y="645"/>
                    </a:moveTo>
                    <a:cubicBezTo>
                      <a:pt x="3" y="636"/>
                      <a:pt x="8" y="628"/>
                      <a:pt x="10" y="619"/>
                    </a:cubicBezTo>
                    <a:cubicBezTo>
                      <a:pt x="14" y="595"/>
                      <a:pt x="2" y="569"/>
                      <a:pt x="18" y="546"/>
                    </a:cubicBezTo>
                    <a:cubicBezTo>
                      <a:pt x="33" y="526"/>
                      <a:pt x="10" y="496"/>
                      <a:pt x="35" y="476"/>
                    </a:cubicBezTo>
                    <a:cubicBezTo>
                      <a:pt x="40" y="472"/>
                      <a:pt x="36" y="456"/>
                      <a:pt x="35" y="446"/>
                    </a:cubicBezTo>
                    <a:cubicBezTo>
                      <a:pt x="34" y="423"/>
                      <a:pt x="39" y="402"/>
                      <a:pt x="47" y="381"/>
                    </a:cubicBezTo>
                    <a:cubicBezTo>
                      <a:pt x="57" y="355"/>
                      <a:pt x="62" y="327"/>
                      <a:pt x="62" y="298"/>
                    </a:cubicBezTo>
                    <a:cubicBezTo>
                      <a:pt x="61" y="266"/>
                      <a:pt x="63" y="231"/>
                      <a:pt x="75" y="203"/>
                    </a:cubicBezTo>
                    <a:cubicBezTo>
                      <a:pt x="85" y="180"/>
                      <a:pt x="88" y="159"/>
                      <a:pt x="85" y="138"/>
                    </a:cubicBezTo>
                    <a:cubicBezTo>
                      <a:pt x="81" y="111"/>
                      <a:pt x="102" y="91"/>
                      <a:pt x="98" y="67"/>
                    </a:cubicBezTo>
                    <a:cubicBezTo>
                      <a:pt x="94" y="42"/>
                      <a:pt x="112" y="26"/>
                      <a:pt x="114" y="0"/>
                    </a:cubicBezTo>
                    <a:cubicBezTo>
                      <a:pt x="182" y="5"/>
                      <a:pt x="249" y="4"/>
                      <a:pt x="313" y="18"/>
                    </a:cubicBezTo>
                    <a:cubicBezTo>
                      <a:pt x="350" y="27"/>
                      <a:pt x="389" y="17"/>
                      <a:pt x="421" y="31"/>
                    </a:cubicBezTo>
                    <a:cubicBezTo>
                      <a:pt x="457" y="47"/>
                      <a:pt x="490" y="35"/>
                      <a:pt x="524" y="41"/>
                    </a:cubicBezTo>
                    <a:cubicBezTo>
                      <a:pt x="546" y="45"/>
                      <a:pt x="567" y="51"/>
                      <a:pt x="588" y="54"/>
                    </a:cubicBezTo>
                    <a:cubicBezTo>
                      <a:pt x="610" y="57"/>
                      <a:pt x="634" y="48"/>
                      <a:pt x="653" y="66"/>
                    </a:cubicBezTo>
                    <a:cubicBezTo>
                      <a:pt x="658" y="70"/>
                      <a:pt x="670" y="67"/>
                      <a:pt x="678" y="67"/>
                    </a:cubicBezTo>
                    <a:cubicBezTo>
                      <a:pt x="743" y="65"/>
                      <a:pt x="808" y="71"/>
                      <a:pt x="870" y="92"/>
                    </a:cubicBezTo>
                    <a:cubicBezTo>
                      <a:pt x="872" y="93"/>
                      <a:pt x="874" y="92"/>
                      <a:pt x="876" y="92"/>
                    </a:cubicBezTo>
                    <a:cubicBezTo>
                      <a:pt x="910" y="92"/>
                      <a:pt x="944" y="90"/>
                      <a:pt x="978" y="93"/>
                    </a:cubicBezTo>
                    <a:cubicBezTo>
                      <a:pt x="1007" y="95"/>
                      <a:pt x="1037" y="103"/>
                      <a:pt x="1072" y="109"/>
                    </a:cubicBezTo>
                    <a:cubicBezTo>
                      <a:pt x="1072" y="120"/>
                      <a:pt x="1074" y="136"/>
                      <a:pt x="1074" y="152"/>
                    </a:cubicBezTo>
                    <a:cubicBezTo>
                      <a:pt x="1074" y="209"/>
                      <a:pt x="1072" y="266"/>
                      <a:pt x="1074" y="323"/>
                    </a:cubicBezTo>
                    <a:cubicBezTo>
                      <a:pt x="1078" y="412"/>
                      <a:pt x="1093" y="501"/>
                      <a:pt x="1087" y="590"/>
                    </a:cubicBezTo>
                    <a:cubicBezTo>
                      <a:pt x="1111" y="654"/>
                      <a:pt x="1094" y="720"/>
                      <a:pt x="1100" y="785"/>
                    </a:cubicBezTo>
                    <a:cubicBezTo>
                      <a:pt x="1066" y="782"/>
                      <a:pt x="1037" y="778"/>
                      <a:pt x="1007" y="776"/>
                    </a:cubicBezTo>
                    <a:cubicBezTo>
                      <a:pt x="973" y="774"/>
                      <a:pt x="939" y="775"/>
                      <a:pt x="904" y="765"/>
                    </a:cubicBezTo>
                    <a:cubicBezTo>
                      <a:pt x="875" y="757"/>
                      <a:pt x="841" y="752"/>
                      <a:pt x="809" y="748"/>
                    </a:cubicBezTo>
                    <a:cubicBezTo>
                      <a:pt x="764" y="742"/>
                      <a:pt x="719" y="745"/>
                      <a:pt x="676" y="736"/>
                    </a:cubicBezTo>
                    <a:cubicBezTo>
                      <a:pt x="643" y="729"/>
                      <a:pt x="608" y="734"/>
                      <a:pt x="580" y="723"/>
                    </a:cubicBezTo>
                    <a:cubicBezTo>
                      <a:pt x="547" y="710"/>
                      <a:pt x="515" y="719"/>
                      <a:pt x="483" y="712"/>
                    </a:cubicBezTo>
                    <a:cubicBezTo>
                      <a:pt x="414" y="696"/>
                      <a:pt x="344" y="687"/>
                      <a:pt x="272" y="686"/>
                    </a:cubicBezTo>
                    <a:cubicBezTo>
                      <a:pt x="243" y="686"/>
                      <a:pt x="215" y="674"/>
                      <a:pt x="186" y="667"/>
                    </a:cubicBezTo>
                    <a:cubicBezTo>
                      <a:pt x="182" y="666"/>
                      <a:pt x="179" y="662"/>
                      <a:pt x="175" y="662"/>
                    </a:cubicBezTo>
                    <a:cubicBezTo>
                      <a:pt x="146" y="662"/>
                      <a:pt x="116" y="664"/>
                      <a:pt x="87" y="661"/>
                    </a:cubicBezTo>
                    <a:cubicBezTo>
                      <a:pt x="59" y="659"/>
                      <a:pt x="31" y="651"/>
                      <a:pt x="0" y="64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35">
                <a:extLst>
                  <a:ext uri="{FF2B5EF4-FFF2-40B4-BE49-F238E27FC236}">
                    <a16:creationId xmlns:a16="http://schemas.microsoft.com/office/drawing/2014/main" id="{16D5B2F2-B71A-C1E4-1646-04E4075D4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648075"/>
                <a:ext cx="487362" cy="379413"/>
              </a:xfrm>
              <a:custGeom>
                <a:avLst/>
                <a:gdLst>
                  <a:gd name="T0" fmla="*/ 66 w 1171"/>
                  <a:gd name="T1" fmla="*/ 11 h 912"/>
                  <a:gd name="T2" fmla="*/ 153 w 1171"/>
                  <a:gd name="T3" fmla="*/ 51 h 912"/>
                  <a:gd name="T4" fmla="*/ 307 w 1171"/>
                  <a:gd name="T5" fmla="*/ 137 h 912"/>
                  <a:gd name="T6" fmla="*/ 340 w 1171"/>
                  <a:gd name="T7" fmla="*/ 148 h 912"/>
                  <a:gd name="T8" fmla="*/ 359 w 1171"/>
                  <a:gd name="T9" fmla="*/ 118 h 912"/>
                  <a:gd name="T10" fmla="*/ 381 w 1171"/>
                  <a:gd name="T11" fmla="*/ 32 h 912"/>
                  <a:gd name="T12" fmla="*/ 402 w 1171"/>
                  <a:gd name="T13" fmla="*/ 0 h 912"/>
                  <a:gd name="T14" fmla="*/ 476 w 1171"/>
                  <a:gd name="T15" fmla="*/ 33 h 912"/>
                  <a:gd name="T16" fmla="*/ 547 w 1171"/>
                  <a:gd name="T17" fmla="*/ 60 h 912"/>
                  <a:gd name="T18" fmla="*/ 734 w 1171"/>
                  <a:gd name="T19" fmla="*/ 128 h 912"/>
                  <a:gd name="T20" fmla="*/ 914 w 1171"/>
                  <a:gd name="T21" fmla="*/ 198 h 912"/>
                  <a:gd name="T22" fmla="*/ 1136 w 1171"/>
                  <a:gd name="T23" fmla="*/ 287 h 912"/>
                  <a:gd name="T24" fmla="*/ 1171 w 1171"/>
                  <a:gd name="T25" fmla="*/ 291 h 912"/>
                  <a:gd name="T26" fmla="*/ 1154 w 1171"/>
                  <a:gd name="T27" fmla="*/ 359 h 912"/>
                  <a:gd name="T28" fmla="*/ 1081 w 1171"/>
                  <a:gd name="T29" fmla="*/ 557 h 912"/>
                  <a:gd name="T30" fmla="*/ 999 w 1171"/>
                  <a:gd name="T31" fmla="*/ 782 h 912"/>
                  <a:gd name="T32" fmla="*/ 992 w 1171"/>
                  <a:gd name="T33" fmla="*/ 817 h 912"/>
                  <a:gd name="T34" fmla="*/ 992 w 1171"/>
                  <a:gd name="T35" fmla="*/ 912 h 912"/>
                  <a:gd name="T36" fmla="*/ 959 w 1171"/>
                  <a:gd name="T37" fmla="*/ 896 h 912"/>
                  <a:gd name="T38" fmla="*/ 848 w 1171"/>
                  <a:gd name="T39" fmla="*/ 859 h 912"/>
                  <a:gd name="T40" fmla="*/ 743 w 1171"/>
                  <a:gd name="T41" fmla="*/ 822 h 912"/>
                  <a:gd name="T42" fmla="*/ 661 w 1171"/>
                  <a:gd name="T43" fmla="*/ 805 h 912"/>
                  <a:gd name="T44" fmla="*/ 489 w 1171"/>
                  <a:gd name="T45" fmla="*/ 793 h 912"/>
                  <a:gd name="T46" fmla="*/ 377 w 1171"/>
                  <a:gd name="T47" fmla="*/ 759 h 912"/>
                  <a:gd name="T48" fmla="*/ 189 w 1171"/>
                  <a:gd name="T49" fmla="*/ 695 h 912"/>
                  <a:gd name="T50" fmla="*/ 156 w 1171"/>
                  <a:gd name="T51" fmla="*/ 652 h 912"/>
                  <a:gd name="T52" fmla="*/ 156 w 1171"/>
                  <a:gd name="T53" fmla="*/ 585 h 912"/>
                  <a:gd name="T54" fmla="*/ 7 w 1171"/>
                  <a:gd name="T55" fmla="*/ 490 h 912"/>
                  <a:gd name="T56" fmla="*/ 11 w 1171"/>
                  <a:gd name="T57" fmla="*/ 438 h 912"/>
                  <a:gd name="T58" fmla="*/ 16 w 1171"/>
                  <a:gd name="T59" fmla="*/ 396 h 912"/>
                  <a:gd name="T60" fmla="*/ 38 w 1171"/>
                  <a:gd name="T61" fmla="*/ 272 h 912"/>
                  <a:gd name="T62" fmla="*/ 42 w 1171"/>
                  <a:gd name="T63" fmla="*/ 236 h 912"/>
                  <a:gd name="T64" fmla="*/ 64 w 1171"/>
                  <a:gd name="T65" fmla="*/ 106 h 912"/>
                  <a:gd name="T66" fmla="*/ 66 w 1171"/>
                  <a:gd name="T67" fmla="*/ 11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71" h="912">
                    <a:moveTo>
                      <a:pt x="66" y="11"/>
                    </a:moveTo>
                    <a:cubicBezTo>
                      <a:pt x="110" y="5"/>
                      <a:pt x="124" y="42"/>
                      <a:pt x="153" y="51"/>
                    </a:cubicBezTo>
                    <a:cubicBezTo>
                      <a:pt x="191" y="103"/>
                      <a:pt x="247" y="123"/>
                      <a:pt x="307" y="137"/>
                    </a:cubicBezTo>
                    <a:cubicBezTo>
                      <a:pt x="318" y="139"/>
                      <a:pt x="328" y="147"/>
                      <a:pt x="340" y="148"/>
                    </a:cubicBezTo>
                    <a:cubicBezTo>
                      <a:pt x="360" y="151"/>
                      <a:pt x="363" y="144"/>
                      <a:pt x="359" y="118"/>
                    </a:cubicBezTo>
                    <a:cubicBezTo>
                      <a:pt x="354" y="87"/>
                      <a:pt x="368" y="59"/>
                      <a:pt x="381" y="32"/>
                    </a:cubicBezTo>
                    <a:cubicBezTo>
                      <a:pt x="387" y="20"/>
                      <a:pt x="396" y="9"/>
                      <a:pt x="402" y="0"/>
                    </a:cubicBezTo>
                    <a:cubicBezTo>
                      <a:pt x="428" y="7"/>
                      <a:pt x="451" y="29"/>
                      <a:pt x="476" y="33"/>
                    </a:cubicBezTo>
                    <a:cubicBezTo>
                      <a:pt x="503" y="37"/>
                      <a:pt x="524" y="51"/>
                      <a:pt x="547" y="60"/>
                    </a:cubicBezTo>
                    <a:cubicBezTo>
                      <a:pt x="610" y="83"/>
                      <a:pt x="675" y="98"/>
                      <a:pt x="734" y="128"/>
                    </a:cubicBezTo>
                    <a:cubicBezTo>
                      <a:pt x="792" y="157"/>
                      <a:pt x="855" y="172"/>
                      <a:pt x="914" y="198"/>
                    </a:cubicBezTo>
                    <a:cubicBezTo>
                      <a:pt x="987" y="230"/>
                      <a:pt x="1064" y="252"/>
                      <a:pt x="1136" y="287"/>
                    </a:cubicBezTo>
                    <a:cubicBezTo>
                      <a:pt x="1145" y="291"/>
                      <a:pt x="1156" y="289"/>
                      <a:pt x="1171" y="291"/>
                    </a:cubicBezTo>
                    <a:cubicBezTo>
                      <a:pt x="1165" y="315"/>
                      <a:pt x="1165" y="340"/>
                      <a:pt x="1154" y="359"/>
                    </a:cubicBezTo>
                    <a:cubicBezTo>
                      <a:pt x="1119" y="422"/>
                      <a:pt x="1107" y="492"/>
                      <a:pt x="1081" y="557"/>
                    </a:cubicBezTo>
                    <a:cubicBezTo>
                      <a:pt x="1051" y="631"/>
                      <a:pt x="1031" y="709"/>
                      <a:pt x="999" y="782"/>
                    </a:cubicBezTo>
                    <a:cubicBezTo>
                      <a:pt x="994" y="793"/>
                      <a:pt x="993" y="806"/>
                      <a:pt x="992" y="817"/>
                    </a:cubicBezTo>
                    <a:cubicBezTo>
                      <a:pt x="991" y="847"/>
                      <a:pt x="992" y="876"/>
                      <a:pt x="992" y="912"/>
                    </a:cubicBezTo>
                    <a:cubicBezTo>
                      <a:pt x="978" y="905"/>
                      <a:pt x="969" y="900"/>
                      <a:pt x="959" y="896"/>
                    </a:cubicBezTo>
                    <a:cubicBezTo>
                      <a:pt x="922" y="883"/>
                      <a:pt x="883" y="877"/>
                      <a:pt x="848" y="859"/>
                    </a:cubicBezTo>
                    <a:cubicBezTo>
                      <a:pt x="815" y="841"/>
                      <a:pt x="779" y="831"/>
                      <a:pt x="743" y="822"/>
                    </a:cubicBezTo>
                    <a:cubicBezTo>
                      <a:pt x="717" y="815"/>
                      <a:pt x="688" y="810"/>
                      <a:pt x="661" y="805"/>
                    </a:cubicBezTo>
                    <a:cubicBezTo>
                      <a:pt x="603" y="796"/>
                      <a:pt x="545" y="802"/>
                      <a:pt x="489" y="793"/>
                    </a:cubicBezTo>
                    <a:cubicBezTo>
                      <a:pt x="452" y="786"/>
                      <a:pt x="413" y="776"/>
                      <a:pt x="377" y="759"/>
                    </a:cubicBezTo>
                    <a:cubicBezTo>
                      <a:pt x="318" y="729"/>
                      <a:pt x="253" y="712"/>
                      <a:pt x="189" y="695"/>
                    </a:cubicBezTo>
                    <a:cubicBezTo>
                      <a:pt x="163" y="688"/>
                      <a:pt x="155" y="676"/>
                      <a:pt x="156" y="652"/>
                    </a:cubicBezTo>
                    <a:cubicBezTo>
                      <a:pt x="157" y="631"/>
                      <a:pt x="156" y="610"/>
                      <a:pt x="156" y="585"/>
                    </a:cubicBezTo>
                    <a:cubicBezTo>
                      <a:pt x="111" y="550"/>
                      <a:pt x="83" y="485"/>
                      <a:pt x="7" y="490"/>
                    </a:cubicBezTo>
                    <a:cubicBezTo>
                      <a:pt x="5" y="472"/>
                      <a:pt x="0" y="456"/>
                      <a:pt x="11" y="438"/>
                    </a:cubicBezTo>
                    <a:cubicBezTo>
                      <a:pt x="18" y="427"/>
                      <a:pt x="17" y="410"/>
                      <a:pt x="16" y="396"/>
                    </a:cubicBezTo>
                    <a:cubicBezTo>
                      <a:pt x="14" y="353"/>
                      <a:pt x="24" y="312"/>
                      <a:pt x="38" y="272"/>
                    </a:cubicBezTo>
                    <a:cubicBezTo>
                      <a:pt x="42" y="261"/>
                      <a:pt x="42" y="248"/>
                      <a:pt x="42" y="236"/>
                    </a:cubicBezTo>
                    <a:cubicBezTo>
                      <a:pt x="41" y="191"/>
                      <a:pt x="54" y="149"/>
                      <a:pt x="64" y="106"/>
                    </a:cubicBezTo>
                    <a:cubicBezTo>
                      <a:pt x="71" y="77"/>
                      <a:pt x="66" y="44"/>
                      <a:pt x="66" y="1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36">
                <a:extLst>
                  <a:ext uri="{FF2B5EF4-FFF2-40B4-BE49-F238E27FC236}">
                    <a16:creationId xmlns:a16="http://schemas.microsoft.com/office/drawing/2014/main" id="{384619CF-8FE1-F33A-C999-3DC956C08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1488" y="5119688"/>
                <a:ext cx="612775" cy="361950"/>
              </a:xfrm>
              <a:custGeom>
                <a:avLst/>
                <a:gdLst>
                  <a:gd name="T0" fmla="*/ 1444 w 1472"/>
                  <a:gd name="T1" fmla="*/ 137 h 872"/>
                  <a:gd name="T2" fmla="*/ 1443 w 1472"/>
                  <a:gd name="T3" fmla="*/ 241 h 872"/>
                  <a:gd name="T4" fmla="*/ 1450 w 1472"/>
                  <a:gd name="T5" fmla="*/ 291 h 872"/>
                  <a:gd name="T6" fmla="*/ 1456 w 1472"/>
                  <a:gd name="T7" fmla="*/ 346 h 872"/>
                  <a:gd name="T8" fmla="*/ 1457 w 1472"/>
                  <a:gd name="T9" fmla="*/ 403 h 872"/>
                  <a:gd name="T10" fmla="*/ 1457 w 1472"/>
                  <a:gd name="T11" fmla="*/ 460 h 872"/>
                  <a:gd name="T12" fmla="*/ 1457 w 1472"/>
                  <a:gd name="T13" fmla="*/ 523 h 872"/>
                  <a:gd name="T14" fmla="*/ 1456 w 1472"/>
                  <a:gd name="T15" fmla="*/ 580 h 872"/>
                  <a:gd name="T16" fmla="*/ 1448 w 1472"/>
                  <a:gd name="T17" fmla="*/ 622 h 872"/>
                  <a:gd name="T18" fmla="*/ 1445 w 1472"/>
                  <a:gd name="T19" fmla="*/ 660 h 872"/>
                  <a:gd name="T20" fmla="*/ 1445 w 1472"/>
                  <a:gd name="T21" fmla="*/ 693 h 872"/>
                  <a:gd name="T22" fmla="*/ 1443 w 1472"/>
                  <a:gd name="T23" fmla="*/ 772 h 872"/>
                  <a:gd name="T24" fmla="*/ 1444 w 1472"/>
                  <a:gd name="T25" fmla="*/ 860 h 872"/>
                  <a:gd name="T26" fmla="*/ 1436 w 1472"/>
                  <a:gd name="T27" fmla="*/ 872 h 872"/>
                  <a:gd name="T28" fmla="*/ 1360 w 1472"/>
                  <a:gd name="T29" fmla="*/ 829 h 872"/>
                  <a:gd name="T30" fmla="*/ 1244 w 1472"/>
                  <a:gd name="T31" fmla="*/ 812 h 872"/>
                  <a:gd name="T32" fmla="*/ 1203 w 1472"/>
                  <a:gd name="T33" fmla="*/ 819 h 872"/>
                  <a:gd name="T34" fmla="*/ 1013 w 1472"/>
                  <a:gd name="T35" fmla="*/ 819 h 872"/>
                  <a:gd name="T36" fmla="*/ 916 w 1472"/>
                  <a:gd name="T37" fmla="*/ 794 h 872"/>
                  <a:gd name="T38" fmla="*/ 890 w 1472"/>
                  <a:gd name="T39" fmla="*/ 782 h 872"/>
                  <a:gd name="T40" fmla="*/ 795 w 1472"/>
                  <a:gd name="T41" fmla="*/ 734 h 872"/>
                  <a:gd name="T42" fmla="*/ 712 w 1472"/>
                  <a:gd name="T43" fmla="*/ 705 h 872"/>
                  <a:gd name="T44" fmla="*/ 628 w 1472"/>
                  <a:gd name="T45" fmla="*/ 693 h 872"/>
                  <a:gd name="T46" fmla="*/ 598 w 1472"/>
                  <a:gd name="T47" fmla="*/ 675 h 872"/>
                  <a:gd name="T48" fmla="*/ 503 w 1472"/>
                  <a:gd name="T49" fmla="*/ 617 h 872"/>
                  <a:gd name="T50" fmla="*/ 480 w 1472"/>
                  <a:gd name="T51" fmla="*/ 615 h 872"/>
                  <a:gd name="T52" fmla="*/ 492 w 1472"/>
                  <a:gd name="T53" fmla="*/ 474 h 872"/>
                  <a:gd name="T54" fmla="*/ 507 w 1472"/>
                  <a:gd name="T55" fmla="*/ 296 h 872"/>
                  <a:gd name="T56" fmla="*/ 507 w 1472"/>
                  <a:gd name="T57" fmla="*/ 271 h 872"/>
                  <a:gd name="T58" fmla="*/ 516 w 1472"/>
                  <a:gd name="T59" fmla="*/ 152 h 872"/>
                  <a:gd name="T60" fmla="*/ 428 w 1472"/>
                  <a:gd name="T61" fmla="*/ 133 h 872"/>
                  <a:gd name="T62" fmla="*/ 300 w 1472"/>
                  <a:gd name="T63" fmla="*/ 122 h 872"/>
                  <a:gd name="T64" fmla="*/ 214 w 1472"/>
                  <a:gd name="T65" fmla="*/ 102 h 872"/>
                  <a:gd name="T66" fmla="*/ 196 w 1472"/>
                  <a:gd name="T67" fmla="*/ 98 h 872"/>
                  <a:gd name="T68" fmla="*/ 1 w 1472"/>
                  <a:gd name="T69" fmla="*/ 85 h 872"/>
                  <a:gd name="T70" fmla="*/ 0 w 1472"/>
                  <a:gd name="T71" fmla="*/ 55 h 872"/>
                  <a:gd name="T72" fmla="*/ 53 w 1472"/>
                  <a:gd name="T73" fmla="*/ 10 h 872"/>
                  <a:gd name="T74" fmla="*/ 162 w 1472"/>
                  <a:gd name="T75" fmla="*/ 24 h 872"/>
                  <a:gd name="T76" fmla="*/ 271 w 1472"/>
                  <a:gd name="T77" fmla="*/ 35 h 872"/>
                  <a:gd name="T78" fmla="*/ 443 w 1472"/>
                  <a:gd name="T79" fmla="*/ 47 h 872"/>
                  <a:gd name="T80" fmla="*/ 520 w 1472"/>
                  <a:gd name="T81" fmla="*/ 59 h 872"/>
                  <a:gd name="T82" fmla="*/ 592 w 1472"/>
                  <a:gd name="T83" fmla="*/ 70 h 872"/>
                  <a:gd name="T84" fmla="*/ 673 w 1472"/>
                  <a:gd name="T85" fmla="*/ 72 h 872"/>
                  <a:gd name="T86" fmla="*/ 783 w 1472"/>
                  <a:gd name="T87" fmla="*/ 83 h 872"/>
                  <a:gd name="T88" fmla="*/ 885 w 1472"/>
                  <a:gd name="T89" fmla="*/ 97 h 872"/>
                  <a:gd name="T90" fmla="*/ 891 w 1472"/>
                  <a:gd name="T91" fmla="*/ 97 h 872"/>
                  <a:gd name="T92" fmla="*/ 1076 w 1472"/>
                  <a:gd name="T93" fmla="*/ 110 h 872"/>
                  <a:gd name="T94" fmla="*/ 1273 w 1472"/>
                  <a:gd name="T95" fmla="*/ 123 h 872"/>
                  <a:gd name="T96" fmla="*/ 1444 w 1472"/>
                  <a:gd name="T97" fmla="*/ 137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72" h="872">
                    <a:moveTo>
                      <a:pt x="1444" y="137"/>
                    </a:moveTo>
                    <a:cubicBezTo>
                      <a:pt x="1444" y="174"/>
                      <a:pt x="1447" y="208"/>
                      <a:pt x="1443" y="241"/>
                    </a:cubicBezTo>
                    <a:cubicBezTo>
                      <a:pt x="1441" y="259"/>
                      <a:pt x="1472" y="268"/>
                      <a:pt x="1450" y="291"/>
                    </a:cubicBezTo>
                    <a:cubicBezTo>
                      <a:pt x="1442" y="300"/>
                      <a:pt x="1455" y="327"/>
                      <a:pt x="1456" y="346"/>
                    </a:cubicBezTo>
                    <a:cubicBezTo>
                      <a:pt x="1458" y="365"/>
                      <a:pt x="1457" y="384"/>
                      <a:pt x="1457" y="403"/>
                    </a:cubicBezTo>
                    <a:cubicBezTo>
                      <a:pt x="1457" y="422"/>
                      <a:pt x="1457" y="441"/>
                      <a:pt x="1457" y="460"/>
                    </a:cubicBezTo>
                    <a:cubicBezTo>
                      <a:pt x="1457" y="481"/>
                      <a:pt x="1457" y="502"/>
                      <a:pt x="1457" y="523"/>
                    </a:cubicBezTo>
                    <a:cubicBezTo>
                      <a:pt x="1457" y="542"/>
                      <a:pt x="1457" y="561"/>
                      <a:pt x="1456" y="580"/>
                    </a:cubicBezTo>
                    <a:cubicBezTo>
                      <a:pt x="1456" y="594"/>
                      <a:pt x="1460" y="608"/>
                      <a:pt x="1448" y="622"/>
                    </a:cubicBezTo>
                    <a:cubicBezTo>
                      <a:pt x="1444" y="626"/>
                      <a:pt x="1466" y="648"/>
                      <a:pt x="1445" y="660"/>
                    </a:cubicBezTo>
                    <a:cubicBezTo>
                      <a:pt x="1464" y="672"/>
                      <a:pt x="1440" y="684"/>
                      <a:pt x="1445" y="693"/>
                    </a:cubicBezTo>
                    <a:cubicBezTo>
                      <a:pt x="1461" y="720"/>
                      <a:pt x="1439" y="745"/>
                      <a:pt x="1443" y="772"/>
                    </a:cubicBezTo>
                    <a:cubicBezTo>
                      <a:pt x="1447" y="801"/>
                      <a:pt x="1444" y="831"/>
                      <a:pt x="1444" y="860"/>
                    </a:cubicBezTo>
                    <a:cubicBezTo>
                      <a:pt x="1444" y="864"/>
                      <a:pt x="1440" y="867"/>
                      <a:pt x="1436" y="872"/>
                    </a:cubicBezTo>
                    <a:cubicBezTo>
                      <a:pt x="1411" y="858"/>
                      <a:pt x="1383" y="846"/>
                      <a:pt x="1360" y="829"/>
                    </a:cubicBezTo>
                    <a:cubicBezTo>
                      <a:pt x="1323" y="803"/>
                      <a:pt x="1284" y="799"/>
                      <a:pt x="1244" y="812"/>
                    </a:cubicBezTo>
                    <a:cubicBezTo>
                      <a:pt x="1230" y="817"/>
                      <a:pt x="1217" y="819"/>
                      <a:pt x="1203" y="819"/>
                    </a:cubicBezTo>
                    <a:cubicBezTo>
                      <a:pt x="1140" y="820"/>
                      <a:pt x="1076" y="819"/>
                      <a:pt x="1013" y="819"/>
                    </a:cubicBezTo>
                    <a:cubicBezTo>
                      <a:pt x="1001" y="819"/>
                      <a:pt x="930" y="801"/>
                      <a:pt x="916" y="794"/>
                    </a:cubicBezTo>
                    <a:cubicBezTo>
                      <a:pt x="907" y="790"/>
                      <a:pt x="897" y="780"/>
                      <a:pt x="890" y="782"/>
                    </a:cubicBezTo>
                    <a:cubicBezTo>
                      <a:pt x="843" y="794"/>
                      <a:pt x="822" y="758"/>
                      <a:pt x="795" y="734"/>
                    </a:cubicBezTo>
                    <a:cubicBezTo>
                      <a:pt x="771" y="714"/>
                      <a:pt x="743" y="705"/>
                      <a:pt x="712" y="705"/>
                    </a:cubicBezTo>
                    <a:cubicBezTo>
                      <a:pt x="683" y="705"/>
                      <a:pt x="654" y="709"/>
                      <a:pt x="628" y="693"/>
                    </a:cubicBezTo>
                    <a:cubicBezTo>
                      <a:pt x="618" y="687"/>
                      <a:pt x="606" y="683"/>
                      <a:pt x="598" y="675"/>
                    </a:cubicBezTo>
                    <a:cubicBezTo>
                      <a:pt x="553" y="631"/>
                      <a:pt x="554" y="631"/>
                      <a:pt x="503" y="617"/>
                    </a:cubicBezTo>
                    <a:cubicBezTo>
                      <a:pt x="497" y="615"/>
                      <a:pt x="491" y="616"/>
                      <a:pt x="480" y="615"/>
                    </a:cubicBezTo>
                    <a:cubicBezTo>
                      <a:pt x="486" y="567"/>
                      <a:pt x="479" y="522"/>
                      <a:pt x="492" y="474"/>
                    </a:cubicBezTo>
                    <a:cubicBezTo>
                      <a:pt x="506" y="417"/>
                      <a:pt x="503" y="356"/>
                      <a:pt x="507" y="296"/>
                    </a:cubicBezTo>
                    <a:cubicBezTo>
                      <a:pt x="507" y="288"/>
                      <a:pt x="506" y="280"/>
                      <a:pt x="507" y="271"/>
                    </a:cubicBezTo>
                    <a:cubicBezTo>
                      <a:pt x="510" y="233"/>
                      <a:pt x="513" y="194"/>
                      <a:pt x="516" y="152"/>
                    </a:cubicBezTo>
                    <a:cubicBezTo>
                      <a:pt x="489" y="147"/>
                      <a:pt x="459" y="139"/>
                      <a:pt x="428" y="133"/>
                    </a:cubicBezTo>
                    <a:cubicBezTo>
                      <a:pt x="385" y="125"/>
                      <a:pt x="343" y="126"/>
                      <a:pt x="300" y="122"/>
                    </a:cubicBezTo>
                    <a:cubicBezTo>
                      <a:pt x="271" y="119"/>
                      <a:pt x="242" y="109"/>
                      <a:pt x="214" y="102"/>
                    </a:cubicBezTo>
                    <a:cubicBezTo>
                      <a:pt x="208" y="100"/>
                      <a:pt x="202" y="97"/>
                      <a:pt x="196" y="98"/>
                    </a:cubicBezTo>
                    <a:cubicBezTo>
                      <a:pt x="132" y="107"/>
                      <a:pt x="70" y="79"/>
                      <a:pt x="1" y="85"/>
                    </a:cubicBezTo>
                    <a:cubicBezTo>
                      <a:pt x="1" y="74"/>
                      <a:pt x="0" y="64"/>
                      <a:pt x="0" y="55"/>
                    </a:cubicBezTo>
                    <a:cubicBezTo>
                      <a:pt x="1" y="14"/>
                      <a:pt x="14" y="0"/>
                      <a:pt x="53" y="10"/>
                    </a:cubicBezTo>
                    <a:cubicBezTo>
                      <a:pt x="90" y="20"/>
                      <a:pt x="129" y="13"/>
                      <a:pt x="162" y="24"/>
                    </a:cubicBezTo>
                    <a:cubicBezTo>
                      <a:pt x="199" y="36"/>
                      <a:pt x="237" y="25"/>
                      <a:pt x="271" y="35"/>
                    </a:cubicBezTo>
                    <a:cubicBezTo>
                      <a:pt x="328" y="53"/>
                      <a:pt x="386" y="42"/>
                      <a:pt x="443" y="47"/>
                    </a:cubicBezTo>
                    <a:cubicBezTo>
                      <a:pt x="469" y="49"/>
                      <a:pt x="495" y="56"/>
                      <a:pt x="520" y="59"/>
                    </a:cubicBezTo>
                    <a:cubicBezTo>
                      <a:pt x="544" y="63"/>
                      <a:pt x="567" y="58"/>
                      <a:pt x="592" y="70"/>
                    </a:cubicBezTo>
                    <a:cubicBezTo>
                      <a:pt x="615" y="80"/>
                      <a:pt x="646" y="70"/>
                      <a:pt x="673" y="72"/>
                    </a:cubicBezTo>
                    <a:cubicBezTo>
                      <a:pt x="710" y="76"/>
                      <a:pt x="746" y="67"/>
                      <a:pt x="783" y="83"/>
                    </a:cubicBezTo>
                    <a:cubicBezTo>
                      <a:pt x="813" y="96"/>
                      <a:pt x="853" y="74"/>
                      <a:pt x="885" y="97"/>
                    </a:cubicBezTo>
                    <a:cubicBezTo>
                      <a:pt x="886" y="98"/>
                      <a:pt x="889" y="98"/>
                      <a:pt x="891" y="97"/>
                    </a:cubicBezTo>
                    <a:cubicBezTo>
                      <a:pt x="953" y="88"/>
                      <a:pt x="1014" y="115"/>
                      <a:pt x="1076" y="110"/>
                    </a:cubicBezTo>
                    <a:cubicBezTo>
                      <a:pt x="1142" y="104"/>
                      <a:pt x="1206" y="132"/>
                      <a:pt x="1273" y="123"/>
                    </a:cubicBezTo>
                    <a:cubicBezTo>
                      <a:pt x="1327" y="147"/>
                      <a:pt x="1383" y="130"/>
                      <a:pt x="1444" y="13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37">
                <a:extLst>
                  <a:ext uri="{FF2B5EF4-FFF2-40B4-BE49-F238E27FC236}">
                    <a16:creationId xmlns:a16="http://schemas.microsoft.com/office/drawing/2014/main" id="{C98BBF11-8D99-6860-CCE7-C0FB96EC3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6163" y="4833938"/>
                <a:ext cx="436562" cy="434975"/>
              </a:xfrm>
              <a:custGeom>
                <a:avLst/>
                <a:gdLst>
                  <a:gd name="T0" fmla="*/ 60 w 1049"/>
                  <a:gd name="T1" fmla="*/ 244 h 1047"/>
                  <a:gd name="T2" fmla="*/ 83 w 1049"/>
                  <a:gd name="T3" fmla="*/ 152 h 1047"/>
                  <a:gd name="T4" fmla="*/ 45 w 1049"/>
                  <a:gd name="T5" fmla="*/ 114 h 1047"/>
                  <a:gd name="T6" fmla="*/ 12 w 1049"/>
                  <a:gd name="T7" fmla="*/ 71 h 1047"/>
                  <a:gd name="T8" fmla="*/ 0 w 1049"/>
                  <a:gd name="T9" fmla="*/ 11 h 1047"/>
                  <a:gd name="T10" fmla="*/ 101 w 1049"/>
                  <a:gd name="T11" fmla="*/ 11 h 1047"/>
                  <a:gd name="T12" fmla="*/ 557 w 1049"/>
                  <a:gd name="T13" fmla="*/ 11 h 1047"/>
                  <a:gd name="T14" fmla="*/ 609 w 1049"/>
                  <a:gd name="T15" fmla="*/ 21 h 1047"/>
                  <a:gd name="T16" fmla="*/ 632 w 1049"/>
                  <a:gd name="T17" fmla="*/ 81 h 1047"/>
                  <a:gd name="T18" fmla="*/ 632 w 1049"/>
                  <a:gd name="T19" fmla="*/ 106 h 1047"/>
                  <a:gd name="T20" fmla="*/ 645 w 1049"/>
                  <a:gd name="T21" fmla="*/ 183 h 1047"/>
                  <a:gd name="T22" fmla="*/ 686 w 1049"/>
                  <a:gd name="T23" fmla="*/ 234 h 1047"/>
                  <a:gd name="T24" fmla="*/ 725 w 1049"/>
                  <a:gd name="T25" fmla="*/ 275 h 1047"/>
                  <a:gd name="T26" fmla="*/ 763 w 1049"/>
                  <a:gd name="T27" fmla="*/ 336 h 1047"/>
                  <a:gd name="T28" fmla="*/ 821 w 1049"/>
                  <a:gd name="T29" fmla="*/ 404 h 1047"/>
                  <a:gd name="T30" fmla="*/ 863 w 1049"/>
                  <a:gd name="T31" fmla="*/ 435 h 1047"/>
                  <a:gd name="T32" fmla="*/ 847 w 1049"/>
                  <a:gd name="T33" fmla="*/ 548 h 1047"/>
                  <a:gd name="T34" fmla="*/ 859 w 1049"/>
                  <a:gd name="T35" fmla="*/ 593 h 1047"/>
                  <a:gd name="T36" fmla="*/ 976 w 1049"/>
                  <a:gd name="T37" fmla="*/ 678 h 1047"/>
                  <a:gd name="T38" fmla="*/ 1000 w 1049"/>
                  <a:gd name="T39" fmla="*/ 725 h 1047"/>
                  <a:gd name="T40" fmla="*/ 1012 w 1049"/>
                  <a:gd name="T41" fmla="*/ 808 h 1047"/>
                  <a:gd name="T42" fmla="*/ 1016 w 1049"/>
                  <a:gd name="T43" fmla="*/ 819 h 1047"/>
                  <a:gd name="T44" fmla="*/ 1038 w 1049"/>
                  <a:gd name="T45" fmla="*/ 904 h 1047"/>
                  <a:gd name="T46" fmla="*/ 977 w 1049"/>
                  <a:gd name="T47" fmla="*/ 949 h 1047"/>
                  <a:gd name="T48" fmla="*/ 957 w 1049"/>
                  <a:gd name="T49" fmla="*/ 1047 h 1047"/>
                  <a:gd name="T50" fmla="*/ 902 w 1049"/>
                  <a:gd name="T51" fmla="*/ 1020 h 1047"/>
                  <a:gd name="T52" fmla="*/ 920 w 1049"/>
                  <a:gd name="T53" fmla="*/ 951 h 1047"/>
                  <a:gd name="T54" fmla="*/ 879 w 1049"/>
                  <a:gd name="T55" fmla="*/ 910 h 1047"/>
                  <a:gd name="T56" fmla="*/ 201 w 1049"/>
                  <a:gd name="T57" fmla="*/ 911 h 1047"/>
                  <a:gd name="T58" fmla="*/ 130 w 1049"/>
                  <a:gd name="T59" fmla="*/ 922 h 1047"/>
                  <a:gd name="T60" fmla="*/ 109 w 1049"/>
                  <a:gd name="T61" fmla="*/ 895 h 1047"/>
                  <a:gd name="T62" fmla="*/ 112 w 1049"/>
                  <a:gd name="T63" fmla="*/ 878 h 1047"/>
                  <a:gd name="T64" fmla="*/ 110 w 1049"/>
                  <a:gd name="T65" fmla="*/ 754 h 1047"/>
                  <a:gd name="T66" fmla="*/ 113 w 1049"/>
                  <a:gd name="T67" fmla="*/ 743 h 1047"/>
                  <a:gd name="T68" fmla="*/ 125 w 1049"/>
                  <a:gd name="T69" fmla="*/ 590 h 1047"/>
                  <a:gd name="T70" fmla="*/ 124 w 1049"/>
                  <a:gd name="T71" fmla="*/ 438 h 1047"/>
                  <a:gd name="T72" fmla="*/ 120 w 1049"/>
                  <a:gd name="T73" fmla="*/ 382 h 1047"/>
                  <a:gd name="T74" fmla="*/ 113 w 1049"/>
                  <a:gd name="T75" fmla="*/ 331 h 1047"/>
                  <a:gd name="T76" fmla="*/ 80 w 1049"/>
                  <a:gd name="T77" fmla="*/ 263 h 1047"/>
                  <a:gd name="T78" fmla="*/ 60 w 1049"/>
                  <a:gd name="T79" fmla="*/ 244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49" h="1047">
                    <a:moveTo>
                      <a:pt x="60" y="244"/>
                    </a:moveTo>
                    <a:cubicBezTo>
                      <a:pt x="68" y="211"/>
                      <a:pt x="75" y="185"/>
                      <a:pt x="83" y="152"/>
                    </a:cubicBezTo>
                    <a:cubicBezTo>
                      <a:pt x="73" y="142"/>
                      <a:pt x="59" y="129"/>
                      <a:pt x="45" y="114"/>
                    </a:cubicBezTo>
                    <a:cubicBezTo>
                      <a:pt x="33" y="101"/>
                      <a:pt x="19" y="87"/>
                      <a:pt x="12" y="71"/>
                    </a:cubicBezTo>
                    <a:cubicBezTo>
                      <a:pt x="5" y="54"/>
                      <a:pt x="4" y="33"/>
                      <a:pt x="0" y="11"/>
                    </a:cubicBezTo>
                    <a:cubicBezTo>
                      <a:pt x="34" y="11"/>
                      <a:pt x="68" y="11"/>
                      <a:pt x="101" y="11"/>
                    </a:cubicBezTo>
                    <a:cubicBezTo>
                      <a:pt x="253" y="11"/>
                      <a:pt x="405" y="10"/>
                      <a:pt x="557" y="11"/>
                    </a:cubicBezTo>
                    <a:cubicBezTo>
                      <a:pt x="574" y="11"/>
                      <a:pt x="597" y="0"/>
                      <a:pt x="609" y="21"/>
                    </a:cubicBezTo>
                    <a:cubicBezTo>
                      <a:pt x="620" y="39"/>
                      <a:pt x="625" y="60"/>
                      <a:pt x="632" y="81"/>
                    </a:cubicBezTo>
                    <a:cubicBezTo>
                      <a:pt x="634" y="88"/>
                      <a:pt x="633" y="98"/>
                      <a:pt x="632" y="106"/>
                    </a:cubicBezTo>
                    <a:cubicBezTo>
                      <a:pt x="629" y="133"/>
                      <a:pt x="634" y="158"/>
                      <a:pt x="645" y="183"/>
                    </a:cubicBezTo>
                    <a:cubicBezTo>
                      <a:pt x="654" y="204"/>
                      <a:pt x="672" y="217"/>
                      <a:pt x="686" y="234"/>
                    </a:cubicBezTo>
                    <a:cubicBezTo>
                      <a:pt x="697" y="250"/>
                      <a:pt x="712" y="261"/>
                      <a:pt x="725" y="275"/>
                    </a:cubicBezTo>
                    <a:cubicBezTo>
                      <a:pt x="742" y="293"/>
                      <a:pt x="757" y="308"/>
                      <a:pt x="763" y="336"/>
                    </a:cubicBezTo>
                    <a:cubicBezTo>
                      <a:pt x="769" y="365"/>
                      <a:pt x="793" y="388"/>
                      <a:pt x="821" y="404"/>
                    </a:cubicBezTo>
                    <a:cubicBezTo>
                      <a:pt x="835" y="412"/>
                      <a:pt x="847" y="423"/>
                      <a:pt x="863" y="435"/>
                    </a:cubicBezTo>
                    <a:cubicBezTo>
                      <a:pt x="858" y="472"/>
                      <a:pt x="853" y="511"/>
                      <a:pt x="847" y="548"/>
                    </a:cubicBezTo>
                    <a:cubicBezTo>
                      <a:pt x="843" y="573"/>
                      <a:pt x="845" y="583"/>
                      <a:pt x="859" y="593"/>
                    </a:cubicBezTo>
                    <a:cubicBezTo>
                      <a:pt x="898" y="621"/>
                      <a:pt x="937" y="649"/>
                      <a:pt x="976" y="678"/>
                    </a:cubicBezTo>
                    <a:cubicBezTo>
                      <a:pt x="990" y="689"/>
                      <a:pt x="1004" y="702"/>
                      <a:pt x="1000" y="725"/>
                    </a:cubicBezTo>
                    <a:cubicBezTo>
                      <a:pt x="995" y="753"/>
                      <a:pt x="1020" y="778"/>
                      <a:pt x="1012" y="808"/>
                    </a:cubicBezTo>
                    <a:cubicBezTo>
                      <a:pt x="1011" y="811"/>
                      <a:pt x="1014" y="817"/>
                      <a:pt x="1016" y="819"/>
                    </a:cubicBezTo>
                    <a:cubicBezTo>
                      <a:pt x="1049" y="842"/>
                      <a:pt x="1034" y="875"/>
                      <a:pt x="1038" y="904"/>
                    </a:cubicBezTo>
                    <a:cubicBezTo>
                      <a:pt x="1015" y="921"/>
                      <a:pt x="994" y="936"/>
                      <a:pt x="977" y="949"/>
                    </a:cubicBezTo>
                    <a:cubicBezTo>
                      <a:pt x="967" y="985"/>
                      <a:pt x="989" y="1022"/>
                      <a:pt x="957" y="1047"/>
                    </a:cubicBezTo>
                    <a:cubicBezTo>
                      <a:pt x="938" y="1038"/>
                      <a:pt x="919" y="1028"/>
                      <a:pt x="902" y="1020"/>
                    </a:cubicBezTo>
                    <a:cubicBezTo>
                      <a:pt x="908" y="998"/>
                      <a:pt x="914" y="976"/>
                      <a:pt x="920" y="951"/>
                    </a:cubicBezTo>
                    <a:cubicBezTo>
                      <a:pt x="909" y="940"/>
                      <a:pt x="894" y="925"/>
                      <a:pt x="879" y="910"/>
                    </a:cubicBezTo>
                    <a:cubicBezTo>
                      <a:pt x="653" y="910"/>
                      <a:pt x="427" y="910"/>
                      <a:pt x="201" y="911"/>
                    </a:cubicBezTo>
                    <a:cubicBezTo>
                      <a:pt x="178" y="911"/>
                      <a:pt x="153" y="901"/>
                      <a:pt x="130" y="922"/>
                    </a:cubicBezTo>
                    <a:cubicBezTo>
                      <a:pt x="120" y="931"/>
                      <a:pt x="105" y="913"/>
                      <a:pt x="109" y="895"/>
                    </a:cubicBezTo>
                    <a:cubicBezTo>
                      <a:pt x="110" y="889"/>
                      <a:pt x="113" y="883"/>
                      <a:pt x="112" y="878"/>
                    </a:cubicBezTo>
                    <a:cubicBezTo>
                      <a:pt x="96" y="813"/>
                      <a:pt x="96" y="806"/>
                      <a:pt x="110" y="754"/>
                    </a:cubicBezTo>
                    <a:cubicBezTo>
                      <a:pt x="111" y="750"/>
                      <a:pt x="112" y="747"/>
                      <a:pt x="113" y="743"/>
                    </a:cubicBezTo>
                    <a:cubicBezTo>
                      <a:pt x="117" y="692"/>
                      <a:pt x="123" y="641"/>
                      <a:pt x="125" y="590"/>
                    </a:cubicBezTo>
                    <a:cubicBezTo>
                      <a:pt x="127" y="539"/>
                      <a:pt x="128" y="488"/>
                      <a:pt x="124" y="438"/>
                    </a:cubicBezTo>
                    <a:cubicBezTo>
                      <a:pt x="122" y="419"/>
                      <a:pt x="130" y="391"/>
                      <a:pt x="120" y="382"/>
                    </a:cubicBezTo>
                    <a:cubicBezTo>
                      <a:pt x="99" y="364"/>
                      <a:pt x="138" y="344"/>
                      <a:pt x="113" y="331"/>
                    </a:cubicBezTo>
                    <a:cubicBezTo>
                      <a:pt x="120" y="299"/>
                      <a:pt x="100" y="281"/>
                      <a:pt x="80" y="263"/>
                    </a:cubicBezTo>
                    <a:cubicBezTo>
                      <a:pt x="73" y="257"/>
                      <a:pt x="67" y="251"/>
                      <a:pt x="60" y="24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38">
                <a:extLst>
                  <a:ext uri="{FF2B5EF4-FFF2-40B4-BE49-F238E27FC236}">
                    <a16:creationId xmlns:a16="http://schemas.microsoft.com/office/drawing/2014/main" id="{74384366-D724-BE77-C6DB-F7FC445870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21475" y="5754688"/>
                <a:ext cx="665162" cy="538163"/>
              </a:xfrm>
              <a:custGeom>
                <a:avLst/>
                <a:gdLst>
                  <a:gd name="T0" fmla="*/ 459 w 1599"/>
                  <a:gd name="T1" fmla="*/ 302 h 1292"/>
                  <a:gd name="T2" fmla="*/ 406 w 1599"/>
                  <a:gd name="T3" fmla="*/ 243 h 1292"/>
                  <a:gd name="T4" fmla="*/ 336 w 1599"/>
                  <a:gd name="T5" fmla="*/ 215 h 1292"/>
                  <a:gd name="T6" fmla="*/ 331 w 1599"/>
                  <a:gd name="T7" fmla="*/ 211 h 1292"/>
                  <a:gd name="T8" fmla="*/ 255 w 1599"/>
                  <a:gd name="T9" fmla="*/ 167 h 1292"/>
                  <a:gd name="T10" fmla="*/ 71 w 1599"/>
                  <a:gd name="T11" fmla="*/ 165 h 1292"/>
                  <a:gd name="T12" fmla="*/ 40 w 1599"/>
                  <a:gd name="T13" fmla="*/ 154 h 1292"/>
                  <a:gd name="T14" fmla="*/ 0 w 1599"/>
                  <a:gd name="T15" fmla="*/ 45 h 1292"/>
                  <a:gd name="T16" fmla="*/ 90 w 1599"/>
                  <a:gd name="T17" fmla="*/ 25 h 1292"/>
                  <a:gd name="T18" fmla="*/ 235 w 1599"/>
                  <a:gd name="T19" fmla="*/ 24 h 1292"/>
                  <a:gd name="T20" fmla="*/ 349 w 1599"/>
                  <a:gd name="T21" fmla="*/ 15 h 1292"/>
                  <a:gd name="T22" fmla="*/ 491 w 1599"/>
                  <a:gd name="T23" fmla="*/ 13 h 1292"/>
                  <a:gd name="T24" fmla="*/ 513 w 1599"/>
                  <a:gd name="T25" fmla="*/ 77 h 1292"/>
                  <a:gd name="T26" fmla="*/ 832 w 1599"/>
                  <a:gd name="T27" fmla="*/ 77 h 1292"/>
                  <a:gd name="T28" fmla="*/ 997 w 1599"/>
                  <a:gd name="T29" fmla="*/ 77 h 1292"/>
                  <a:gd name="T30" fmla="*/ 1044 w 1599"/>
                  <a:gd name="T31" fmla="*/ 113 h 1292"/>
                  <a:gd name="T32" fmla="*/ 1118 w 1599"/>
                  <a:gd name="T33" fmla="*/ 1 h 1292"/>
                  <a:gd name="T34" fmla="*/ 1173 w 1599"/>
                  <a:gd name="T35" fmla="*/ 1 h 1292"/>
                  <a:gd name="T36" fmla="*/ 1204 w 1599"/>
                  <a:gd name="T37" fmla="*/ 31 h 1292"/>
                  <a:gd name="T38" fmla="*/ 1278 w 1599"/>
                  <a:gd name="T39" fmla="*/ 235 h 1292"/>
                  <a:gd name="T40" fmla="*/ 1417 w 1599"/>
                  <a:gd name="T41" fmla="*/ 463 h 1292"/>
                  <a:gd name="T42" fmla="*/ 1459 w 1599"/>
                  <a:gd name="T43" fmla="*/ 591 h 1292"/>
                  <a:gd name="T44" fmla="*/ 1473 w 1599"/>
                  <a:gd name="T45" fmla="*/ 642 h 1292"/>
                  <a:gd name="T46" fmla="*/ 1559 w 1599"/>
                  <a:gd name="T47" fmla="*/ 797 h 1292"/>
                  <a:gd name="T48" fmla="*/ 1583 w 1599"/>
                  <a:gd name="T49" fmla="*/ 843 h 1292"/>
                  <a:gd name="T50" fmla="*/ 1597 w 1599"/>
                  <a:gd name="T51" fmla="*/ 939 h 1292"/>
                  <a:gd name="T52" fmla="*/ 1597 w 1599"/>
                  <a:gd name="T53" fmla="*/ 1066 h 1292"/>
                  <a:gd name="T54" fmla="*/ 1579 w 1599"/>
                  <a:gd name="T55" fmla="*/ 1153 h 1292"/>
                  <a:gd name="T56" fmla="*/ 1572 w 1599"/>
                  <a:gd name="T57" fmla="*/ 1169 h 1292"/>
                  <a:gd name="T58" fmla="*/ 1556 w 1599"/>
                  <a:gd name="T59" fmla="*/ 1264 h 1292"/>
                  <a:gd name="T60" fmla="*/ 1498 w 1599"/>
                  <a:gd name="T61" fmla="*/ 1278 h 1292"/>
                  <a:gd name="T62" fmla="*/ 1388 w 1599"/>
                  <a:gd name="T63" fmla="*/ 1242 h 1292"/>
                  <a:gd name="T64" fmla="*/ 1318 w 1599"/>
                  <a:gd name="T65" fmla="*/ 1171 h 1292"/>
                  <a:gd name="T66" fmla="*/ 1259 w 1599"/>
                  <a:gd name="T67" fmla="*/ 1115 h 1292"/>
                  <a:gd name="T68" fmla="*/ 1231 w 1599"/>
                  <a:gd name="T69" fmla="*/ 1096 h 1292"/>
                  <a:gd name="T70" fmla="*/ 1153 w 1599"/>
                  <a:gd name="T71" fmla="*/ 995 h 1292"/>
                  <a:gd name="T72" fmla="*/ 1103 w 1599"/>
                  <a:gd name="T73" fmla="*/ 901 h 1292"/>
                  <a:gd name="T74" fmla="*/ 1095 w 1599"/>
                  <a:gd name="T75" fmla="*/ 886 h 1292"/>
                  <a:gd name="T76" fmla="*/ 1073 w 1599"/>
                  <a:gd name="T77" fmla="*/ 864 h 1292"/>
                  <a:gd name="T78" fmla="*/ 1014 w 1599"/>
                  <a:gd name="T79" fmla="*/ 748 h 1292"/>
                  <a:gd name="T80" fmla="*/ 1014 w 1599"/>
                  <a:gd name="T81" fmla="*/ 730 h 1292"/>
                  <a:gd name="T82" fmla="*/ 990 w 1599"/>
                  <a:gd name="T83" fmla="*/ 581 h 1292"/>
                  <a:gd name="T84" fmla="*/ 964 w 1599"/>
                  <a:gd name="T85" fmla="*/ 427 h 1292"/>
                  <a:gd name="T86" fmla="*/ 906 w 1599"/>
                  <a:gd name="T87" fmla="*/ 372 h 1292"/>
                  <a:gd name="T88" fmla="*/ 868 w 1599"/>
                  <a:gd name="T89" fmla="*/ 340 h 1292"/>
                  <a:gd name="T90" fmla="*/ 824 w 1599"/>
                  <a:gd name="T91" fmla="*/ 297 h 1292"/>
                  <a:gd name="T92" fmla="*/ 792 w 1599"/>
                  <a:gd name="T93" fmla="*/ 254 h 1292"/>
                  <a:gd name="T94" fmla="*/ 751 w 1599"/>
                  <a:gd name="T95" fmla="*/ 216 h 1292"/>
                  <a:gd name="T96" fmla="*/ 649 w 1599"/>
                  <a:gd name="T97" fmla="*/ 221 h 1292"/>
                  <a:gd name="T98" fmla="*/ 540 w 1599"/>
                  <a:gd name="T99" fmla="*/ 278 h 1292"/>
                  <a:gd name="T100" fmla="*/ 459 w 1599"/>
                  <a:gd name="T101" fmla="*/ 302 h 1292"/>
                  <a:gd name="T102" fmla="*/ 1445 w 1599"/>
                  <a:gd name="T103" fmla="*/ 857 h 1292"/>
                  <a:gd name="T104" fmla="*/ 1445 w 1599"/>
                  <a:gd name="T105" fmla="*/ 832 h 1292"/>
                  <a:gd name="T106" fmla="*/ 1428 w 1599"/>
                  <a:gd name="T107" fmla="*/ 802 h 1292"/>
                  <a:gd name="T108" fmla="*/ 1382 w 1599"/>
                  <a:gd name="T109" fmla="*/ 806 h 1292"/>
                  <a:gd name="T110" fmla="*/ 1357 w 1599"/>
                  <a:gd name="T111" fmla="*/ 876 h 1292"/>
                  <a:gd name="T112" fmla="*/ 1403 w 1599"/>
                  <a:gd name="T113" fmla="*/ 911 h 1292"/>
                  <a:gd name="T114" fmla="*/ 1445 w 1599"/>
                  <a:gd name="T115" fmla="*/ 882 h 1292"/>
                  <a:gd name="T116" fmla="*/ 1445 w 1599"/>
                  <a:gd name="T117" fmla="*/ 857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9" h="1292">
                    <a:moveTo>
                      <a:pt x="459" y="302"/>
                    </a:moveTo>
                    <a:cubicBezTo>
                      <a:pt x="443" y="284"/>
                      <a:pt x="428" y="259"/>
                      <a:pt x="406" y="243"/>
                    </a:cubicBezTo>
                    <a:cubicBezTo>
                      <a:pt x="387" y="228"/>
                      <a:pt x="360" y="224"/>
                      <a:pt x="336" y="215"/>
                    </a:cubicBezTo>
                    <a:cubicBezTo>
                      <a:pt x="334" y="214"/>
                      <a:pt x="333" y="212"/>
                      <a:pt x="331" y="211"/>
                    </a:cubicBezTo>
                    <a:cubicBezTo>
                      <a:pt x="306" y="196"/>
                      <a:pt x="282" y="170"/>
                      <a:pt x="255" y="167"/>
                    </a:cubicBezTo>
                    <a:cubicBezTo>
                      <a:pt x="194" y="161"/>
                      <a:pt x="133" y="165"/>
                      <a:pt x="71" y="165"/>
                    </a:cubicBezTo>
                    <a:cubicBezTo>
                      <a:pt x="51" y="189"/>
                      <a:pt x="40" y="166"/>
                      <a:pt x="40" y="154"/>
                    </a:cubicBezTo>
                    <a:cubicBezTo>
                      <a:pt x="42" y="112"/>
                      <a:pt x="12" y="85"/>
                      <a:pt x="0" y="45"/>
                    </a:cubicBezTo>
                    <a:cubicBezTo>
                      <a:pt x="29" y="36"/>
                      <a:pt x="57" y="24"/>
                      <a:pt x="90" y="25"/>
                    </a:cubicBezTo>
                    <a:cubicBezTo>
                      <a:pt x="139" y="28"/>
                      <a:pt x="188" y="32"/>
                      <a:pt x="235" y="24"/>
                    </a:cubicBezTo>
                    <a:cubicBezTo>
                      <a:pt x="273" y="18"/>
                      <a:pt x="311" y="23"/>
                      <a:pt x="349" y="15"/>
                    </a:cubicBezTo>
                    <a:cubicBezTo>
                      <a:pt x="394" y="6"/>
                      <a:pt x="442" y="13"/>
                      <a:pt x="491" y="13"/>
                    </a:cubicBezTo>
                    <a:cubicBezTo>
                      <a:pt x="498" y="33"/>
                      <a:pt x="505" y="53"/>
                      <a:pt x="513" y="77"/>
                    </a:cubicBezTo>
                    <a:cubicBezTo>
                      <a:pt x="618" y="77"/>
                      <a:pt x="725" y="77"/>
                      <a:pt x="832" y="77"/>
                    </a:cubicBezTo>
                    <a:cubicBezTo>
                      <a:pt x="887" y="77"/>
                      <a:pt x="942" y="76"/>
                      <a:pt x="997" y="77"/>
                    </a:cubicBezTo>
                    <a:cubicBezTo>
                      <a:pt x="1026" y="77"/>
                      <a:pt x="1026" y="78"/>
                      <a:pt x="1044" y="113"/>
                    </a:cubicBezTo>
                    <a:cubicBezTo>
                      <a:pt x="1106" y="114"/>
                      <a:pt x="1113" y="102"/>
                      <a:pt x="1118" y="1"/>
                    </a:cubicBezTo>
                    <a:cubicBezTo>
                      <a:pt x="1136" y="1"/>
                      <a:pt x="1155" y="0"/>
                      <a:pt x="1173" y="1"/>
                    </a:cubicBezTo>
                    <a:cubicBezTo>
                      <a:pt x="1193" y="1"/>
                      <a:pt x="1202" y="13"/>
                      <a:pt x="1204" y="31"/>
                    </a:cubicBezTo>
                    <a:cubicBezTo>
                      <a:pt x="1212" y="90"/>
                      <a:pt x="1249" y="172"/>
                      <a:pt x="1278" y="235"/>
                    </a:cubicBezTo>
                    <a:cubicBezTo>
                      <a:pt x="1316" y="317"/>
                      <a:pt x="1369" y="388"/>
                      <a:pt x="1417" y="463"/>
                    </a:cubicBezTo>
                    <a:cubicBezTo>
                      <a:pt x="1441" y="500"/>
                      <a:pt x="1460" y="543"/>
                      <a:pt x="1459" y="591"/>
                    </a:cubicBezTo>
                    <a:cubicBezTo>
                      <a:pt x="1458" y="608"/>
                      <a:pt x="1464" y="628"/>
                      <a:pt x="1473" y="642"/>
                    </a:cubicBezTo>
                    <a:cubicBezTo>
                      <a:pt x="1504" y="692"/>
                      <a:pt x="1521" y="750"/>
                      <a:pt x="1559" y="797"/>
                    </a:cubicBezTo>
                    <a:cubicBezTo>
                      <a:pt x="1570" y="810"/>
                      <a:pt x="1584" y="828"/>
                      <a:pt x="1583" y="843"/>
                    </a:cubicBezTo>
                    <a:cubicBezTo>
                      <a:pt x="1579" y="877"/>
                      <a:pt x="1599" y="906"/>
                      <a:pt x="1597" y="939"/>
                    </a:cubicBezTo>
                    <a:cubicBezTo>
                      <a:pt x="1596" y="981"/>
                      <a:pt x="1596" y="1023"/>
                      <a:pt x="1597" y="1066"/>
                    </a:cubicBezTo>
                    <a:cubicBezTo>
                      <a:pt x="1598" y="1097"/>
                      <a:pt x="1597" y="1126"/>
                      <a:pt x="1579" y="1153"/>
                    </a:cubicBezTo>
                    <a:cubicBezTo>
                      <a:pt x="1575" y="1158"/>
                      <a:pt x="1571" y="1164"/>
                      <a:pt x="1572" y="1169"/>
                    </a:cubicBezTo>
                    <a:cubicBezTo>
                      <a:pt x="1577" y="1203"/>
                      <a:pt x="1562" y="1233"/>
                      <a:pt x="1556" y="1264"/>
                    </a:cubicBezTo>
                    <a:cubicBezTo>
                      <a:pt x="1538" y="1273"/>
                      <a:pt x="1518" y="1271"/>
                      <a:pt x="1498" y="1278"/>
                    </a:cubicBezTo>
                    <a:cubicBezTo>
                      <a:pt x="1458" y="1292"/>
                      <a:pt x="1422" y="1264"/>
                      <a:pt x="1388" y="1242"/>
                    </a:cubicBezTo>
                    <a:cubicBezTo>
                      <a:pt x="1360" y="1224"/>
                      <a:pt x="1350" y="1187"/>
                      <a:pt x="1318" y="1171"/>
                    </a:cubicBezTo>
                    <a:cubicBezTo>
                      <a:pt x="1314" y="1136"/>
                      <a:pt x="1280" y="1132"/>
                      <a:pt x="1259" y="1115"/>
                    </a:cubicBezTo>
                    <a:cubicBezTo>
                      <a:pt x="1250" y="1108"/>
                      <a:pt x="1233" y="1104"/>
                      <a:pt x="1231" y="1096"/>
                    </a:cubicBezTo>
                    <a:cubicBezTo>
                      <a:pt x="1220" y="1050"/>
                      <a:pt x="1182" y="1026"/>
                      <a:pt x="1153" y="995"/>
                    </a:cubicBezTo>
                    <a:cubicBezTo>
                      <a:pt x="1128" y="968"/>
                      <a:pt x="1098" y="944"/>
                      <a:pt x="1103" y="901"/>
                    </a:cubicBezTo>
                    <a:cubicBezTo>
                      <a:pt x="1103" y="896"/>
                      <a:pt x="1099" y="890"/>
                      <a:pt x="1095" y="886"/>
                    </a:cubicBezTo>
                    <a:cubicBezTo>
                      <a:pt x="1088" y="878"/>
                      <a:pt x="1081" y="869"/>
                      <a:pt x="1073" y="864"/>
                    </a:cubicBezTo>
                    <a:cubicBezTo>
                      <a:pt x="1031" y="836"/>
                      <a:pt x="1023" y="792"/>
                      <a:pt x="1014" y="748"/>
                    </a:cubicBezTo>
                    <a:cubicBezTo>
                      <a:pt x="1013" y="742"/>
                      <a:pt x="1017" y="733"/>
                      <a:pt x="1014" y="730"/>
                    </a:cubicBezTo>
                    <a:cubicBezTo>
                      <a:pt x="974" y="685"/>
                      <a:pt x="989" y="631"/>
                      <a:pt x="990" y="581"/>
                    </a:cubicBezTo>
                    <a:cubicBezTo>
                      <a:pt x="992" y="527"/>
                      <a:pt x="962" y="480"/>
                      <a:pt x="964" y="427"/>
                    </a:cubicBezTo>
                    <a:cubicBezTo>
                      <a:pt x="945" y="408"/>
                      <a:pt x="928" y="376"/>
                      <a:pt x="906" y="372"/>
                    </a:cubicBezTo>
                    <a:cubicBezTo>
                      <a:pt x="883" y="367"/>
                      <a:pt x="894" y="339"/>
                      <a:pt x="868" y="340"/>
                    </a:cubicBezTo>
                    <a:cubicBezTo>
                      <a:pt x="854" y="340"/>
                      <a:pt x="838" y="313"/>
                      <a:pt x="824" y="297"/>
                    </a:cubicBezTo>
                    <a:cubicBezTo>
                      <a:pt x="812" y="284"/>
                      <a:pt x="804" y="267"/>
                      <a:pt x="792" y="254"/>
                    </a:cubicBezTo>
                    <a:cubicBezTo>
                      <a:pt x="779" y="240"/>
                      <a:pt x="765" y="228"/>
                      <a:pt x="751" y="216"/>
                    </a:cubicBezTo>
                    <a:cubicBezTo>
                      <a:pt x="716" y="188"/>
                      <a:pt x="681" y="210"/>
                      <a:pt x="649" y="221"/>
                    </a:cubicBezTo>
                    <a:cubicBezTo>
                      <a:pt x="611" y="236"/>
                      <a:pt x="578" y="263"/>
                      <a:pt x="540" y="278"/>
                    </a:cubicBezTo>
                    <a:cubicBezTo>
                      <a:pt x="515" y="288"/>
                      <a:pt x="488" y="294"/>
                      <a:pt x="459" y="302"/>
                    </a:cubicBezTo>
                    <a:close/>
                    <a:moveTo>
                      <a:pt x="1445" y="857"/>
                    </a:moveTo>
                    <a:cubicBezTo>
                      <a:pt x="1445" y="848"/>
                      <a:pt x="1447" y="839"/>
                      <a:pt x="1445" y="832"/>
                    </a:cubicBezTo>
                    <a:cubicBezTo>
                      <a:pt x="1441" y="821"/>
                      <a:pt x="1436" y="804"/>
                      <a:pt x="1428" y="802"/>
                    </a:cubicBezTo>
                    <a:cubicBezTo>
                      <a:pt x="1414" y="799"/>
                      <a:pt x="1394" y="799"/>
                      <a:pt x="1382" y="806"/>
                    </a:cubicBezTo>
                    <a:cubicBezTo>
                      <a:pt x="1359" y="822"/>
                      <a:pt x="1353" y="849"/>
                      <a:pt x="1357" y="876"/>
                    </a:cubicBezTo>
                    <a:cubicBezTo>
                      <a:pt x="1360" y="902"/>
                      <a:pt x="1387" y="901"/>
                      <a:pt x="1403" y="911"/>
                    </a:cubicBezTo>
                    <a:cubicBezTo>
                      <a:pt x="1419" y="923"/>
                      <a:pt x="1443" y="904"/>
                      <a:pt x="1445" y="882"/>
                    </a:cubicBezTo>
                    <a:cubicBezTo>
                      <a:pt x="1446" y="874"/>
                      <a:pt x="1445" y="865"/>
                      <a:pt x="1445" y="85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39">
                <a:extLst>
                  <a:ext uri="{FF2B5EF4-FFF2-40B4-BE49-F238E27FC236}">
                    <a16:creationId xmlns:a16="http://schemas.microsoft.com/office/drawing/2014/main" id="{D08DDB79-8666-F949-A9AC-E40E37A40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1175" y="5357813"/>
                <a:ext cx="387350" cy="419100"/>
              </a:xfrm>
              <a:custGeom>
                <a:avLst/>
                <a:gdLst>
                  <a:gd name="T0" fmla="*/ 929 w 929"/>
                  <a:gd name="T1" fmla="*/ 646 h 1008"/>
                  <a:gd name="T2" fmla="*/ 863 w 929"/>
                  <a:gd name="T3" fmla="*/ 916 h 1008"/>
                  <a:gd name="T4" fmla="*/ 816 w 929"/>
                  <a:gd name="T5" fmla="*/ 917 h 1008"/>
                  <a:gd name="T6" fmla="*/ 761 w 929"/>
                  <a:gd name="T7" fmla="*/ 919 h 1008"/>
                  <a:gd name="T8" fmla="*/ 727 w 929"/>
                  <a:gd name="T9" fmla="*/ 953 h 1008"/>
                  <a:gd name="T10" fmla="*/ 735 w 929"/>
                  <a:gd name="T11" fmla="*/ 1008 h 1008"/>
                  <a:gd name="T12" fmla="*/ 711 w 929"/>
                  <a:gd name="T13" fmla="*/ 998 h 1008"/>
                  <a:gd name="T14" fmla="*/ 642 w 929"/>
                  <a:gd name="T15" fmla="*/ 981 h 1008"/>
                  <a:gd name="T16" fmla="*/ 243 w 929"/>
                  <a:gd name="T17" fmla="*/ 982 h 1008"/>
                  <a:gd name="T18" fmla="*/ 195 w 929"/>
                  <a:gd name="T19" fmla="*/ 943 h 1008"/>
                  <a:gd name="T20" fmla="*/ 184 w 929"/>
                  <a:gd name="T21" fmla="*/ 932 h 1008"/>
                  <a:gd name="T22" fmla="*/ 159 w 929"/>
                  <a:gd name="T23" fmla="*/ 897 h 1008"/>
                  <a:gd name="T24" fmla="*/ 146 w 929"/>
                  <a:gd name="T25" fmla="*/ 681 h 1008"/>
                  <a:gd name="T26" fmla="*/ 146 w 929"/>
                  <a:gd name="T27" fmla="*/ 583 h 1008"/>
                  <a:gd name="T28" fmla="*/ 128 w 929"/>
                  <a:gd name="T29" fmla="*/ 540 h 1008"/>
                  <a:gd name="T30" fmla="*/ 95 w 929"/>
                  <a:gd name="T31" fmla="*/ 466 h 1008"/>
                  <a:gd name="T32" fmla="*/ 68 w 929"/>
                  <a:gd name="T33" fmla="*/ 286 h 1008"/>
                  <a:gd name="T34" fmla="*/ 60 w 929"/>
                  <a:gd name="T35" fmla="*/ 258 h 1008"/>
                  <a:gd name="T36" fmla="*/ 29 w 929"/>
                  <a:gd name="T37" fmla="*/ 157 h 1008"/>
                  <a:gd name="T38" fmla="*/ 6 w 929"/>
                  <a:gd name="T39" fmla="*/ 59 h 1008"/>
                  <a:gd name="T40" fmla="*/ 30 w 929"/>
                  <a:gd name="T41" fmla="*/ 38 h 1008"/>
                  <a:gd name="T42" fmla="*/ 168 w 929"/>
                  <a:gd name="T43" fmla="*/ 33 h 1008"/>
                  <a:gd name="T44" fmla="*/ 333 w 929"/>
                  <a:gd name="T45" fmla="*/ 18 h 1008"/>
                  <a:gd name="T46" fmla="*/ 398 w 929"/>
                  <a:gd name="T47" fmla="*/ 0 h 1008"/>
                  <a:gd name="T48" fmla="*/ 392 w 929"/>
                  <a:gd name="T49" fmla="*/ 56 h 1008"/>
                  <a:gd name="T50" fmla="*/ 467 w 929"/>
                  <a:gd name="T51" fmla="*/ 110 h 1008"/>
                  <a:gd name="T52" fmla="*/ 498 w 929"/>
                  <a:gd name="T53" fmla="*/ 140 h 1008"/>
                  <a:gd name="T54" fmla="*/ 657 w 929"/>
                  <a:gd name="T55" fmla="*/ 300 h 1008"/>
                  <a:gd name="T56" fmla="*/ 698 w 929"/>
                  <a:gd name="T57" fmla="*/ 352 h 1008"/>
                  <a:gd name="T58" fmla="*/ 730 w 929"/>
                  <a:gd name="T59" fmla="*/ 395 h 1008"/>
                  <a:gd name="T60" fmla="*/ 778 w 929"/>
                  <a:gd name="T61" fmla="*/ 477 h 1008"/>
                  <a:gd name="T62" fmla="*/ 822 w 929"/>
                  <a:gd name="T63" fmla="*/ 529 h 1008"/>
                  <a:gd name="T64" fmla="*/ 862 w 929"/>
                  <a:gd name="T65" fmla="*/ 580 h 1008"/>
                  <a:gd name="T66" fmla="*/ 929 w 929"/>
                  <a:gd name="T67" fmla="*/ 646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9" h="1008">
                    <a:moveTo>
                      <a:pt x="929" y="646"/>
                    </a:moveTo>
                    <a:cubicBezTo>
                      <a:pt x="892" y="735"/>
                      <a:pt x="872" y="770"/>
                      <a:pt x="863" y="916"/>
                    </a:cubicBezTo>
                    <a:cubicBezTo>
                      <a:pt x="849" y="930"/>
                      <a:pt x="835" y="894"/>
                      <a:pt x="816" y="917"/>
                    </a:cubicBezTo>
                    <a:cubicBezTo>
                      <a:pt x="809" y="926"/>
                      <a:pt x="780" y="918"/>
                      <a:pt x="761" y="919"/>
                    </a:cubicBezTo>
                    <a:cubicBezTo>
                      <a:pt x="739" y="920"/>
                      <a:pt x="727" y="931"/>
                      <a:pt x="727" y="953"/>
                    </a:cubicBezTo>
                    <a:cubicBezTo>
                      <a:pt x="728" y="970"/>
                      <a:pt x="732" y="987"/>
                      <a:pt x="735" y="1008"/>
                    </a:cubicBezTo>
                    <a:cubicBezTo>
                      <a:pt x="727" y="1005"/>
                      <a:pt x="719" y="1001"/>
                      <a:pt x="711" y="998"/>
                    </a:cubicBezTo>
                    <a:cubicBezTo>
                      <a:pt x="689" y="988"/>
                      <a:pt x="667" y="981"/>
                      <a:pt x="642" y="981"/>
                    </a:cubicBezTo>
                    <a:cubicBezTo>
                      <a:pt x="509" y="983"/>
                      <a:pt x="376" y="982"/>
                      <a:pt x="243" y="982"/>
                    </a:cubicBezTo>
                    <a:cubicBezTo>
                      <a:pt x="215" y="982"/>
                      <a:pt x="193" y="979"/>
                      <a:pt x="195" y="943"/>
                    </a:cubicBezTo>
                    <a:cubicBezTo>
                      <a:pt x="195" y="939"/>
                      <a:pt x="188" y="932"/>
                      <a:pt x="184" y="932"/>
                    </a:cubicBezTo>
                    <a:cubicBezTo>
                      <a:pt x="161" y="931"/>
                      <a:pt x="159" y="905"/>
                      <a:pt x="159" y="897"/>
                    </a:cubicBezTo>
                    <a:cubicBezTo>
                      <a:pt x="157" y="825"/>
                      <a:pt x="131" y="753"/>
                      <a:pt x="146" y="681"/>
                    </a:cubicBezTo>
                    <a:cubicBezTo>
                      <a:pt x="154" y="647"/>
                      <a:pt x="158" y="617"/>
                      <a:pt x="146" y="583"/>
                    </a:cubicBezTo>
                    <a:cubicBezTo>
                      <a:pt x="140" y="568"/>
                      <a:pt x="139" y="554"/>
                      <a:pt x="128" y="540"/>
                    </a:cubicBezTo>
                    <a:cubicBezTo>
                      <a:pt x="113" y="518"/>
                      <a:pt x="96" y="491"/>
                      <a:pt x="95" y="466"/>
                    </a:cubicBezTo>
                    <a:cubicBezTo>
                      <a:pt x="93" y="405"/>
                      <a:pt x="64" y="348"/>
                      <a:pt x="68" y="286"/>
                    </a:cubicBezTo>
                    <a:cubicBezTo>
                      <a:pt x="68" y="277"/>
                      <a:pt x="63" y="268"/>
                      <a:pt x="60" y="258"/>
                    </a:cubicBezTo>
                    <a:cubicBezTo>
                      <a:pt x="50" y="224"/>
                      <a:pt x="43" y="189"/>
                      <a:pt x="29" y="157"/>
                    </a:cubicBezTo>
                    <a:cubicBezTo>
                      <a:pt x="16" y="125"/>
                      <a:pt x="25" y="90"/>
                      <a:pt x="6" y="59"/>
                    </a:cubicBezTo>
                    <a:cubicBezTo>
                      <a:pt x="0" y="49"/>
                      <a:pt x="13" y="38"/>
                      <a:pt x="30" y="38"/>
                    </a:cubicBezTo>
                    <a:cubicBezTo>
                      <a:pt x="76" y="37"/>
                      <a:pt x="122" y="32"/>
                      <a:pt x="168" y="33"/>
                    </a:cubicBezTo>
                    <a:cubicBezTo>
                      <a:pt x="224" y="33"/>
                      <a:pt x="277" y="12"/>
                      <a:pt x="333" y="18"/>
                    </a:cubicBezTo>
                    <a:cubicBezTo>
                      <a:pt x="351" y="20"/>
                      <a:pt x="371" y="8"/>
                      <a:pt x="398" y="0"/>
                    </a:cubicBezTo>
                    <a:cubicBezTo>
                      <a:pt x="395" y="22"/>
                      <a:pt x="394" y="36"/>
                      <a:pt x="392" y="56"/>
                    </a:cubicBezTo>
                    <a:cubicBezTo>
                      <a:pt x="414" y="68"/>
                      <a:pt x="423" y="111"/>
                      <a:pt x="467" y="110"/>
                    </a:cubicBezTo>
                    <a:cubicBezTo>
                      <a:pt x="477" y="109"/>
                      <a:pt x="491" y="127"/>
                      <a:pt x="498" y="140"/>
                    </a:cubicBezTo>
                    <a:cubicBezTo>
                      <a:pt x="536" y="209"/>
                      <a:pt x="589" y="260"/>
                      <a:pt x="657" y="300"/>
                    </a:cubicBezTo>
                    <a:cubicBezTo>
                      <a:pt x="675" y="310"/>
                      <a:pt x="685" y="334"/>
                      <a:pt x="698" y="352"/>
                    </a:cubicBezTo>
                    <a:cubicBezTo>
                      <a:pt x="709" y="366"/>
                      <a:pt x="718" y="382"/>
                      <a:pt x="730" y="395"/>
                    </a:cubicBezTo>
                    <a:cubicBezTo>
                      <a:pt x="752" y="419"/>
                      <a:pt x="779" y="440"/>
                      <a:pt x="778" y="477"/>
                    </a:cubicBezTo>
                    <a:cubicBezTo>
                      <a:pt x="798" y="489"/>
                      <a:pt x="794" y="519"/>
                      <a:pt x="822" y="529"/>
                    </a:cubicBezTo>
                    <a:cubicBezTo>
                      <a:pt x="839" y="535"/>
                      <a:pt x="853" y="560"/>
                      <a:pt x="862" y="580"/>
                    </a:cubicBezTo>
                    <a:cubicBezTo>
                      <a:pt x="876" y="612"/>
                      <a:pt x="899" y="632"/>
                      <a:pt x="929" y="64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40">
                <a:extLst>
                  <a:ext uri="{FF2B5EF4-FFF2-40B4-BE49-F238E27FC236}">
                    <a16:creationId xmlns:a16="http://schemas.microsoft.com/office/drawing/2014/main" id="{E591A45B-A0E9-97F0-E445-EA0781563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188" y="4237038"/>
                <a:ext cx="376237" cy="403225"/>
              </a:xfrm>
              <a:custGeom>
                <a:avLst/>
                <a:gdLst>
                  <a:gd name="T0" fmla="*/ 0 w 904"/>
                  <a:gd name="T1" fmla="*/ 251 h 969"/>
                  <a:gd name="T2" fmla="*/ 89 w 904"/>
                  <a:gd name="T3" fmla="*/ 176 h 969"/>
                  <a:gd name="T4" fmla="*/ 89 w 904"/>
                  <a:gd name="T5" fmla="*/ 69 h 969"/>
                  <a:gd name="T6" fmla="*/ 188 w 904"/>
                  <a:gd name="T7" fmla="*/ 34 h 969"/>
                  <a:gd name="T8" fmla="*/ 289 w 904"/>
                  <a:gd name="T9" fmla="*/ 0 h 969"/>
                  <a:gd name="T10" fmla="*/ 289 w 904"/>
                  <a:gd name="T11" fmla="*/ 33 h 969"/>
                  <a:gd name="T12" fmla="*/ 380 w 904"/>
                  <a:gd name="T13" fmla="*/ 115 h 969"/>
                  <a:gd name="T14" fmla="*/ 389 w 904"/>
                  <a:gd name="T15" fmla="*/ 128 h 969"/>
                  <a:gd name="T16" fmla="*/ 513 w 904"/>
                  <a:gd name="T17" fmla="*/ 166 h 969"/>
                  <a:gd name="T18" fmla="*/ 722 w 904"/>
                  <a:gd name="T19" fmla="*/ 242 h 969"/>
                  <a:gd name="T20" fmla="*/ 751 w 904"/>
                  <a:gd name="T21" fmla="*/ 276 h 969"/>
                  <a:gd name="T22" fmla="*/ 813 w 904"/>
                  <a:gd name="T23" fmla="*/ 416 h 969"/>
                  <a:gd name="T24" fmla="*/ 863 w 904"/>
                  <a:gd name="T25" fmla="*/ 406 h 969"/>
                  <a:gd name="T26" fmla="*/ 894 w 904"/>
                  <a:gd name="T27" fmla="*/ 366 h 969"/>
                  <a:gd name="T28" fmla="*/ 889 w 904"/>
                  <a:gd name="T29" fmla="*/ 411 h 969"/>
                  <a:gd name="T30" fmla="*/ 848 w 904"/>
                  <a:gd name="T31" fmla="*/ 520 h 969"/>
                  <a:gd name="T32" fmla="*/ 833 w 904"/>
                  <a:gd name="T33" fmla="*/ 571 h 969"/>
                  <a:gd name="T34" fmla="*/ 801 w 904"/>
                  <a:gd name="T35" fmla="*/ 653 h 969"/>
                  <a:gd name="T36" fmla="*/ 798 w 904"/>
                  <a:gd name="T37" fmla="*/ 696 h 969"/>
                  <a:gd name="T38" fmla="*/ 797 w 904"/>
                  <a:gd name="T39" fmla="*/ 739 h 969"/>
                  <a:gd name="T40" fmla="*/ 786 w 904"/>
                  <a:gd name="T41" fmla="*/ 778 h 969"/>
                  <a:gd name="T42" fmla="*/ 786 w 904"/>
                  <a:gd name="T43" fmla="*/ 831 h 969"/>
                  <a:gd name="T44" fmla="*/ 798 w 904"/>
                  <a:gd name="T45" fmla="*/ 896 h 969"/>
                  <a:gd name="T46" fmla="*/ 798 w 904"/>
                  <a:gd name="T47" fmla="*/ 964 h 969"/>
                  <a:gd name="T48" fmla="*/ 742 w 904"/>
                  <a:gd name="T49" fmla="*/ 964 h 969"/>
                  <a:gd name="T50" fmla="*/ 407 w 904"/>
                  <a:gd name="T51" fmla="*/ 964 h 969"/>
                  <a:gd name="T52" fmla="*/ 338 w 904"/>
                  <a:gd name="T53" fmla="*/ 963 h 969"/>
                  <a:gd name="T54" fmla="*/ 279 w 904"/>
                  <a:gd name="T55" fmla="*/ 921 h 969"/>
                  <a:gd name="T56" fmla="*/ 253 w 904"/>
                  <a:gd name="T57" fmla="*/ 742 h 969"/>
                  <a:gd name="T58" fmla="*/ 239 w 904"/>
                  <a:gd name="T59" fmla="*/ 684 h 969"/>
                  <a:gd name="T60" fmla="*/ 181 w 904"/>
                  <a:gd name="T61" fmla="*/ 609 h 969"/>
                  <a:gd name="T62" fmla="*/ 142 w 904"/>
                  <a:gd name="T63" fmla="*/ 581 h 969"/>
                  <a:gd name="T64" fmla="*/ 13 w 904"/>
                  <a:gd name="T65" fmla="*/ 464 h 969"/>
                  <a:gd name="T66" fmla="*/ 0 w 904"/>
                  <a:gd name="T67" fmla="*/ 432 h 969"/>
                  <a:gd name="T68" fmla="*/ 0 w 904"/>
                  <a:gd name="T69" fmla="*/ 251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04" h="969">
                    <a:moveTo>
                      <a:pt x="0" y="251"/>
                    </a:moveTo>
                    <a:cubicBezTo>
                      <a:pt x="34" y="222"/>
                      <a:pt x="62" y="198"/>
                      <a:pt x="89" y="176"/>
                    </a:cubicBezTo>
                    <a:cubicBezTo>
                      <a:pt x="89" y="139"/>
                      <a:pt x="89" y="105"/>
                      <a:pt x="89" y="69"/>
                    </a:cubicBezTo>
                    <a:cubicBezTo>
                      <a:pt x="125" y="69"/>
                      <a:pt x="149" y="37"/>
                      <a:pt x="188" y="34"/>
                    </a:cubicBezTo>
                    <a:cubicBezTo>
                      <a:pt x="221" y="31"/>
                      <a:pt x="253" y="12"/>
                      <a:pt x="289" y="0"/>
                    </a:cubicBezTo>
                    <a:cubicBezTo>
                      <a:pt x="289" y="14"/>
                      <a:pt x="289" y="24"/>
                      <a:pt x="289" y="33"/>
                    </a:cubicBezTo>
                    <a:cubicBezTo>
                      <a:pt x="336" y="44"/>
                      <a:pt x="367" y="69"/>
                      <a:pt x="380" y="115"/>
                    </a:cubicBezTo>
                    <a:cubicBezTo>
                      <a:pt x="382" y="120"/>
                      <a:pt x="385" y="127"/>
                      <a:pt x="389" y="128"/>
                    </a:cubicBezTo>
                    <a:cubicBezTo>
                      <a:pt x="430" y="141"/>
                      <a:pt x="471" y="156"/>
                      <a:pt x="513" y="166"/>
                    </a:cubicBezTo>
                    <a:cubicBezTo>
                      <a:pt x="586" y="183"/>
                      <a:pt x="655" y="209"/>
                      <a:pt x="722" y="242"/>
                    </a:cubicBezTo>
                    <a:cubicBezTo>
                      <a:pt x="739" y="250"/>
                      <a:pt x="741" y="266"/>
                      <a:pt x="751" y="276"/>
                    </a:cubicBezTo>
                    <a:cubicBezTo>
                      <a:pt x="790" y="316"/>
                      <a:pt x="803" y="365"/>
                      <a:pt x="813" y="416"/>
                    </a:cubicBezTo>
                    <a:cubicBezTo>
                      <a:pt x="833" y="430"/>
                      <a:pt x="849" y="415"/>
                      <a:pt x="863" y="406"/>
                    </a:cubicBezTo>
                    <a:cubicBezTo>
                      <a:pt x="875" y="398"/>
                      <a:pt x="881" y="382"/>
                      <a:pt x="894" y="366"/>
                    </a:cubicBezTo>
                    <a:cubicBezTo>
                      <a:pt x="901" y="384"/>
                      <a:pt x="904" y="398"/>
                      <a:pt x="889" y="411"/>
                    </a:cubicBezTo>
                    <a:cubicBezTo>
                      <a:pt x="854" y="439"/>
                      <a:pt x="844" y="477"/>
                      <a:pt x="848" y="520"/>
                    </a:cubicBezTo>
                    <a:cubicBezTo>
                      <a:pt x="850" y="539"/>
                      <a:pt x="847" y="554"/>
                      <a:pt x="833" y="571"/>
                    </a:cubicBezTo>
                    <a:cubicBezTo>
                      <a:pt x="814" y="593"/>
                      <a:pt x="823" y="628"/>
                      <a:pt x="801" y="653"/>
                    </a:cubicBezTo>
                    <a:cubicBezTo>
                      <a:pt x="794" y="662"/>
                      <a:pt x="798" y="681"/>
                      <a:pt x="798" y="696"/>
                    </a:cubicBezTo>
                    <a:cubicBezTo>
                      <a:pt x="798" y="710"/>
                      <a:pt x="802" y="726"/>
                      <a:pt x="797" y="739"/>
                    </a:cubicBezTo>
                    <a:cubicBezTo>
                      <a:pt x="792" y="752"/>
                      <a:pt x="777" y="769"/>
                      <a:pt x="786" y="778"/>
                    </a:cubicBezTo>
                    <a:cubicBezTo>
                      <a:pt x="807" y="799"/>
                      <a:pt x="770" y="816"/>
                      <a:pt x="786" y="831"/>
                    </a:cubicBezTo>
                    <a:cubicBezTo>
                      <a:pt x="807" y="851"/>
                      <a:pt x="796" y="874"/>
                      <a:pt x="798" y="896"/>
                    </a:cubicBezTo>
                    <a:cubicBezTo>
                      <a:pt x="799" y="917"/>
                      <a:pt x="798" y="938"/>
                      <a:pt x="798" y="964"/>
                    </a:cubicBezTo>
                    <a:cubicBezTo>
                      <a:pt x="779" y="964"/>
                      <a:pt x="761" y="964"/>
                      <a:pt x="742" y="964"/>
                    </a:cubicBezTo>
                    <a:cubicBezTo>
                      <a:pt x="631" y="964"/>
                      <a:pt x="519" y="964"/>
                      <a:pt x="407" y="964"/>
                    </a:cubicBezTo>
                    <a:cubicBezTo>
                      <a:pt x="384" y="964"/>
                      <a:pt x="359" y="969"/>
                      <a:pt x="338" y="963"/>
                    </a:cubicBezTo>
                    <a:cubicBezTo>
                      <a:pt x="318" y="957"/>
                      <a:pt x="302" y="938"/>
                      <a:pt x="279" y="921"/>
                    </a:cubicBezTo>
                    <a:cubicBezTo>
                      <a:pt x="290" y="861"/>
                      <a:pt x="256" y="804"/>
                      <a:pt x="253" y="742"/>
                    </a:cubicBezTo>
                    <a:cubicBezTo>
                      <a:pt x="252" y="722"/>
                      <a:pt x="244" y="702"/>
                      <a:pt x="239" y="684"/>
                    </a:cubicBezTo>
                    <a:cubicBezTo>
                      <a:pt x="229" y="655"/>
                      <a:pt x="216" y="623"/>
                      <a:pt x="181" y="609"/>
                    </a:cubicBezTo>
                    <a:cubicBezTo>
                      <a:pt x="167" y="603"/>
                      <a:pt x="155" y="591"/>
                      <a:pt x="142" y="581"/>
                    </a:cubicBezTo>
                    <a:cubicBezTo>
                      <a:pt x="98" y="543"/>
                      <a:pt x="66" y="492"/>
                      <a:pt x="13" y="464"/>
                    </a:cubicBezTo>
                    <a:cubicBezTo>
                      <a:pt x="1" y="458"/>
                      <a:pt x="0" y="446"/>
                      <a:pt x="0" y="432"/>
                    </a:cubicBezTo>
                    <a:cubicBezTo>
                      <a:pt x="0" y="371"/>
                      <a:pt x="0" y="310"/>
                      <a:pt x="0" y="2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41">
                <a:extLst>
                  <a:ext uri="{FF2B5EF4-FFF2-40B4-BE49-F238E27FC236}">
                    <a16:creationId xmlns:a16="http://schemas.microsoft.com/office/drawing/2014/main" id="{D0A4C305-28A5-6B2E-0747-21C429826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3975" y="4654550"/>
                <a:ext cx="280987" cy="506413"/>
              </a:xfrm>
              <a:custGeom>
                <a:avLst/>
                <a:gdLst>
                  <a:gd name="T0" fmla="*/ 17 w 674"/>
                  <a:gd name="T1" fmla="*/ 600 h 1214"/>
                  <a:gd name="T2" fmla="*/ 4 w 674"/>
                  <a:gd name="T3" fmla="*/ 504 h 1214"/>
                  <a:gd name="T4" fmla="*/ 12 w 674"/>
                  <a:gd name="T5" fmla="*/ 477 h 1214"/>
                  <a:gd name="T6" fmla="*/ 34 w 674"/>
                  <a:gd name="T7" fmla="*/ 455 h 1214"/>
                  <a:gd name="T8" fmla="*/ 73 w 674"/>
                  <a:gd name="T9" fmla="*/ 427 h 1214"/>
                  <a:gd name="T10" fmla="*/ 87 w 674"/>
                  <a:gd name="T11" fmla="*/ 393 h 1214"/>
                  <a:gd name="T12" fmla="*/ 93 w 674"/>
                  <a:gd name="T13" fmla="*/ 351 h 1214"/>
                  <a:gd name="T14" fmla="*/ 92 w 674"/>
                  <a:gd name="T15" fmla="*/ 268 h 1214"/>
                  <a:gd name="T16" fmla="*/ 196 w 674"/>
                  <a:gd name="T17" fmla="*/ 215 h 1214"/>
                  <a:gd name="T18" fmla="*/ 228 w 674"/>
                  <a:gd name="T19" fmla="*/ 67 h 1214"/>
                  <a:gd name="T20" fmla="*/ 176 w 674"/>
                  <a:gd name="T21" fmla="*/ 0 h 1214"/>
                  <a:gd name="T22" fmla="*/ 611 w 674"/>
                  <a:gd name="T23" fmla="*/ 0 h 1214"/>
                  <a:gd name="T24" fmla="*/ 632 w 674"/>
                  <a:gd name="T25" fmla="*/ 66 h 1214"/>
                  <a:gd name="T26" fmla="*/ 649 w 674"/>
                  <a:gd name="T27" fmla="*/ 140 h 1214"/>
                  <a:gd name="T28" fmla="*/ 661 w 674"/>
                  <a:gd name="T29" fmla="*/ 205 h 1214"/>
                  <a:gd name="T30" fmla="*/ 649 w 674"/>
                  <a:gd name="T31" fmla="*/ 259 h 1214"/>
                  <a:gd name="T32" fmla="*/ 660 w 674"/>
                  <a:gd name="T33" fmla="*/ 312 h 1214"/>
                  <a:gd name="T34" fmla="*/ 662 w 674"/>
                  <a:gd name="T35" fmla="*/ 372 h 1214"/>
                  <a:gd name="T36" fmla="*/ 662 w 674"/>
                  <a:gd name="T37" fmla="*/ 435 h 1214"/>
                  <a:gd name="T38" fmla="*/ 662 w 674"/>
                  <a:gd name="T39" fmla="*/ 505 h 1214"/>
                  <a:gd name="T40" fmla="*/ 662 w 674"/>
                  <a:gd name="T41" fmla="*/ 574 h 1214"/>
                  <a:gd name="T42" fmla="*/ 662 w 674"/>
                  <a:gd name="T43" fmla="*/ 637 h 1214"/>
                  <a:gd name="T44" fmla="*/ 662 w 674"/>
                  <a:gd name="T45" fmla="*/ 707 h 1214"/>
                  <a:gd name="T46" fmla="*/ 662 w 674"/>
                  <a:gd name="T47" fmla="*/ 770 h 1214"/>
                  <a:gd name="T48" fmla="*/ 662 w 674"/>
                  <a:gd name="T49" fmla="*/ 840 h 1214"/>
                  <a:gd name="T50" fmla="*/ 649 w 674"/>
                  <a:gd name="T51" fmla="*/ 885 h 1214"/>
                  <a:gd name="T52" fmla="*/ 607 w 674"/>
                  <a:gd name="T53" fmla="*/ 955 h 1214"/>
                  <a:gd name="T54" fmla="*/ 585 w 674"/>
                  <a:gd name="T55" fmla="*/ 1023 h 1214"/>
                  <a:gd name="T56" fmla="*/ 576 w 674"/>
                  <a:gd name="T57" fmla="*/ 1108 h 1214"/>
                  <a:gd name="T58" fmla="*/ 535 w 674"/>
                  <a:gd name="T59" fmla="*/ 1163 h 1214"/>
                  <a:gd name="T60" fmla="*/ 496 w 674"/>
                  <a:gd name="T61" fmla="*/ 1201 h 1214"/>
                  <a:gd name="T62" fmla="*/ 383 w 674"/>
                  <a:gd name="T63" fmla="*/ 1214 h 1214"/>
                  <a:gd name="T64" fmla="*/ 383 w 674"/>
                  <a:gd name="T65" fmla="*/ 1174 h 1214"/>
                  <a:gd name="T66" fmla="*/ 325 w 674"/>
                  <a:gd name="T67" fmla="*/ 1072 h 1214"/>
                  <a:gd name="T68" fmla="*/ 218 w 674"/>
                  <a:gd name="T69" fmla="*/ 980 h 1214"/>
                  <a:gd name="T70" fmla="*/ 232 w 674"/>
                  <a:gd name="T71" fmla="*/ 835 h 1214"/>
                  <a:gd name="T72" fmla="*/ 144 w 674"/>
                  <a:gd name="T73" fmla="*/ 772 h 1214"/>
                  <a:gd name="T74" fmla="*/ 94 w 674"/>
                  <a:gd name="T75" fmla="*/ 676 h 1214"/>
                  <a:gd name="T76" fmla="*/ 17 w 674"/>
                  <a:gd name="T77" fmla="*/ 600 h 1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74" h="1214">
                    <a:moveTo>
                      <a:pt x="17" y="600"/>
                    </a:moveTo>
                    <a:cubicBezTo>
                      <a:pt x="12" y="565"/>
                      <a:pt x="24" y="533"/>
                      <a:pt x="4" y="504"/>
                    </a:cubicBezTo>
                    <a:cubicBezTo>
                      <a:pt x="0" y="499"/>
                      <a:pt x="7" y="485"/>
                      <a:pt x="12" y="477"/>
                    </a:cubicBezTo>
                    <a:cubicBezTo>
                      <a:pt x="17" y="468"/>
                      <a:pt x="25" y="461"/>
                      <a:pt x="34" y="455"/>
                    </a:cubicBezTo>
                    <a:cubicBezTo>
                      <a:pt x="46" y="445"/>
                      <a:pt x="61" y="438"/>
                      <a:pt x="73" y="427"/>
                    </a:cubicBezTo>
                    <a:cubicBezTo>
                      <a:pt x="82" y="418"/>
                      <a:pt x="103" y="411"/>
                      <a:pt x="87" y="393"/>
                    </a:cubicBezTo>
                    <a:cubicBezTo>
                      <a:pt x="73" y="376"/>
                      <a:pt x="96" y="367"/>
                      <a:pt x="93" y="351"/>
                    </a:cubicBezTo>
                    <a:cubicBezTo>
                      <a:pt x="88" y="324"/>
                      <a:pt x="92" y="296"/>
                      <a:pt x="92" y="268"/>
                    </a:cubicBezTo>
                    <a:cubicBezTo>
                      <a:pt x="130" y="257"/>
                      <a:pt x="176" y="253"/>
                      <a:pt x="196" y="215"/>
                    </a:cubicBezTo>
                    <a:cubicBezTo>
                      <a:pt x="218" y="171"/>
                      <a:pt x="244" y="125"/>
                      <a:pt x="228" y="67"/>
                    </a:cubicBezTo>
                    <a:cubicBezTo>
                      <a:pt x="214" y="49"/>
                      <a:pt x="197" y="27"/>
                      <a:pt x="176" y="0"/>
                    </a:cubicBezTo>
                    <a:cubicBezTo>
                      <a:pt x="323" y="0"/>
                      <a:pt x="465" y="0"/>
                      <a:pt x="611" y="0"/>
                    </a:cubicBezTo>
                    <a:cubicBezTo>
                      <a:pt x="611" y="23"/>
                      <a:pt x="613" y="45"/>
                      <a:pt x="632" y="66"/>
                    </a:cubicBezTo>
                    <a:cubicBezTo>
                      <a:pt x="647" y="83"/>
                      <a:pt x="644" y="115"/>
                      <a:pt x="649" y="140"/>
                    </a:cubicBezTo>
                    <a:cubicBezTo>
                      <a:pt x="653" y="162"/>
                      <a:pt x="639" y="187"/>
                      <a:pt x="661" y="205"/>
                    </a:cubicBezTo>
                    <a:cubicBezTo>
                      <a:pt x="630" y="217"/>
                      <a:pt x="674" y="245"/>
                      <a:pt x="649" y="259"/>
                    </a:cubicBezTo>
                    <a:cubicBezTo>
                      <a:pt x="653" y="277"/>
                      <a:pt x="666" y="299"/>
                      <a:pt x="660" y="312"/>
                    </a:cubicBezTo>
                    <a:cubicBezTo>
                      <a:pt x="648" y="335"/>
                      <a:pt x="665" y="352"/>
                      <a:pt x="662" y="372"/>
                    </a:cubicBezTo>
                    <a:cubicBezTo>
                      <a:pt x="660" y="392"/>
                      <a:pt x="662" y="414"/>
                      <a:pt x="662" y="435"/>
                    </a:cubicBezTo>
                    <a:cubicBezTo>
                      <a:pt x="662" y="458"/>
                      <a:pt x="662" y="481"/>
                      <a:pt x="662" y="505"/>
                    </a:cubicBezTo>
                    <a:cubicBezTo>
                      <a:pt x="662" y="528"/>
                      <a:pt x="662" y="551"/>
                      <a:pt x="662" y="574"/>
                    </a:cubicBezTo>
                    <a:cubicBezTo>
                      <a:pt x="662" y="595"/>
                      <a:pt x="662" y="616"/>
                      <a:pt x="662" y="637"/>
                    </a:cubicBezTo>
                    <a:cubicBezTo>
                      <a:pt x="662" y="661"/>
                      <a:pt x="662" y="684"/>
                      <a:pt x="662" y="707"/>
                    </a:cubicBezTo>
                    <a:cubicBezTo>
                      <a:pt x="662" y="728"/>
                      <a:pt x="662" y="749"/>
                      <a:pt x="662" y="770"/>
                    </a:cubicBezTo>
                    <a:cubicBezTo>
                      <a:pt x="662" y="793"/>
                      <a:pt x="659" y="817"/>
                      <a:pt x="662" y="840"/>
                    </a:cubicBezTo>
                    <a:cubicBezTo>
                      <a:pt x="665" y="858"/>
                      <a:pt x="656" y="871"/>
                      <a:pt x="649" y="885"/>
                    </a:cubicBezTo>
                    <a:cubicBezTo>
                      <a:pt x="636" y="909"/>
                      <a:pt x="626" y="938"/>
                      <a:pt x="607" y="955"/>
                    </a:cubicBezTo>
                    <a:cubicBezTo>
                      <a:pt x="583" y="976"/>
                      <a:pt x="588" y="999"/>
                      <a:pt x="585" y="1023"/>
                    </a:cubicBezTo>
                    <a:cubicBezTo>
                      <a:pt x="583" y="1051"/>
                      <a:pt x="587" y="1078"/>
                      <a:pt x="576" y="1108"/>
                    </a:cubicBezTo>
                    <a:cubicBezTo>
                      <a:pt x="566" y="1133"/>
                      <a:pt x="557" y="1150"/>
                      <a:pt x="535" y="1163"/>
                    </a:cubicBezTo>
                    <a:cubicBezTo>
                      <a:pt x="522" y="1171"/>
                      <a:pt x="513" y="1184"/>
                      <a:pt x="496" y="1201"/>
                    </a:cubicBezTo>
                    <a:cubicBezTo>
                      <a:pt x="467" y="1209"/>
                      <a:pt x="424" y="1188"/>
                      <a:pt x="383" y="1214"/>
                    </a:cubicBezTo>
                    <a:cubicBezTo>
                      <a:pt x="383" y="1199"/>
                      <a:pt x="383" y="1186"/>
                      <a:pt x="383" y="1174"/>
                    </a:cubicBezTo>
                    <a:cubicBezTo>
                      <a:pt x="383" y="1126"/>
                      <a:pt x="370" y="1107"/>
                      <a:pt x="325" y="1072"/>
                    </a:cubicBezTo>
                    <a:cubicBezTo>
                      <a:pt x="288" y="1043"/>
                      <a:pt x="254" y="1011"/>
                      <a:pt x="218" y="980"/>
                    </a:cubicBezTo>
                    <a:cubicBezTo>
                      <a:pt x="242" y="934"/>
                      <a:pt x="227" y="886"/>
                      <a:pt x="232" y="835"/>
                    </a:cubicBezTo>
                    <a:cubicBezTo>
                      <a:pt x="205" y="816"/>
                      <a:pt x="178" y="796"/>
                      <a:pt x="144" y="772"/>
                    </a:cubicBezTo>
                    <a:cubicBezTo>
                      <a:pt x="137" y="742"/>
                      <a:pt x="127" y="704"/>
                      <a:pt x="94" y="676"/>
                    </a:cubicBezTo>
                    <a:cubicBezTo>
                      <a:pt x="66" y="653"/>
                      <a:pt x="42" y="626"/>
                      <a:pt x="17" y="60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42">
                <a:extLst>
                  <a:ext uri="{FF2B5EF4-FFF2-40B4-BE49-F238E27FC236}">
                    <a16:creationId xmlns:a16="http://schemas.microsoft.com/office/drawing/2014/main" id="{A33BE8DC-3BAF-2D0F-90AB-C42857F15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4554538"/>
                <a:ext cx="407987" cy="282575"/>
              </a:xfrm>
              <a:custGeom>
                <a:avLst/>
                <a:gdLst>
                  <a:gd name="T0" fmla="*/ 817 w 982"/>
                  <a:gd name="T1" fmla="*/ 0 h 680"/>
                  <a:gd name="T2" fmla="*/ 834 w 982"/>
                  <a:gd name="T3" fmla="*/ 59 h 680"/>
                  <a:gd name="T4" fmla="*/ 836 w 982"/>
                  <a:gd name="T5" fmla="*/ 106 h 680"/>
                  <a:gd name="T6" fmla="*/ 849 w 982"/>
                  <a:gd name="T7" fmla="*/ 151 h 680"/>
                  <a:gd name="T8" fmla="*/ 893 w 982"/>
                  <a:gd name="T9" fmla="*/ 215 h 680"/>
                  <a:gd name="T10" fmla="*/ 968 w 982"/>
                  <a:gd name="T11" fmla="*/ 315 h 680"/>
                  <a:gd name="T12" fmla="*/ 973 w 982"/>
                  <a:gd name="T13" fmla="*/ 394 h 680"/>
                  <a:gd name="T14" fmla="*/ 907 w 982"/>
                  <a:gd name="T15" fmla="*/ 455 h 680"/>
                  <a:gd name="T16" fmla="*/ 849 w 982"/>
                  <a:gd name="T17" fmla="*/ 471 h 680"/>
                  <a:gd name="T18" fmla="*/ 849 w 982"/>
                  <a:gd name="T19" fmla="*/ 527 h 680"/>
                  <a:gd name="T20" fmla="*/ 848 w 982"/>
                  <a:gd name="T21" fmla="*/ 573 h 680"/>
                  <a:gd name="T22" fmla="*/ 836 w 982"/>
                  <a:gd name="T23" fmla="*/ 625 h 680"/>
                  <a:gd name="T24" fmla="*/ 767 w 982"/>
                  <a:gd name="T25" fmla="*/ 655 h 680"/>
                  <a:gd name="T26" fmla="*/ 720 w 982"/>
                  <a:gd name="T27" fmla="*/ 644 h 680"/>
                  <a:gd name="T28" fmla="*/ 353 w 982"/>
                  <a:gd name="T29" fmla="*/ 643 h 680"/>
                  <a:gd name="T30" fmla="*/ 109 w 982"/>
                  <a:gd name="T31" fmla="*/ 634 h 680"/>
                  <a:gd name="T32" fmla="*/ 62 w 982"/>
                  <a:gd name="T33" fmla="*/ 507 h 680"/>
                  <a:gd name="T34" fmla="*/ 49 w 982"/>
                  <a:gd name="T35" fmla="*/ 342 h 680"/>
                  <a:gd name="T36" fmla="*/ 15 w 982"/>
                  <a:gd name="T37" fmla="*/ 262 h 680"/>
                  <a:gd name="T38" fmla="*/ 0 w 982"/>
                  <a:gd name="T39" fmla="*/ 217 h 680"/>
                  <a:gd name="T40" fmla="*/ 0 w 982"/>
                  <a:gd name="T41" fmla="*/ 0 h 680"/>
                  <a:gd name="T42" fmla="*/ 817 w 982"/>
                  <a:gd name="T43" fmla="*/ 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82" h="680">
                    <a:moveTo>
                      <a:pt x="817" y="0"/>
                    </a:moveTo>
                    <a:cubicBezTo>
                      <a:pt x="824" y="22"/>
                      <a:pt x="836" y="42"/>
                      <a:pt x="834" y="59"/>
                    </a:cubicBezTo>
                    <a:cubicBezTo>
                      <a:pt x="832" y="76"/>
                      <a:pt x="861" y="90"/>
                      <a:pt x="836" y="106"/>
                    </a:cubicBezTo>
                    <a:cubicBezTo>
                      <a:pt x="855" y="117"/>
                      <a:pt x="846" y="136"/>
                      <a:pt x="849" y="151"/>
                    </a:cubicBezTo>
                    <a:cubicBezTo>
                      <a:pt x="855" y="178"/>
                      <a:pt x="861" y="202"/>
                      <a:pt x="893" y="215"/>
                    </a:cubicBezTo>
                    <a:cubicBezTo>
                      <a:pt x="935" y="232"/>
                      <a:pt x="949" y="278"/>
                      <a:pt x="968" y="315"/>
                    </a:cubicBezTo>
                    <a:cubicBezTo>
                      <a:pt x="979" y="338"/>
                      <a:pt x="982" y="371"/>
                      <a:pt x="973" y="394"/>
                    </a:cubicBezTo>
                    <a:cubicBezTo>
                      <a:pt x="963" y="421"/>
                      <a:pt x="951" y="456"/>
                      <a:pt x="907" y="455"/>
                    </a:cubicBezTo>
                    <a:cubicBezTo>
                      <a:pt x="889" y="454"/>
                      <a:pt x="870" y="465"/>
                      <a:pt x="849" y="471"/>
                    </a:cubicBezTo>
                    <a:cubicBezTo>
                      <a:pt x="849" y="489"/>
                      <a:pt x="849" y="508"/>
                      <a:pt x="849" y="527"/>
                    </a:cubicBezTo>
                    <a:cubicBezTo>
                      <a:pt x="849" y="542"/>
                      <a:pt x="820" y="557"/>
                      <a:pt x="848" y="573"/>
                    </a:cubicBezTo>
                    <a:cubicBezTo>
                      <a:pt x="830" y="587"/>
                      <a:pt x="838" y="607"/>
                      <a:pt x="836" y="625"/>
                    </a:cubicBezTo>
                    <a:cubicBezTo>
                      <a:pt x="831" y="664"/>
                      <a:pt x="796" y="680"/>
                      <a:pt x="767" y="655"/>
                    </a:cubicBezTo>
                    <a:cubicBezTo>
                      <a:pt x="751" y="642"/>
                      <a:pt x="736" y="644"/>
                      <a:pt x="720" y="644"/>
                    </a:cubicBezTo>
                    <a:cubicBezTo>
                      <a:pt x="598" y="643"/>
                      <a:pt x="475" y="645"/>
                      <a:pt x="353" y="643"/>
                    </a:cubicBezTo>
                    <a:cubicBezTo>
                      <a:pt x="270" y="642"/>
                      <a:pt x="189" y="620"/>
                      <a:pt x="109" y="634"/>
                    </a:cubicBezTo>
                    <a:cubicBezTo>
                      <a:pt x="76" y="594"/>
                      <a:pt x="62" y="554"/>
                      <a:pt x="62" y="507"/>
                    </a:cubicBezTo>
                    <a:cubicBezTo>
                      <a:pt x="62" y="452"/>
                      <a:pt x="58" y="396"/>
                      <a:pt x="49" y="342"/>
                    </a:cubicBezTo>
                    <a:cubicBezTo>
                      <a:pt x="45" y="314"/>
                      <a:pt x="31" y="285"/>
                      <a:pt x="15" y="262"/>
                    </a:cubicBezTo>
                    <a:cubicBezTo>
                      <a:pt x="4" y="247"/>
                      <a:pt x="0" y="234"/>
                      <a:pt x="0" y="217"/>
                    </a:cubicBezTo>
                    <a:cubicBezTo>
                      <a:pt x="0" y="145"/>
                      <a:pt x="0" y="74"/>
                      <a:pt x="0" y="0"/>
                    </a:cubicBezTo>
                    <a:cubicBezTo>
                      <a:pt x="274" y="0"/>
                      <a:pt x="545" y="0"/>
                      <a:pt x="817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43">
                <a:extLst>
                  <a:ext uri="{FF2B5EF4-FFF2-40B4-BE49-F238E27FC236}">
                    <a16:creationId xmlns:a16="http://schemas.microsoft.com/office/drawing/2014/main" id="{214612F3-CBEF-1921-2070-BBC54AFE7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7438" y="5230813"/>
                <a:ext cx="354012" cy="323850"/>
              </a:xfrm>
              <a:custGeom>
                <a:avLst/>
                <a:gdLst>
                  <a:gd name="T0" fmla="*/ 76 w 849"/>
                  <a:gd name="T1" fmla="*/ 777 h 777"/>
                  <a:gd name="T2" fmla="*/ 76 w 849"/>
                  <a:gd name="T3" fmla="*/ 667 h 777"/>
                  <a:gd name="T4" fmla="*/ 13 w 849"/>
                  <a:gd name="T5" fmla="*/ 633 h 777"/>
                  <a:gd name="T6" fmla="*/ 13 w 849"/>
                  <a:gd name="T7" fmla="*/ 558 h 777"/>
                  <a:gd name="T8" fmla="*/ 13 w 849"/>
                  <a:gd name="T9" fmla="*/ 475 h 777"/>
                  <a:gd name="T10" fmla="*/ 13 w 849"/>
                  <a:gd name="T11" fmla="*/ 393 h 777"/>
                  <a:gd name="T12" fmla="*/ 13 w 849"/>
                  <a:gd name="T13" fmla="*/ 311 h 777"/>
                  <a:gd name="T14" fmla="*/ 13 w 849"/>
                  <a:gd name="T15" fmla="*/ 229 h 777"/>
                  <a:gd name="T16" fmla="*/ 25 w 849"/>
                  <a:gd name="T17" fmla="*/ 152 h 777"/>
                  <a:gd name="T18" fmla="*/ 24 w 849"/>
                  <a:gd name="T19" fmla="*/ 90 h 777"/>
                  <a:gd name="T20" fmla="*/ 11 w 849"/>
                  <a:gd name="T21" fmla="*/ 14 h 777"/>
                  <a:gd name="T22" fmla="*/ 774 w 849"/>
                  <a:gd name="T23" fmla="*/ 8 h 777"/>
                  <a:gd name="T24" fmla="*/ 761 w 849"/>
                  <a:gd name="T25" fmla="*/ 52 h 777"/>
                  <a:gd name="T26" fmla="*/ 760 w 849"/>
                  <a:gd name="T27" fmla="*/ 101 h 777"/>
                  <a:gd name="T28" fmla="*/ 849 w 849"/>
                  <a:gd name="T29" fmla="*/ 137 h 777"/>
                  <a:gd name="T30" fmla="*/ 768 w 849"/>
                  <a:gd name="T31" fmla="*/ 306 h 777"/>
                  <a:gd name="T32" fmla="*/ 716 w 849"/>
                  <a:gd name="T33" fmla="*/ 385 h 777"/>
                  <a:gd name="T34" fmla="*/ 693 w 849"/>
                  <a:gd name="T35" fmla="*/ 432 h 777"/>
                  <a:gd name="T36" fmla="*/ 664 w 849"/>
                  <a:gd name="T37" fmla="*/ 504 h 777"/>
                  <a:gd name="T38" fmla="*/ 627 w 849"/>
                  <a:gd name="T39" fmla="*/ 564 h 777"/>
                  <a:gd name="T40" fmla="*/ 595 w 849"/>
                  <a:gd name="T41" fmla="*/ 685 h 777"/>
                  <a:gd name="T42" fmla="*/ 590 w 849"/>
                  <a:gd name="T43" fmla="*/ 777 h 777"/>
                  <a:gd name="T44" fmla="*/ 76 w 849"/>
                  <a:gd name="T45" fmla="*/ 777 h 7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49" h="777">
                    <a:moveTo>
                      <a:pt x="76" y="777"/>
                    </a:moveTo>
                    <a:cubicBezTo>
                      <a:pt x="76" y="740"/>
                      <a:pt x="76" y="704"/>
                      <a:pt x="76" y="667"/>
                    </a:cubicBezTo>
                    <a:cubicBezTo>
                      <a:pt x="56" y="657"/>
                      <a:pt x="37" y="646"/>
                      <a:pt x="13" y="633"/>
                    </a:cubicBezTo>
                    <a:cubicBezTo>
                      <a:pt x="13" y="611"/>
                      <a:pt x="13" y="584"/>
                      <a:pt x="13" y="558"/>
                    </a:cubicBezTo>
                    <a:cubicBezTo>
                      <a:pt x="13" y="530"/>
                      <a:pt x="13" y="503"/>
                      <a:pt x="13" y="475"/>
                    </a:cubicBezTo>
                    <a:cubicBezTo>
                      <a:pt x="13" y="448"/>
                      <a:pt x="13" y="421"/>
                      <a:pt x="13" y="393"/>
                    </a:cubicBezTo>
                    <a:cubicBezTo>
                      <a:pt x="13" y="366"/>
                      <a:pt x="13" y="338"/>
                      <a:pt x="13" y="311"/>
                    </a:cubicBezTo>
                    <a:cubicBezTo>
                      <a:pt x="13" y="284"/>
                      <a:pt x="11" y="256"/>
                      <a:pt x="13" y="229"/>
                    </a:cubicBezTo>
                    <a:cubicBezTo>
                      <a:pt x="16" y="203"/>
                      <a:pt x="0" y="174"/>
                      <a:pt x="25" y="152"/>
                    </a:cubicBezTo>
                    <a:cubicBezTo>
                      <a:pt x="21" y="131"/>
                      <a:pt x="11" y="111"/>
                      <a:pt x="24" y="90"/>
                    </a:cubicBezTo>
                    <a:cubicBezTo>
                      <a:pt x="2" y="67"/>
                      <a:pt x="19" y="39"/>
                      <a:pt x="11" y="14"/>
                    </a:cubicBezTo>
                    <a:cubicBezTo>
                      <a:pt x="66" y="3"/>
                      <a:pt x="502" y="0"/>
                      <a:pt x="774" y="8"/>
                    </a:cubicBezTo>
                    <a:cubicBezTo>
                      <a:pt x="769" y="24"/>
                      <a:pt x="762" y="37"/>
                      <a:pt x="761" y="52"/>
                    </a:cubicBezTo>
                    <a:cubicBezTo>
                      <a:pt x="758" y="68"/>
                      <a:pt x="760" y="85"/>
                      <a:pt x="760" y="101"/>
                    </a:cubicBezTo>
                    <a:cubicBezTo>
                      <a:pt x="789" y="113"/>
                      <a:pt x="818" y="125"/>
                      <a:pt x="849" y="137"/>
                    </a:cubicBezTo>
                    <a:cubicBezTo>
                      <a:pt x="813" y="191"/>
                      <a:pt x="784" y="244"/>
                      <a:pt x="768" y="306"/>
                    </a:cubicBezTo>
                    <a:cubicBezTo>
                      <a:pt x="761" y="335"/>
                      <a:pt x="737" y="361"/>
                      <a:pt x="716" y="385"/>
                    </a:cubicBezTo>
                    <a:cubicBezTo>
                      <a:pt x="703" y="400"/>
                      <a:pt x="702" y="420"/>
                      <a:pt x="693" y="432"/>
                    </a:cubicBezTo>
                    <a:cubicBezTo>
                      <a:pt x="676" y="454"/>
                      <a:pt x="695" y="486"/>
                      <a:pt x="664" y="504"/>
                    </a:cubicBezTo>
                    <a:cubicBezTo>
                      <a:pt x="646" y="515"/>
                      <a:pt x="640" y="544"/>
                      <a:pt x="627" y="564"/>
                    </a:cubicBezTo>
                    <a:cubicBezTo>
                      <a:pt x="602" y="602"/>
                      <a:pt x="596" y="622"/>
                      <a:pt x="595" y="685"/>
                    </a:cubicBezTo>
                    <a:cubicBezTo>
                      <a:pt x="569" y="715"/>
                      <a:pt x="615" y="746"/>
                      <a:pt x="590" y="777"/>
                    </a:cubicBezTo>
                    <a:cubicBezTo>
                      <a:pt x="423" y="777"/>
                      <a:pt x="253" y="777"/>
                      <a:pt x="76" y="77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44">
                <a:extLst>
                  <a:ext uri="{FF2B5EF4-FFF2-40B4-BE49-F238E27FC236}">
                    <a16:creationId xmlns:a16="http://schemas.microsoft.com/office/drawing/2014/main" id="{80DA489C-6CBB-03A5-49DE-1F72E95AC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1625" y="5365750"/>
                <a:ext cx="261937" cy="468313"/>
              </a:xfrm>
              <a:custGeom>
                <a:avLst/>
                <a:gdLst>
                  <a:gd name="T0" fmla="*/ 40 w 630"/>
                  <a:gd name="T1" fmla="*/ 56 h 1126"/>
                  <a:gd name="T2" fmla="*/ 72 w 630"/>
                  <a:gd name="T3" fmla="*/ 24 h 1126"/>
                  <a:gd name="T4" fmla="*/ 300 w 630"/>
                  <a:gd name="T5" fmla="*/ 23 h 1126"/>
                  <a:gd name="T6" fmla="*/ 361 w 630"/>
                  <a:gd name="T7" fmla="*/ 17 h 1126"/>
                  <a:gd name="T8" fmla="*/ 405 w 630"/>
                  <a:gd name="T9" fmla="*/ 13 h 1126"/>
                  <a:gd name="T10" fmla="*/ 470 w 630"/>
                  <a:gd name="T11" fmla="*/ 32 h 1126"/>
                  <a:gd name="T12" fmla="*/ 482 w 630"/>
                  <a:gd name="T13" fmla="*/ 70 h 1126"/>
                  <a:gd name="T14" fmla="*/ 511 w 630"/>
                  <a:gd name="T15" fmla="*/ 205 h 1126"/>
                  <a:gd name="T16" fmla="*/ 535 w 630"/>
                  <a:gd name="T17" fmla="*/ 347 h 1126"/>
                  <a:gd name="T18" fmla="*/ 547 w 630"/>
                  <a:gd name="T19" fmla="*/ 399 h 1126"/>
                  <a:gd name="T20" fmla="*/ 592 w 630"/>
                  <a:gd name="T21" fmla="*/ 532 h 1126"/>
                  <a:gd name="T22" fmla="*/ 611 w 630"/>
                  <a:gd name="T23" fmla="*/ 600 h 1126"/>
                  <a:gd name="T24" fmla="*/ 604 w 630"/>
                  <a:gd name="T25" fmla="*/ 645 h 1126"/>
                  <a:gd name="T26" fmla="*/ 598 w 630"/>
                  <a:gd name="T27" fmla="*/ 661 h 1126"/>
                  <a:gd name="T28" fmla="*/ 607 w 630"/>
                  <a:gd name="T29" fmla="*/ 789 h 1126"/>
                  <a:gd name="T30" fmla="*/ 625 w 630"/>
                  <a:gd name="T31" fmla="*/ 910 h 1126"/>
                  <a:gd name="T32" fmla="*/ 481 w 630"/>
                  <a:gd name="T33" fmla="*/ 911 h 1126"/>
                  <a:gd name="T34" fmla="*/ 176 w 630"/>
                  <a:gd name="T35" fmla="*/ 923 h 1126"/>
                  <a:gd name="T36" fmla="*/ 129 w 630"/>
                  <a:gd name="T37" fmla="*/ 958 h 1126"/>
                  <a:gd name="T38" fmla="*/ 121 w 630"/>
                  <a:gd name="T39" fmla="*/ 977 h 1126"/>
                  <a:gd name="T40" fmla="*/ 180 w 630"/>
                  <a:gd name="T41" fmla="*/ 1126 h 1126"/>
                  <a:gd name="T42" fmla="*/ 84 w 630"/>
                  <a:gd name="T43" fmla="*/ 1125 h 1126"/>
                  <a:gd name="T44" fmla="*/ 63 w 630"/>
                  <a:gd name="T45" fmla="*/ 1116 h 1126"/>
                  <a:gd name="T46" fmla="*/ 2 w 630"/>
                  <a:gd name="T47" fmla="*/ 1097 h 1126"/>
                  <a:gd name="T48" fmla="*/ 2 w 630"/>
                  <a:gd name="T49" fmla="*/ 1037 h 1126"/>
                  <a:gd name="T50" fmla="*/ 3 w 630"/>
                  <a:gd name="T51" fmla="*/ 505 h 1126"/>
                  <a:gd name="T52" fmla="*/ 9 w 630"/>
                  <a:gd name="T53" fmla="*/ 438 h 1126"/>
                  <a:gd name="T54" fmla="*/ 15 w 630"/>
                  <a:gd name="T55" fmla="*/ 375 h 1126"/>
                  <a:gd name="T56" fmla="*/ 16 w 630"/>
                  <a:gd name="T57" fmla="*/ 306 h 1126"/>
                  <a:gd name="T58" fmla="*/ 28 w 630"/>
                  <a:gd name="T59" fmla="*/ 185 h 1126"/>
                  <a:gd name="T60" fmla="*/ 35 w 630"/>
                  <a:gd name="T61" fmla="*/ 142 h 1126"/>
                  <a:gd name="T62" fmla="*/ 42 w 630"/>
                  <a:gd name="T63" fmla="*/ 105 h 1126"/>
                  <a:gd name="T64" fmla="*/ 40 w 630"/>
                  <a:gd name="T65" fmla="*/ 56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30" h="1126">
                    <a:moveTo>
                      <a:pt x="40" y="56"/>
                    </a:moveTo>
                    <a:cubicBezTo>
                      <a:pt x="51" y="45"/>
                      <a:pt x="62" y="34"/>
                      <a:pt x="72" y="24"/>
                    </a:cubicBezTo>
                    <a:cubicBezTo>
                      <a:pt x="148" y="24"/>
                      <a:pt x="224" y="24"/>
                      <a:pt x="300" y="23"/>
                    </a:cubicBezTo>
                    <a:cubicBezTo>
                      <a:pt x="320" y="23"/>
                      <a:pt x="340" y="29"/>
                      <a:pt x="361" y="17"/>
                    </a:cubicBezTo>
                    <a:cubicBezTo>
                      <a:pt x="369" y="12"/>
                      <a:pt x="387" y="22"/>
                      <a:pt x="405" y="13"/>
                    </a:cubicBezTo>
                    <a:cubicBezTo>
                      <a:pt x="431" y="0"/>
                      <a:pt x="467" y="14"/>
                      <a:pt x="470" y="32"/>
                    </a:cubicBezTo>
                    <a:cubicBezTo>
                      <a:pt x="473" y="46"/>
                      <a:pt x="483" y="61"/>
                      <a:pt x="482" y="70"/>
                    </a:cubicBezTo>
                    <a:cubicBezTo>
                      <a:pt x="475" y="119"/>
                      <a:pt x="497" y="162"/>
                      <a:pt x="511" y="205"/>
                    </a:cubicBezTo>
                    <a:cubicBezTo>
                      <a:pt x="527" y="252"/>
                      <a:pt x="538" y="298"/>
                      <a:pt x="535" y="347"/>
                    </a:cubicBezTo>
                    <a:cubicBezTo>
                      <a:pt x="555" y="360"/>
                      <a:pt x="545" y="381"/>
                      <a:pt x="547" y="399"/>
                    </a:cubicBezTo>
                    <a:cubicBezTo>
                      <a:pt x="553" y="446"/>
                      <a:pt x="557" y="493"/>
                      <a:pt x="592" y="532"/>
                    </a:cubicBezTo>
                    <a:cubicBezTo>
                      <a:pt x="607" y="550"/>
                      <a:pt x="615" y="574"/>
                      <a:pt x="611" y="600"/>
                    </a:cubicBezTo>
                    <a:cubicBezTo>
                      <a:pt x="608" y="615"/>
                      <a:pt x="630" y="633"/>
                      <a:pt x="604" y="645"/>
                    </a:cubicBezTo>
                    <a:cubicBezTo>
                      <a:pt x="600" y="647"/>
                      <a:pt x="597" y="655"/>
                      <a:pt x="598" y="661"/>
                    </a:cubicBezTo>
                    <a:cubicBezTo>
                      <a:pt x="603" y="703"/>
                      <a:pt x="591" y="746"/>
                      <a:pt x="607" y="789"/>
                    </a:cubicBezTo>
                    <a:cubicBezTo>
                      <a:pt x="621" y="826"/>
                      <a:pt x="619" y="868"/>
                      <a:pt x="625" y="910"/>
                    </a:cubicBezTo>
                    <a:cubicBezTo>
                      <a:pt x="573" y="910"/>
                      <a:pt x="527" y="909"/>
                      <a:pt x="481" y="911"/>
                    </a:cubicBezTo>
                    <a:cubicBezTo>
                      <a:pt x="379" y="914"/>
                      <a:pt x="278" y="919"/>
                      <a:pt x="176" y="923"/>
                    </a:cubicBezTo>
                    <a:cubicBezTo>
                      <a:pt x="150" y="923"/>
                      <a:pt x="142" y="943"/>
                      <a:pt x="129" y="958"/>
                    </a:cubicBezTo>
                    <a:cubicBezTo>
                      <a:pt x="125" y="964"/>
                      <a:pt x="123" y="972"/>
                      <a:pt x="121" y="977"/>
                    </a:cubicBezTo>
                    <a:cubicBezTo>
                      <a:pt x="140" y="1025"/>
                      <a:pt x="159" y="1073"/>
                      <a:pt x="180" y="1126"/>
                    </a:cubicBezTo>
                    <a:cubicBezTo>
                      <a:pt x="146" y="1126"/>
                      <a:pt x="115" y="1126"/>
                      <a:pt x="84" y="1125"/>
                    </a:cubicBezTo>
                    <a:cubicBezTo>
                      <a:pt x="77" y="1125"/>
                      <a:pt x="66" y="1121"/>
                      <a:pt x="63" y="1116"/>
                    </a:cubicBezTo>
                    <a:cubicBezTo>
                      <a:pt x="49" y="1092"/>
                      <a:pt x="25" y="1105"/>
                      <a:pt x="2" y="1097"/>
                    </a:cubicBezTo>
                    <a:cubicBezTo>
                      <a:pt x="2" y="1078"/>
                      <a:pt x="2" y="1058"/>
                      <a:pt x="2" y="1037"/>
                    </a:cubicBezTo>
                    <a:cubicBezTo>
                      <a:pt x="2" y="860"/>
                      <a:pt x="2" y="683"/>
                      <a:pt x="3" y="505"/>
                    </a:cubicBezTo>
                    <a:cubicBezTo>
                      <a:pt x="3" y="484"/>
                      <a:pt x="0" y="462"/>
                      <a:pt x="9" y="438"/>
                    </a:cubicBezTo>
                    <a:cubicBezTo>
                      <a:pt x="15" y="421"/>
                      <a:pt x="18" y="397"/>
                      <a:pt x="15" y="375"/>
                    </a:cubicBezTo>
                    <a:cubicBezTo>
                      <a:pt x="13" y="352"/>
                      <a:pt x="8" y="326"/>
                      <a:pt x="16" y="306"/>
                    </a:cubicBezTo>
                    <a:cubicBezTo>
                      <a:pt x="33" y="266"/>
                      <a:pt x="24" y="225"/>
                      <a:pt x="28" y="185"/>
                    </a:cubicBezTo>
                    <a:cubicBezTo>
                      <a:pt x="29" y="170"/>
                      <a:pt x="41" y="148"/>
                      <a:pt x="35" y="142"/>
                    </a:cubicBezTo>
                    <a:cubicBezTo>
                      <a:pt x="19" y="124"/>
                      <a:pt x="48" y="120"/>
                      <a:pt x="42" y="105"/>
                    </a:cubicBezTo>
                    <a:cubicBezTo>
                      <a:pt x="36" y="91"/>
                      <a:pt x="40" y="72"/>
                      <a:pt x="40" y="5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45">
                <a:extLst>
                  <a:ext uri="{FF2B5EF4-FFF2-40B4-BE49-F238E27FC236}">
                    <a16:creationId xmlns:a16="http://schemas.microsoft.com/office/drawing/2014/main" id="{2BF23DE0-291C-143E-72C1-0F4C9847C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6288" y="3352800"/>
                <a:ext cx="422275" cy="436563"/>
              </a:xfrm>
              <a:custGeom>
                <a:avLst/>
                <a:gdLst>
                  <a:gd name="T0" fmla="*/ 205 w 1013"/>
                  <a:gd name="T1" fmla="*/ 405 h 1049"/>
                  <a:gd name="T2" fmla="*/ 276 w 1013"/>
                  <a:gd name="T3" fmla="*/ 324 h 1049"/>
                  <a:gd name="T4" fmla="*/ 346 w 1013"/>
                  <a:gd name="T5" fmla="*/ 344 h 1049"/>
                  <a:gd name="T6" fmla="*/ 346 w 1013"/>
                  <a:gd name="T7" fmla="*/ 416 h 1049"/>
                  <a:gd name="T8" fmla="*/ 489 w 1013"/>
                  <a:gd name="T9" fmla="*/ 392 h 1049"/>
                  <a:gd name="T10" fmla="*/ 593 w 1013"/>
                  <a:gd name="T11" fmla="*/ 354 h 1049"/>
                  <a:gd name="T12" fmla="*/ 647 w 1013"/>
                  <a:gd name="T13" fmla="*/ 352 h 1049"/>
                  <a:gd name="T14" fmla="*/ 691 w 1013"/>
                  <a:gd name="T15" fmla="*/ 365 h 1049"/>
                  <a:gd name="T16" fmla="*/ 708 w 1013"/>
                  <a:gd name="T17" fmla="*/ 408 h 1049"/>
                  <a:gd name="T18" fmla="*/ 687 w 1013"/>
                  <a:gd name="T19" fmla="*/ 452 h 1049"/>
                  <a:gd name="T20" fmla="*/ 708 w 1013"/>
                  <a:gd name="T21" fmla="*/ 470 h 1049"/>
                  <a:gd name="T22" fmla="*/ 727 w 1013"/>
                  <a:gd name="T23" fmla="*/ 489 h 1049"/>
                  <a:gd name="T24" fmla="*/ 822 w 1013"/>
                  <a:gd name="T25" fmla="*/ 476 h 1049"/>
                  <a:gd name="T26" fmla="*/ 822 w 1013"/>
                  <a:gd name="T27" fmla="*/ 544 h 1049"/>
                  <a:gd name="T28" fmla="*/ 768 w 1013"/>
                  <a:gd name="T29" fmla="*/ 589 h 1049"/>
                  <a:gd name="T30" fmla="*/ 813 w 1013"/>
                  <a:gd name="T31" fmla="*/ 699 h 1049"/>
                  <a:gd name="T32" fmla="*/ 880 w 1013"/>
                  <a:gd name="T33" fmla="*/ 616 h 1049"/>
                  <a:gd name="T34" fmla="*/ 905 w 1013"/>
                  <a:gd name="T35" fmla="*/ 681 h 1049"/>
                  <a:gd name="T36" fmla="*/ 957 w 1013"/>
                  <a:gd name="T37" fmla="*/ 660 h 1049"/>
                  <a:gd name="T38" fmla="*/ 978 w 1013"/>
                  <a:gd name="T39" fmla="*/ 651 h 1049"/>
                  <a:gd name="T40" fmla="*/ 1000 w 1013"/>
                  <a:gd name="T41" fmla="*/ 665 h 1049"/>
                  <a:gd name="T42" fmla="*/ 1002 w 1013"/>
                  <a:gd name="T43" fmla="*/ 776 h 1049"/>
                  <a:gd name="T44" fmla="*/ 922 w 1013"/>
                  <a:gd name="T45" fmla="*/ 900 h 1049"/>
                  <a:gd name="T46" fmla="*/ 882 w 1013"/>
                  <a:gd name="T47" fmla="*/ 846 h 1049"/>
                  <a:gd name="T48" fmla="*/ 842 w 1013"/>
                  <a:gd name="T49" fmla="*/ 896 h 1049"/>
                  <a:gd name="T50" fmla="*/ 821 w 1013"/>
                  <a:gd name="T51" fmla="*/ 869 h 1049"/>
                  <a:gd name="T52" fmla="*/ 855 w 1013"/>
                  <a:gd name="T53" fmla="*/ 852 h 1049"/>
                  <a:gd name="T54" fmla="*/ 813 w 1013"/>
                  <a:gd name="T55" fmla="*/ 844 h 1049"/>
                  <a:gd name="T56" fmla="*/ 813 w 1013"/>
                  <a:gd name="T57" fmla="*/ 745 h 1049"/>
                  <a:gd name="T58" fmla="*/ 764 w 1013"/>
                  <a:gd name="T59" fmla="*/ 707 h 1049"/>
                  <a:gd name="T60" fmla="*/ 687 w 1013"/>
                  <a:gd name="T61" fmla="*/ 836 h 1049"/>
                  <a:gd name="T62" fmla="*/ 674 w 1013"/>
                  <a:gd name="T63" fmla="*/ 958 h 1049"/>
                  <a:gd name="T64" fmla="*/ 620 w 1013"/>
                  <a:gd name="T65" fmla="*/ 999 h 1049"/>
                  <a:gd name="T66" fmla="*/ 597 w 1013"/>
                  <a:gd name="T67" fmla="*/ 981 h 1049"/>
                  <a:gd name="T68" fmla="*/ 585 w 1013"/>
                  <a:gd name="T69" fmla="*/ 981 h 1049"/>
                  <a:gd name="T70" fmla="*/ 574 w 1013"/>
                  <a:gd name="T71" fmla="*/ 999 h 1049"/>
                  <a:gd name="T72" fmla="*/ 551 w 1013"/>
                  <a:gd name="T73" fmla="*/ 999 h 1049"/>
                  <a:gd name="T74" fmla="*/ 610 w 1013"/>
                  <a:gd name="T75" fmla="*/ 942 h 1049"/>
                  <a:gd name="T76" fmla="*/ 610 w 1013"/>
                  <a:gd name="T77" fmla="*/ 860 h 1049"/>
                  <a:gd name="T78" fmla="*/ 524 w 1013"/>
                  <a:gd name="T79" fmla="*/ 877 h 1049"/>
                  <a:gd name="T80" fmla="*/ 511 w 1013"/>
                  <a:gd name="T81" fmla="*/ 880 h 1049"/>
                  <a:gd name="T82" fmla="*/ 451 w 1013"/>
                  <a:gd name="T83" fmla="*/ 888 h 1049"/>
                  <a:gd name="T84" fmla="*/ 366 w 1013"/>
                  <a:gd name="T85" fmla="*/ 945 h 1049"/>
                  <a:gd name="T86" fmla="*/ 323 w 1013"/>
                  <a:gd name="T87" fmla="*/ 961 h 1049"/>
                  <a:gd name="T88" fmla="*/ 54 w 1013"/>
                  <a:gd name="T89" fmla="*/ 1049 h 1049"/>
                  <a:gd name="T90" fmla="*/ 35 w 1013"/>
                  <a:gd name="T91" fmla="*/ 935 h 1049"/>
                  <a:gd name="T92" fmla="*/ 52 w 1013"/>
                  <a:gd name="T93" fmla="*/ 904 h 1049"/>
                  <a:gd name="T94" fmla="*/ 51 w 1013"/>
                  <a:gd name="T95" fmla="*/ 854 h 1049"/>
                  <a:gd name="T96" fmla="*/ 15 w 1013"/>
                  <a:gd name="T97" fmla="*/ 826 h 1049"/>
                  <a:gd name="T98" fmla="*/ 16 w 1013"/>
                  <a:gd name="T99" fmla="*/ 814 h 1049"/>
                  <a:gd name="T100" fmla="*/ 53 w 1013"/>
                  <a:gd name="T101" fmla="*/ 722 h 1049"/>
                  <a:gd name="T102" fmla="*/ 41 w 1013"/>
                  <a:gd name="T103" fmla="*/ 625 h 1049"/>
                  <a:gd name="T104" fmla="*/ 40 w 1013"/>
                  <a:gd name="T105" fmla="*/ 594 h 1049"/>
                  <a:gd name="T106" fmla="*/ 39 w 1013"/>
                  <a:gd name="T107" fmla="*/ 493 h 1049"/>
                  <a:gd name="T108" fmla="*/ 53 w 1013"/>
                  <a:gd name="T109" fmla="*/ 283 h 1049"/>
                  <a:gd name="T110" fmla="*/ 67 w 1013"/>
                  <a:gd name="T111" fmla="*/ 118 h 1049"/>
                  <a:gd name="T112" fmla="*/ 184 w 1013"/>
                  <a:gd name="T113" fmla="*/ 0 h 1049"/>
                  <a:gd name="T114" fmla="*/ 230 w 1013"/>
                  <a:gd name="T115" fmla="*/ 91 h 1049"/>
                  <a:gd name="T116" fmla="*/ 229 w 1013"/>
                  <a:gd name="T117" fmla="*/ 211 h 1049"/>
                  <a:gd name="T118" fmla="*/ 206 w 1013"/>
                  <a:gd name="T119" fmla="*/ 334 h 1049"/>
                  <a:gd name="T120" fmla="*/ 205 w 1013"/>
                  <a:gd name="T121" fmla="*/ 405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13" h="1049">
                    <a:moveTo>
                      <a:pt x="205" y="405"/>
                    </a:moveTo>
                    <a:cubicBezTo>
                      <a:pt x="235" y="371"/>
                      <a:pt x="254" y="349"/>
                      <a:pt x="276" y="324"/>
                    </a:cubicBezTo>
                    <a:cubicBezTo>
                      <a:pt x="299" y="330"/>
                      <a:pt x="321" y="337"/>
                      <a:pt x="346" y="344"/>
                    </a:cubicBezTo>
                    <a:cubicBezTo>
                      <a:pt x="346" y="369"/>
                      <a:pt x="346" y="392"/>
                      <a:pt x="346" y="416"/>
                    </a:cubicBezTo>
                    <a:cubicBezTo>
                      <a:pt x="396" y="417"/>
                      <a:pt x="445" y="423"/>
                      <a:pt x="489" y="392"/>
                    </a:cubicBezTo>
                    <a:cubicBezTo>
                      <a:pt x="529" y="395"/>
                      <a:pt x="559" y="371"/>
                      <a:pt x="593" y="354"/>
                    </a:cubicBezTo>
                    <a:cubicBezTo>
                      <a:pt x="608" y="347"/>
                      <a:pt x="625" y="331"/>
                      <a:pt x="647" y="352"/>
                    </a:cubicBezTo>
                    <a:cubicBezTo>
                      <a:pt x="656" y="361"/>
                      <a:pt x="680" y="346"/>
                      <a:pt x="691" y="365"/>
                    </a:cubicBezTo>
                    <a:cubicBezTo>
                      <a:pt x="698" y="379"/>
                      <a:pt x="708" y="394"/>
                      <a:pt x="708" y="408"/>
                    </a:cubicBezTo>
                    <a:cubicBezTo>
                      <a:pt x="707" y="422"/>
                      <a:pt x="695" y="435"/>
                      <a:pt x="687" y="452"/>
                    </a:cubicBezTo>
                    <a:cubicBezTo>
                      <a:pt x="692" y="457"/>
                      <a:pt x="700" y="463"/>
                      <a:pt x="708" y="470"/>
                    </a:cubicBezTo>
                    <a:cubicBezTo>
                      <a:pt x="715" y="477"/>
                      <a:pt x="723" y="485"/>
                      <a:pt x="727" y="489"/>
                    </a:cubicBezTo>
                    <a:cubicBezTo>
                      <a:pt x="759" y="485"/>
                      <a:pt x="789" y="481"/>
                      <a:pt x="822" y="476"/>
                    </a:cubicBezTo>
                    <a:cubicBezTo>
                      <a:pt x="822" y="499"/>
                      <a:pt x="822" y="517"/>
                      <a:pt x="822" y="544"/>
                    </a:cubicBezTo>
                    <a:cubicBezTo>
                      <a:pt x="810" y="555"/>
                      <a:pt x="790" y="571"/>
                      <a:pt x="768" y="589"/>
                    </a:cubicBezTo>
                    <a:cubicBezTo>
                      <a:pt x="801" y="620"/>
                      <a:pt x="773" y="671"/>
                      <a:pt x="813" y="699"/>
                    </a:cubicBezTo>
                    <a:cubicBezTo>
                      <a:pt x="835" y="653"/>
                      <a:pt x="835" y="653"/>
                      <a:pt x="880" y="616"/>
                    </a:cubicBezTo>
                    <a:cubicBezTo>
                      <a:pt x="888" y="638"/>
                      <a:pt x="896" y="659"/>
                      <a:pt x="905" y="681"/>
                    </a:cubicBezTo>
                    <a:cubicBezTo>
                      <a:pt x="924" y="680"/>
                      <a:pt x="950" y="696"/>
                      <a:pt x="957" y="660"/>
                    </a:cubicBezTo>
                    <a:cubicBezTo>
                      <a:pt x="958" y="656"/>
                      <a:pt x="970" y="654"/>
                      <a:pt x="978" y="651"/>
                    </a:cubicBezTo>
                    <a:cubicBezTo>
                      <a:pt x="987" y="647"/>
                      <a:pt x="1004" y="658"/>
                      <a:pt x="1000" y="665"/>
                    </a:cubicBezTo>
                    <a:cubicBezTo>
                      <a:pt x="979" y="703"/>
                      <a:pt x="994" y="738"/>
                      <a:pt x="1002" y="776"/>
                    </a:cubicBezTo>
                    <a:cubicBezTo>
                      <a:pt x="1013" y="834"/>
                      <a:pt x="993" y="862"/>
                      <a:pt x="922" y="900"/>
                    </a:cubicBezTo>
                    <a:cubicBezTo>
                      <a:pt x="910" y="884"/>
                      <a:pt x="898" y="867"/>
                      <a:pt x="882" y="846"/>
                    </a:cubicBezTo>
                    <a:cubicBezTo>
                      <a:pt x="868" y="863"/>
                      <a:pt x="855" y="880"/>
                      <a:pt x="842" y="896"/>
                    </a:cubicBezTo>
                    <a:cubicBezTo>
                      <a:pt x="836" y="889"/>
                      <a:pt x="829" y="880"/>
                      <a:pt x="821" y="869"/>
                    </a:cubicBezTo>
                    <a:cubicBezTo>
                      <a:pt x="833" y="863"/>
                      <a:pt x="842" y="858"/>
                      <a:pt x="855" y="852"/>
                    </a:cubicBezTo>
                    <a:cubicBezTo>
                      <a:pt x="839" y="849"/>
                      <a:pt x="828" y="847"/>
                      <a:pt x="813" y="844"/>
                    </a:cubicBezTo>
                    <a:cubicBezTo>
                      <a:pt x="813" y="812"/>
                      <a:pt x="813" y="779"/>
                      <a:pt x="813" y="745"/>
                    </a:cubicBezTo>
                    <a:cubicBezTo>
                      <a:pt x="812" y="718"/>
                      <a:pt x="807" y="714"/>
                      <a:pt x="764" y="707"/>
                    </a:cubicBezTo>
                    <a:cubicBezTo>
                      <a:pt x="768" y="767"/>
                      <a:pt x="746" y="813"/>
                      <a:pt x="687" y="836"/>
                    </a:cubicBezTo>
                    <a:cubicBezTo>
                      <a:pt x="683" y="878"/>
                      <a:pt x="692" y="919"/>
                      <a:pt x="674" y="958"/>
                    </a:cubicBezTo>
                    <a:cubicBezTo>
                      <a:pt x="662" y="984"/>
                      <a:pt x="646" y="999"/>
                      <a:pt x="620" y="999"/>
                    </a:cubicBezTo>
                    <a:cubicBezTo>
                      <a:pt x="607" y="1000"/>
                      <a:pt x="594" y="1001"/>
                      <a:pt x="597" y="981"/>
                    </a:cubicBezTo>
                    <a:cubicBezTo>
                      <a:pt x="593" y="981"/>
                      <a:pt x="587" y="979"/>
                      <a:pt x="585" y="981"/>
                    </a:cubicBezTo>
                    <a:cubicBezTo>
                      <a:pt x="580" y="986"/>
                      <a:pt x="579" y="996"/>
                      <a:pt x="574" y="999"/>
                    </a:cubicBezTo>
                    <a:cubicBezTo>
                      <a:pt x="567" y="1002"/>
                      <a:pt x="558" y="999"/>
                      <a:pt x="551" y="999"/>
                    </a:cubicBezTo>
                    <a:cubicBezTo>
                      <a:pt x="573" y="977"/>
                      <a:pt x="595" y="956"/>
                      <a:pt x="610" y="942"/>
                    </a:cubicBezTo>
                    <a:cubicBezTo>
                      <a:pt x="610" y="908"/>
                      <a:pt x="610" y="887"/>
                      <a:pt x="610" y="860"/>
                    </a:cubicBezTo>
                    <a:cubicBezTo>
                      <a:pt x="580" y="865"/>
                      <a:pt x="552" y="871"/>
                      <a:pt x="524" y="877"/>
                    </a:cubicBezTo>
                    <a:cubicBezTo>
                      <a:pt x="519" y="878"/>
                      <a:pt x="512" y="882"/>
                      <a:pt x="511" y="880"/>
                    </a:cubicBezTo>
                    <a:cubicBezTo>
                      <a:pt x="487" y="855"/>
                      <a:pt x="467" y="880"/>
                      <a:pt x="451" y="888"/>
                    </a:cubicBezTo>
                    <a:cubicBezTo>
                      <a:pt x="420" y="903"/>
                      <a:pt x="395" y="927"/>
                      <a:pt x="366" y="945"/>
                    </a:cubicBezTo>
                    <a:cubicBezTo>
                      <a:pt x="353" y="953"/>
                      <a:pt x="337" y="960"/>
                      <a:pt x="323" y="961"/>
                    </a:cubicBezTo>
                    <a:cubicBezTo>
                      <a:pt x="225" y="966"/>
                      <a:pt x="141" y="1009"/>
                      <a:pt x="54" y="1049"/>
                    </a:cubicBezTo>
                    <a:cubicBezTo>
                      <a:pt x="5" y="1014"/>
                      <a:pt x="0" y="987"/>
                      <a:pt x="35" y="935"/>
                    </a:cubicBezTo>
                    <a:cubicBezTo>
                      <a:pt x="41" y="925"/>
                      <a:pt x="50" y="915"/>
                      <a:pt x="52" y="904"/>
                    </a:cubicBezTo>
                    <a:cubicBezTo>
                      <a:pt x="55" y="888"/>
                      <a:pt x="58" y="868"/>
                      <a:pt x="51" y="854"/>
                    </a:cubicBezTo>
                    <a:cubicBezTo>
                      <a:pt x="46" y="842"/>
                      <a:pt x="27" y="835"/>
                      <a:pt x="15" y="826"/>
                    </a:cubicBezTo>
                    <a:cubicBezTo>
                      <a:pt x="15" y="822"/>
                      <a:pt x="14" y="818"/>
                      <a:pt x="16" y="814"/>
                    </a:cubicBezTo>
                    <a:cubicBezTo>
                      <a:pt x="33" y="785"/>
                      <a:pt x="62" y="762"/>
                      <a:pt x="53" y="722"/>
                    </a:cubicBezTo>
                    <a:cubicBezTo>
                      <a:pt x="46" y="690"/>
                      <a:pt x="64" y="656"/>
                      <a:pt x="41" y="625"/>
                    </a:cubicBezTo>
                    <a:cubicBezTo>
                      <a:pt x="36" y="618"/>
                      <a:pt x="40" y="605"/>
                      <a:pt x="40" y="594"/>
                    </a:cubicBezTo>
                    <a:cubicBezTo>
                      <a:pt x="40" y="560"/>
                      <a:pt x="43" y="526"/>
                      <a:pt x="39" y="493"/>
                    </a:cubicBezTo>
                    <a:cubicBezTo>
                      <a:pt x="32" y="422"/>
                      <a:pt x="59" y="353"/>
                      <a:pt x="53" y="283"/>
                    </a:cubicBezTo>
                    <a:cubicBezTo>
                      <a:pt x="77" y="229"/>
                      <a:pt x="59" y="172"/>
                      <a:pt x="67" y="118"/>
                    </a:cubicBezTo>
                    <a:cubicBezTo>
                      <a:pt x="105" y="79"/>
                      <a:pt x="144" y="40"/>
                      <a:pt x="184" y="0"/>
                    </a:cubicBezTo>
                    <a:cubicBezTo>
                      <a:pt x="215" y="23"/>
                      <a:pt x="232" y="51"/>
                      <a:pt x="230" y="91"/>
                    </a:cubicBezTo>
                    <a:cubicBezTo>
                      <a:pt x="229" y="131"/>
                      <a:pt x="234" y="171"/>
                      <a:pt x="229" y="211"/>
                    </a:cubicBezTo>
                    <a:cubicBezTo>
                      <a:pt x="224" y="252"/>
                      <a:pt x="221" y="294"/>
                      <a:pt x="206" y="334"/>
                    </a:cubicBezTo>
                    <a:cubicBezTo>
                      <a:pt x="200" y="350"/>
                      <a:pt x="205" y="370"/>
                      <a:pt x="205" y="40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46">
                <a:extLst>
                  <a:ext uri="{FF2B5EF4-FFF2-40B4-BE49-F238E27FC236}">
                    <a16:creationId xmlns:a16="http://schemas.microsoft.com/office/drawing/2014/main" id="{AF8D96A8-AA77-A5AF-5E82-DDBE5D446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425" y="5576888"/>
                <a:ext cx="403225" cy="384175"/>
              </a:xfrm>
              <a:custGeom>
                <a:avLst/>
                <a:gdLst>
                  <a:gd name="T0" fmla="*/ 0 w 968"/>
                  <a:gd name="T1" fmla="*/ 739 h 923"/>
                  <a:gd name="T2" fmla="*/ 37 w 968"/>
                  <a:gd name="T3" fmla="*/ 650 h 923"/>
                  <a:gd name="T4" fmla="*/ 38 w 968"/>
                  <a:gd name="T5" fmla="*/ 614 h 923"/>
                  <a:gd name="T6" fmla="*/ 52 w 968"/>
                  <a:gd name="T7" fmla="*/ 518 h 923"/>
                  <a:gd name="T8" fmla="*/ 64 w 968"/>
                  <a:gd name="T9" fmla="*/ 498 h 923"/>
                  <a:gd name="T10" fmla="*/ 87 w 968"/>
                  <a:gd name="T11" fmla="*/ 459 h 923"/>
                  <a:gd name="T12" fmla="*/ 67 w 968"/>
                  <a:gd name="T13" fmla="*/ 346 h 923"/>
                  <a:gd name="T14" fmla="*/ 38 w 968"/>
                  <a:gd name="T15" fmla="*/ 270 h 923"/>
                  <a:gd name="T16" fmla="*/ 13 w 968"/>
                  <a:gd name="T17" fmla="*/ 160 h 923"/>
                  <a:gd name="T18" fmla="*/ 13 w 968"/>
                  <a:gd name="T19" fmla="*/ 0 h 923"/>
                  <a:gd name="T20" fmla="*/ 532 w 968"/>
                  <a:gd name="T21" fmla="*/ 0 h 923"/>
                  <a:gd name="T22" fmla="*/ 532 w 968"/>
                  <a:gd name="T23" fmla="*/ 52 h 923"/>
                  <a:gd name="T24" fmla="*/ 535 w 968"/>
                  <a:gd name="T25" fmla="*/ 83 h 923"/>
                  <a:gd name="T26" fmla="*/ 558 w 968"/>
                  <a:gd name="T27" fmla="*/ 131 h 923"/>
                  <a:gd name="T28" fmla="*/ 518 w 968"/>
                  <a:gd name="T29" fmla="*/ 222 h 923"/>
                  <a:gd name="T30" fmla="*/ 499 w 968"/>
                  <a:gd name="T31" fmla="*/ 264 h 923"/>
                  <a:gd name="T32" fmla="*/ 480 w 968"/>
                  <a:gd name="T33" fmla="*/ 301 h 923"/>
                  <a:gd name="T34" fmla="*/ 442 w 968"/>
                  <a:gd name="T35" fmla="*/ 374 h 923"/>
                  <a:gd name="T36" fmla="*/ 432 w 968"/>
                  <a:gd name="T37" fmla="*/ 394 h 923"/>
                  <a:gd name="T38" fmla="*/ 431 w 968"/>
                  <a:gd name="T39" fmla="*/ 441 h 923"/>
                  <a:gd name="T40" fmla="*/ 455 w 968"/>
                  <a:gd name="T41" fmla="*/ 466 h 923"/>
                  <a:gd name="T42" fmla="*/ 551 w 968"/>
                  <a:gd name="T43" fmla="*/ 479 h 923"/>
                  <a:gd name="T44" fmla="*/ 786 w 968"/>
                  <a:gd name="T45" fmla="*/ 479 h 923"/>
                  <a:gd name="T46" fmla="*/ 786 w 968"/>
                  <a:gd name="T47" fmla="*/ 539 h 923"/>
                  <a:gd name="T48" fmla="*/ 812 w 968"/>
                  <a:gd name="T49" fmla="*/ 621 h 923"/>
                  <a:gd name="T50" fmla="*/ 886 w 968"/>
                  <a:gd name="T51" fmla="*/ 670 h 923"/>
                  <a:gd name="T52" fmla="*/ 912 w 968"/>
                  <a:gd name="T53" fmla="*/ 699 h 923"/>
                  <a:gd name="T54" fmla="*/ 912 w 968"/>
                  <a:gd name="T55" fmla="*/ 738 h 923"/>
                  <a:gd name="T56" fmla="*/ 877 w 968"/>
                  <a:gd name="T57" fmla="*/ 818 h 923"/>
                  <a:gd name="T58" fmla="*/ 880 w 968"/>
                  <a:gd name="T59" fmla="*/ 820 h 923"/>
                  <a:gd name="T60" fmla="*/ 968 w 968"/>
                  <a:gd name="T61" fmla="*/ 883 h 923"/>
                  <a:gd name="T62" fmla="*/ 859 w 968"/>
                  <a:gd name="T63" fmla="*/ 888 h 923"/>
                  <a:gd name="T64" fmla="*/ 822 w 968"/>
                  <a:gd name="T65" fmla="*/ 872 h 923"/>
                  <a:gd name="T66" fmla="*/ 751 w 968"/>
                  <a:gd name="T67" fmla="*/ 875 h 923"/>
                  <a:gd name="T68" fmla="*/ 590 w 968"/>
                  <a:gd name="T69" fmla="*/ 896 h 923"/>
                  <a:gd name="T70" fmla="*/ 524 w 968"/>
                  <a:gd name="T71" fmla="*/ 857 h 923"/>
                  <a:gd name="T72" fmla="*/ 497 w 968"/>
                  <a:gd name="T73" fmla="*/ 830 h 923"/>
                  <a:gd name="T74" fmla="*/ 373 w 968"/>
                  <a:gd name="T75" fmla="*/ 746 h 923"/>
                  <a:gd name="T76" fmla="*/ 361 w 968"/>
                  <a:gd name="T77" fmla="*/ 759 h 923"/>
                  <a:gd name="T78" fmla="*/ 301 w 968"/>
                  <a:gd name="T79" fmla="*/ 783 h 923"/>
                  <a:gd name="T80" fmla="*/ 252 w 968"/>
                  <a:gd name="T81" fmla="*/ 775 h 923"/>
                  <a:gd name="T82" fmla="*/ 247 w 968"/>
                  <a:gd name="T83" fmla="*/ 771 h 923"/>
                  <a:gd name="T84" fmla="*/ 148 w 968"/>
                  <a:gd name="T85" fmla="*/ 737 h 923"/>
                  <a:gd name="T86" fmla="*/ 0 w 968"/>
                  <a:gd name="T87" fmla="*/ 739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68" h="923">
                    <a:moveTo>
                      <a:pt x="0" y="739"/>
                    </a:moveTo>
                    <a:cubicBezTo>
                      <a:pt x="22" y="713"/>
                      <a:pt x="3" y="671"/>
                      <a:pt x="37" y="650"/>
                    </a:cubicBezTo>
                    <a:cubicBezTo>
                      <a:pt x="42" y="646"/>
                      <a:pt x="40" y="626"/>
                      <a:pt x="38" y="614"/>
                    </a:cubicBezTo>
                    <a:cubicBezTo>
                      <a:pt x="31" y="580"/>
                      <a:pt x="53" y="551"/>
                      <a:pt x="52" y="518"/>
                    </a:cubicBezTo>
                    <a:cubicBezTo>
                      <a:pt x="51" y="511"/>
                      <a:pt x="60" y="505"/>
                      <a:pt x="64" y="498"/>
                    </a:cubicBezTo>
                    <a:cubicBezTo>
                      <a:pt x="72" y="484"/>
                      <a:pt x="91" y="463"/>
                      <a:pt x="87" y="459"/>
                    </a:cubicBezTo>
                    <a:cubicBezTo>
                      <a:pt x="62" y="424"/>
                      <a:pt x="88" y="383"/>
                      <a:pt x="67" y="346"/>
                    </a:cubicBezTo>
                    <a:cubicBezTo>
                      <a:pt x="54" y="324"/>
                      <a:pt x="32" y="301"/>
                      <a:pt x="38" y="270"/>
                    </a:cubicBezTo>
                    <a:cubicBezTo>
                      <a:pt x="5" y="239"/>
                      <a:pt x="13" y="198"/>
                      <a:pt x="13" y="160"/>
                    </a:cubicBezTo>
                    <a:cubicBezTo>
                      <a:pt x="13" y="107"/>
                      <a:pt x="13" y="55"/>
                      <a:pt x="13" y="0"/>
                    </a:cubicBezTo>
                    <a:cubicBezTo>
                      <a:pt x="185" y="0"/>
                      <a:pt x="356" y="0"/>
                      <a:pt x="532" y="0"/>
                    </a:cubicBezTo>
                    <a:cubicBezTo>
                      <a:pt x="532" y="16"/>
                      <a:pt x="532" y="34"/>
                      <a:pt x="532" y="52"/>
                    </a:cubicBezTo>
                    <a:cubicBezTo>
                      <a:pt x="533" y="63"/>
                      <a:pt x="532" y="73"/>
                      <a:pt x="535" y="83"/>
                    </a:cubicBezTo>
                    <a:cubicBezTo>
                      <a:pt x="541" y="99"/>
                      <a:pt x="550" y="115"/>
                      <a:pt x="558" y="131"/>
                    </a:cubicBezTo>
                    <a:cubicBezTo>
                      <a:pt x="532" y="156"/>
                      <a:pt x="544" y="196"/>
                      <a:pt x="518" y="222"/>
                    </a:cubicBezTo>
                    <a:cubicBezTo>
                      <a:pt x="508" y="233"/>
                      <a:pt x="508" y="252"/>
                      <a:pt x="499" y="264"/>
                    </a:cubicBezTo>
                    <a:cubicBezTo>
                      <a:pt x="491" y="276"/>
                      <a:pt x="484" y="286"/>
                      <a:pt x="480" y="301"/>
                    </a:cubicBezTo>
                    <a:cubicBezTo>
                      <a:pt x="473" y="327"/>
                      <a:pt x="455" y="350"/>
                      <a:pt x="442" y="374"/>
                    </a:cubicBezTo>
                    <a:cubicBezTo>
                      <a:pt x="438" y="381"/>
                      <a:pt x="430" y="393"/>
                      <a:pt x="432" y="394"/>
                    </a:cubicBezTo>
                    <a:cubicBezTo>
                      <a:pt x="451" y="410"/>
                      <a:pt x="422" y="426"/>
                      <a:pt x="431" y="441"/>
                    </a:cubicBezTo>
                    <a:cubicBezTo>
                      <a:pt x="437" y="451"/>
                      <a:pt x="445" y="464"/>
                      <a:pt x="455" y="466"/>
                    </a:cubicBezTo>
                    <a:cubicBezTo>
                      <a:pt x="486" y="473"/>
                      <a:pt x="519" y="478"/>
                      <a:pt x="551" y="479"/>
                    </a:cubicBezTo>
                    <a:cubicBezTo>
                      <a:pt x="628" y="481"/>
                      <a:pt x="706" y="479"/>
                      <a:pt x="786" y="479"/>
                    </a:cubicBezTo>
                    <a:cubicBezTo>
                      <a:pt x="786" y="502"/>
                      <a:pt x="783" y="521"/>
                      <a:pt x="786" y="539"/>
                    </a:cubicBezTo>
                    <a:cubicBezTo>
                      <a:pt x="792" y="568"/>
                      <a:pt x="788" y="608"/>
                      <a:pt x="812" y="621"/>
                    </a:cubicBezTo>
                    <a:cubicBezTo>
                      <a:pt x="838" y="636"/>
                      <a:pt x="850" y="671"/>
                      <a:pt x="886" y="670"/>
                    </a:cubicBezTo>
                    <a:cubicBezTo>
                      <a:pt x="902" y="670"/>
                      <a:pt x="912" y="682"/>
                      <a:pt x="912" y="699"/>
                    </a:cubicBezTo>
                    <a:cubicBezTo>
                      <a:pt x="913" y="711"/>
                      <a:pt x="912" y="724"/>
                      <a:pt x="912" y="738"/>
                    </a:cubicBezTo>
                    <a:cubicBezTo>
                      <a:pt x="895" y="761"/>
                      <a:pt x="860" y="776"/>
                      <a:pt x="877" y="818"/>
                    </a:cubicBezTo>
                    <a:cubicBezTo>
                      <a:pt x="876" y="817"/>
                      <a:pt x="878" y="820"/>
                      <a:pt x="880" y="820"/>
                    </a:cubicBezTo>
                    <a:cubicBezTo>
                      <a:pt x="919" y="827"/>
                      <a:pt x="940" y="857"/>
                      <a:pt x="968" y="883"/>
                    </a:cubicBezTo>
                    <a:cubicBezTo>
                      <a:pt x="930" y="923"/>
                      <a:pt x="894" y="897"/>
                      <a:pt x="859" y="888"/>
                    </a:cubicBezTo>
                    <a:cubicBezTo>
                      <a:pt x="846" y="885"/>
                      <a:pt x="835" y="877"/>
                      <a:pt x="822" y="872"/>
                    </a:cubicBezTo>
                    <a:cubicBezTo>
                      <a:pt x="784" y="860"/>
                      <a:pt x="784" y="859"/>
                      <a:pt x="751" y="875"/>
                    </a:cubicBezTo>
                    <a:cubicBezTo>
                      <a:pt x="700" y="900"/>
                      <a:pt x="644" y="902"/>
                      <a:pt x="590" y="896"/>
                    </a:cubicBezTo>
                    <a:cubicBezTo>
                      <a:pt x="567" y="893"/>
                      <a:pt x="545" y="871"/>
                      <a:pt x="524" y="857"/>
                    </a:cubicBezTo>
                    <a:cubicBezTo>
                      <a:pt x="514" y="850"/>
                      <a:pt x="506" y="839"/>
                      <a:pt x="497" y="830"/>
                    </a:cubicBezTo>
                    <a:cubicBezTo>
                      <a:pt x="463" y="796"/>
                      <a:pt x="431" y="757"/>
                      <a:pt x="373" y="746"/>
                    </a:cubicBezTo>
                    <a:cubicBezTo>
                      <a:pt x="372" y="748"/>
                      <a:pt x="365" y="753"/>
                      <a:pt x="361" y="759"/>
                    </a:cubicBezTo>
                    <a:cubicBezTo>
                      <a:pt x="346" y="779"/>
                      <a:pt x="326" y="788"/>
                      <a:pt x="301" y="783"/>
                    </a:cubicBezTo>
                    <a:cubicBezTo>
                      <a:pt x="285" y="781"/>
                      <a:pt x="264" y="802"/>
                      <a:pt x="252" y="775"/>
                    </a:cubicBezTo>
                    <a:cubicBezTo>
                      <a:pt x="251" y="773"/>
                      <a:pt x="248" y="771"/>
                      <a:pt x="247" y="771"/>
                    </a:cubicBezTo>
                    <a:cubicBezTo>
                      <a:pt x="206" y="780"/>
                      <a:pt x="181" y="745"/>
                      <a:pt x="148" y="737"/>
                    </a:cubicBezTo>
                    <a:cubicBezTo>
                      <a:pt x="102" y="726"/>
                      <a:pt x="51" y="725"/>
                      <a:pt x="0" y="73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47">
                <a:extLst>
                  <a:ext uri="{FF2B5EF4-FFF2-40B4-BE49-F238E27FC236}">
                    <a16:creationId xmlns:a16="http://schemas.microsoft.com/office/drawing/2014/main" id="{723BA3B7-4026-AA24-66F9-E624B95D1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0075" y="5135563"/>
                <a:ext cx="661987" cy="279400"/>
              </a:xfrm>
              <a:custGeom>
                <a:avLst/>
                <a:gdLst>
                  <a:gd name="T0" fmla="*/ 0 w 1593"/>
                  <a:gd name="T1" fmla="*/ 515 h 672"/>
                  <a:gd name="T2" fmla="*/ 52 w 1593"/>
                  <a:gd name="T3" fmla="*/ 482 h 672"/>
                  <a:gd name="T4" fmla="*/ 124 w 1593"/>
                  <a:gd name="T5" fmla="*/ 418 h 672"/>
                  <a:gd name="T6" fmla="*/ 290 w 1593"/>
                  <a:gd name="T7" fmla="*/ 301 h 672"/>
                  <a:gd name="T8" fmla="*/ 376 w 1593"/>
                  <a:gd name="T9" fmla="*/ 262 h 672"/>
                  <a:gd name="T10" fmla="*/ 419 w 1593"/>
                  <a:gd name="T11" fmla="*/ 228 h 672"/>
                  <a:gd name="T12" fmla="*/ 462 w 1593"/>
                  <a:gd name="T13" fmla="*/ 184 h 672"/>
                  <a:gd name="T14" fmla="*/ 495 w 1593"/>
                  <a:gd name="T15" fmla="*/ 135 h 672"/>
                  <a:gd name="T16" fmla="*/ 720 w 1593"/>
                  <a:gd name="T17" fmla="*/ 120 h 672"/>
                  <a:gd name="T18" fmla="*/ 905 w 1593"/>
                  <a:gd name="T19" fmla="*/ 97 h 672"/>
                  <a:gd name="T20" fmla="*/ 999 w 1593"/>
                  <a:gd name="T21" fmla="*/ 79 h 672"/>
                  <a:gd name="T22" fmla="*/ 1097 w 1593"/>
                  <a:gd name="T23" fmla="*/ 71 h 672"/>
                  <a:gd name="T24" fmla="*/ 1245 w 1593"/>
                  <a:gd name="T25" fmla="*/ 45 h 672"/>
                  <a:gd name="T26" fmla="*/ 1297 w 1593"/>
                  <a:gd name="T27" fmla="*/ 34 h 672"/>
                  <a:gd name="T28" fmla="*/ 1368 w 1593"/>
                  <a:gd name="T29" fmla="*/ 22 h 672"/>
                  <a:gd name="T30" fmla="*/ 1451 w 1593"/>
                  <a:gd name="T31" fmla="*/ 8 h 672"/>
                  <a:gd name="T32" fmla="*/ 1486 w 1593"/>
                  <a:gd name="T33" fmla="*/ 0 h 672"/>
                  <a:gd name="T34" fmla="*/ 1499 w 1593"/>
                  <a:gd name="T35" fmla="*/ 42 h 672"/>
                  <a:gd name="T36" fmla="*/ 1455 w 1593"/>
                  <a:gd name="T37" fmla="*/ 95 h 672"/>
                  <a:gd name="T38" fmla="*/ 1532 w 1593"/>
                  <a:gd name="T39" fmla="*/ 95 h 672"/>
                  <a:gd name="T40" fmla="*/ 1593 w 1593"/>
                  <a:gd name="T41" fmla="*/ 160 h 672"/>
                  <a:gd name="T42" fmla="*/ 1508 w 1593"/>
                  <a:gd name="T43" fmla="*/ 262 h 672"/>
                  <a:gd name="T44" fmla="*/ 1424 w 1593"/>
                  <a:gd name="T45" fmla="*/ 262 h 672"/>
                  <a:gd name="T46" fmla="*/ 1436 w 1593"/>
                  <a:gd name="T47" fmla="*/ 291 h 672"/>
                  <a:gd name="T48" fmla="*/ 1438 w 1593"/>
                  <a:gd name="T49" fmla="*/ 319 h 672"/>
                  <a:gd name="T50" fmla="*/ 1430 w 1593"/>
                  <a:gd name="T51" fmla="*/ 348 h 672"/>
                  <a:gd name="T52" fmla="*/ 1504 w 1593"/>
                  <a:gd name="T53" fmla="*/ 353 h 672"/>
                  <a:gd name="T54" fmla="*/ 1439 w 1593"/>
                  <a:gd name="T55" fmla="*/ 438 h 672"/>
                  <a:gd name="T56" fmla="*/ 1379 w 1593"/>
                  <a:gd name="T57" fmla="*/ 438 h 672"/>
                  <a:gd name="T58" fmla="*/ 1238 w 1593"/>
                  <a:gd name="T59" fmla="*/ 579 h 672"/>
                  <a:gd name="T60" fmla="*/ 1238 w 1593"/>
                  <a:gd name="T61" fmla="*/ 633 h 672"/>
                  <a:gd name="T62" fmla="*/ 1203 w 1593"/>
                  <a:gd name="T63" fmla="*/ 657 h 672"/>
                  <a:gd name="T64" fmla="*/ 1143 w 1593"/>
                  <a:gd name="T65" fmla="*/ 656 h 672"/>
                  <a:gd name="T66" fmla="*/ 937 w 1593"/>
                  <a:gd name="T67" fmla="*/ 512 h 672"/>
                  <a:gd name="T68" fmla="*/ 889 w 1593"/>
                  <a:gd name="T69" fmla="*/ 465 h 672"/>
                  <a:gd name="T70" fmla="*/ 703 w 1593"/>
                  <a:gd name="T71" fmla="*/ 465 h 672"/>
                  <a:gd name="T72" fmla="*/ 658 w 1593"/>
                  <a:gd name="T73" fmla="*/ 451 h 672"/>
                  <a:gd name="T74" fmla="*/ 586 w 1593"/>
                  <a:gd name="T75" fmla="*/ 426 h 672"/>
                  <a:gd name="T76" fmla="*/ 460 w 1593"/>
                  <a:gd name="T77" fmla="*/ 427 h 672"/>
                  <a:gd name="T78" fmla="*/ 288 w 1593"/>
                  <a:gd name="T79" fmla="*/ 470 h 672"/>
                  <a:gd name="T80" fmla="*/ 162 w 1593"/>
                  <a:gd name="T81" fmla="*/ 503 h 672"/>
                  <a:gd name="T82" fmla="*/ 72 w 1593"/>
                  <a:gd name="T83" fmla="*/ 514 h 672"/>
                  <a:gd name="T84" fmla="*/ 0 w 1593"/>
                  <a:gd name="T85" fmla="*/ 515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3" h="672">
                    <a:moveTo>
                      <a:pt x="0" y="515"/>
                    </a:moveTo>
                    <a:cubicBezTo>
                      <a:pt x="22" y="497"/>
                      <a:pt x="41" y="508"/>
                      <a:pt x="52" y="482"/>
                    </a:cubicBezTo>
                    <a:cubicBezTo>
                      <a:pt x="63" y="455"/>
                      <a:pt x="94" y="434"/>
                      <a:pt x="124" y="418"/>
                    </a:cubicBezTo>
                    <a:cubicBezTo>
                      <a:pt x="184" y="386"/>
                      <a:pt x="234" y="339"/>
                      <a:pt x="290" y="301"/>
                    </a:cubicBezTo>
                    <a:cubicBezTo>
                      <a:pt x="318" y="283"/>
                      <a:pt x="349" y="277"/>
                      <a:pt x="376" y="262"/>
                    </a:cubicBezTo>
                    <a:cubicBezTo>
                      <a:pt x="392" y="253"/>
                      <a:pt x="409" y="249"/>
                      <a:pt x="419" y="228"/>
                    </a:cubicBezTo>
                    <a:cubicBezTo>
                      <a:pt x="427" y="210"/>
                      <a:pt x="460" y="200"/>
                      <a:pt x="462" y="184"/>
                    </a:cubicBezTo>
                    <a:cubicBezTo>
                      <a:pt x="466" y="158"/>
                      <a:pt x="488" y="153"/>
                      <a:pt x="495" y="135"/>
                    </a:cubicBezTo>
                    <a:cubicBezTo>
                      <a:pt x="572" y="141"/>
                      <a:pt x="645" y="121"/>
                      <a:pt x="720" y="120"/>
                    </a:cubicBezTo>
                    <a:cubicBezTo>
                      <a:pt x="781" y="119"/>
                      <a:pt x="842" y="94"/>
                      <a:pt x="905" y="97"/>
                    </a:cubicBezTo>
                    <a:cubicBezTo>
                      <a:pt x="932" y="71"/>
                      <a:pt x="968" y="90"/>
                      <a:pt x="999" y="79"/>
                    </a:cubicBezTo>
                    <a:cubicBezTo>
                      <a:pt x="1029" y="68"/>
                      <a:pt x="1065" y="76"/>
                      <a:pt x="1097" y="71"/>
                    </a:cubicBezTo>
                    <a:cubicBezTo>
                      <a:pt x="1147" y="65"/>
                      <a:pt x="1194" y="47"/>
                      <a:pt x="1245" y="45"/>
                    </a:cubicBezTo>
                    <a:cubicBezTo>
                      <a:pt x="1259" y="26"/>
                      <a:pt x="1279" y="36"/>
                      <a:pt x="1297" y="34"/>
                    </a:cubicBezTo>
                    <a:cubicBezTo>
                      <a:pt x="1321" y="32"/>
                      <a:pt x="1344" y="35"/>
                      <a:pt x="1368" y="22"/>
                    </a:cubicBezTo>
                    <a:cubicBezTo>
                      <a:pt x="1393" y="9"/>
                      <a:pt x="1422" y="7"/>
                      <a:pt x="1451" y="8"/>
                    </a:cubicBezTo>
                    <a:cubicBezTo>
                      <a:pt x="1462" y="9"/>
                      <a:pt x="1473" y="3"/>
                      <a:pt x="1486" y="0"/>
                    </a:cubicBezTo>
                    <a:cubicBezTo>
                      <a:pt x="1490" y="10"/>
                      <a:pt x="1494" y="25"/>
                      <a:pt x="1499" y="42"/>
                    </a:cubicBezTo>
                    <a:cubicBezTo>
                      <a:pt x="1488" y="55"/>
                      <a:pt x="1474" y="72"/>
                      <a:pt x="1455" y="95"/>
                    </a:cubicBezTo>
                    <a:cubicBezTo>
                      <a:pt x="1488" y="95"/>
                      <a:pt x="1511" y="95"/>
                      <a:pt x="1532" y="95"/>
                    </a:cubicBezTo>
                    <a:cubicBezTo>
                      <a:pt x="1553" y="116"/>
                      <a:pt x="1571" y="136"/>
                      <a:pt x="1593" y="160"/>
                    </a:cubicBezTo>
                    <a:cubicBezTo>
                      <a:pt x="1567" y="191"/>
                      <a:pt x="1539" y="225"/>
                      <a:pt x="1508" y="262"/>
                    </a:cubicBezTo>
                    <a:cubicBezTo>
                      <a:pt x="1484" y="262"/>
                      <a:pt x="1457" y="262"/>
                      <a:pt x="1424" y="262"/>
                    </a:cubicBezTo>
                    <a:cubicBezTo>
                      <a:pt x="1429" y="275"/>
                      <a:pt x="1434" y="282"/>
                      <a:pt x="1436" y="291"/>
                    </a:cubicBezTo>
                    <a:cubicBezTo>
                      <a:pt x="1439" y="299"/>
                      <a:pt x="1422" y="309"/>
                      <a:pt x="1438" y="319"/>
                    </a:cubicBezTo>
                    <a:cubicBezTo>
                      <a:pt x="1440" y="320"/>
                      <a:pt x="1433" y="335"/>
                      <a:pt x="1430" y="348"/>
                    </a:cubicBezTo>
                    <a:cubicBezTo>
                      <a:pt x="1451" y="349"/>
                      <a:pt x="1475" y="351"/>
                      <a:pt x="1504" y="353"/>
                    </a:cubicBezTo>
                    <a:cubicBezTo>
                      <a:pt x="1481" y="383"/>
                      <a:pt x="1460" y="411"/>
                      <a:pt x="1439" y="438"/>
                    </a:cubicBezTo>
                    <a:cubicBezTo>
                      <a:pt x="1415" y="438"/>
                      <a:pt x="1394" y="438"/>
                      <a:pt x="1379" y="438"/>
                    </a:cubicBezTo>
                    <a:cubicBezTo>
                      <a:pt x="1331" y="486"/>
                      <a:pt x="1287" y="530"/>
                      <a:pt x="1238" y="579"/>
                    </a:cubicBezTo>
                    <a:cubicBezTo>
                      <a:pt x="1238" y="592"/>
                      <a:pt x="1238" y="613"/>
                      <a:pt x="1238" y="633"/>
                    </a:cubicBezTo>
                    <a:cubicBezTo>
                      <a:pt x="1226" y="641"/>
                      <a:pt x="1215" y="649"/>
                      <a:pt x="1203" y="657"/>
                    </a:cubicBezTo>
                    <a:cubicBezTo>
                      <a:pt x="1182" y="672"/>
                      <a:pt x="1167" y="669"/>
                      <a:pt x="1143" y="656"/>
                    </a:cubicBezTo>
                    <a:cubicBezTo>
                      <a:pt x="1068" y="617"/>
                      <a:pt x="1010" y="554"/>
                      <a:pt x="937" y="512"/>
                    </a:cubicBezTo>
                    <a:cubicBezTo>
                      <a:pt x="919" y="502"/>
                      <a:pt x="907" y="483"/>
                      <a:pt x="889" y="465"/>
                    </a:cubicBezTo>
                    <a:cubicBezTo>
                      <a:pt x="829" y="465"/>
                      <a:pt x="766" y="465"/>
                      <a:pt x="703" y="465"/>
                    </a:cubicBezTo>
                    <a:cubicBezTo>
                      <a:pt x="687" y="465"/>
                      <a:pt x="672" y="466"/>
                      <a:pt x="658" y="451"/>
                    </a:cubicBezTo>
                    <a:cubicBezTo>
                      <a:pt x="640" y="431"/>
                      <a:pt x="614" y="425"/>
                      <a:pt x="586" y="426"/>
                    </a:cubicBezTo>
                    <a:cubicBezTo>
                      <a:pt x="544" y="428"/>
                      <a:pt x="502" y="427"/>
                      <a:pt x="460" y="427"/>
                    </a:cubicBezTo>
                    <a:cubicBezTo>
                      <a:pt x="399" y="426"/>
                      <a:pt x="342" y="444"/>
                      <a:pt x="288" y="470"/>
                    </a:cubicBezTo>
                    <a:cubicBezTo>
                      <a:pt x="248" y="490"/>
                      <a:pt x="208" y="505"/>
                      <a:pt x="162" y="503"/>
                    </a:cubicBezTo>
                    <a:cubicBezTo>
                      <a:pt x="132" y="502"/>
                      <a:pt x="102" y="498"/>
                      <a:pt x="72" y="514"/>
                    </a:cubicBezTo>
                    <a:cubicBezTo>
                      <a:pt x="56" y="522"/>
                      <a:pt x="31" y="515"/>
                      <a:pt x="0" y="5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48">
                <a:extLst>
                  <a:ext uri="{FF2B5EF4-FFF2-40B4-BE49-F238E27FC236}">
                    <a16:creationId xmlns:a16="http://schemas.microsoft.com/office/drawing/2014/main" id="{7E49F212-55AC-F128-7D98-03D17CAAD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1275" y="5373688"/>
                <a:ext cx="265112" cy="468313"/>
              </a:xfrm>
              <a:custGeom>
                <a:avLst/>
                <a:gdLst>
                  <a:gd name="T0" fmla="*/ 199 w 637"/>
                  <a:gd name="T1" fmla="*/ 73 h 1123"/>
                  <a:gd name="T2" fmla="*/ 256 w 637"/>
                  <a:gd name="T3" fmla="*/ 16 h 1123"/>
                  <a:gd name="T4" fmla="*/ 353 w 637"/>
                  <a:gd name="T5" fmla="*/ 17 h 1123"/>
                  <a:gd name="T6" fmla="*/ 442 w 637"/>
                  <a:gd name="T7" fmla="*/ 6 h 1123"/>
                  <a:gd name="T8" fmla="*/ 533 w 637"/>
                  <a:gd name="T9" fmla="*/ 3 h 1123"/>
                  <a:gd name="T10" fmla="*/ 632 w 637"/>
                  <a:gd name="T11" fmla="*/ 4 h 1123"/>
                  <a:gd name="T12" fmla="*/ 620 w 637"/>
                  <a:gd name="T13" fmla="*/ 72 h 1123"/>
                  <a:gd name="T14" fmla="*/ 616 w 637"/>
                  <a:gd name="T15" fmla="*/ 115 h 1123"/>
                  <a:gd name="T16" fmla="*/ 606 w 637"/>
                  <a:gd name="T17" fmla="*/ 174 h 1123"/>
                  <a:gd name="T18" fmla="*/ 605 w 637"/>
                  <a:gd name="T19" fmla="*/ 198 h 1123"/>
                  <a:gd name="T20" fmla="*/ 601 w 637"/>
                  <a:gd name="T21" fmla="*/ 307 h 1123"/>
                  <a:gd name="T22" fmla="*/ 590 w 637"/>
                  <a:gd name="T23" fmla="*/ 479 h 1123"/>
                  <a:gd name="T24" fmla="*/ 579 w 637"/>
                  <a:gd name="T25" fmla="*/ 778 h 1123"/>
                  <a:gd name="T26" fmla="*/ 579 w 637"/>
                  <a:gd name="T27" fmla="*/ 1074 h 1123"/>
                  <a:gd name="T28" fmla="*/ 459 w 637"/>
                  <a:gd name="T29" fmla="*/ 1093 h 1123"/>
                  <a:gd name="T30" fmla="*/ 440 w 637"/>
                  <a:gd name="T31" fmla="*/ 1102 h 1123"/>
                  <a:gd name="T32" fmla="*/ 399 w 637"/>
                  <a:gd name="T33" fmla="*/ 1109 h 1123"/>
                  <a:gd name="T34" fmla="*/ 366 w 637"/>
                  <a:gd name="T35" fmla="*/ 1078 h 1123"/>
                  <a:gd name="T36" fmla="*/ 357 w 637"/>
                  <a:gd name="T37" fmla="*/ 1019 h 1123"/>
                  <a:gd name="T38" fmla="*/ 353 w 637"/>
                  <a:gd name="T39" fmla="*/ 975 h 1123"/>
                  <a:gd name="T40" fmla="*/ 347 w 637"/>
                  <a:gd name="T41" fmla="*/ 933 h 1123"/>
                  <a:gd name="T42" fmla="*/ 9 w 637"/>
                  <a:gd name="T43" fmla="*/ 914 h 1123"/>
                  <a:gd name="T44" fmla="*/ 32 w 637"/>
                  <a:gd name="T45" fmla="*/ 836 h 1123"/>
                  <a:gd name="T46" fmla="*/ 120 w 637"/>
                  <a:gd name="T47" fmla="*/ 632 h 1123"/>
                  <a:gd name="T48" fmla="*/ 107 w 637"/>
                  <a:gd name="T49" fmla="*/ 563 h 1123"/>
                  <a:gd name="T50" fmla="*/ 98 w 637"/>
                  <a:gd name="T51" fmla="*/ 536 h 1123"/>
                  <a:gd name="T52" fmla="*/ 97 w 637"/>
                  <a:gd name="T53" fmla="*/ 309 h 1123"/>
                  <a:gd name="T54" fmla="*/ 129 w 637"/>
                  <a:gd name="T55" fmla="*/ 233 h 1123"/>
                  <a:gd name="T56" fmla="*/ 164 w 637"/>
                  <a:gd name="T57" fmla="*/ 184 h 1123"/>
                  <a:gd name="T58" fmla="*/ 199 w 637"/>
                  <a:gd name="T59" fmla="*/ 73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37" h="1123">
                    <a:moveTo>
                      <a:pt x="199" y="73"/>
                    </a:moveTo>
                    <a:cubicBezTo>
                      <a:pt x="217" y="55"/>
                      <a:pt x="235" y="37"/>
                      <a:pt x="256" y="16"/>
                    </a:cubicBezTo>
                    <a:cubicBezTo>
                      <a:pt x="286" y="16"/>
                      <a:pt x="320" y="14"/>
                      <a:pt x="353" y="17"/>
                    </a:cubicBezTo>
                    <a:cubicBezTo>
                      <a:pt x="384" y="19"/>
                      <a:pt x="414" y="1"/>
                      <a:pt x="442" y="6"/>
                    </a:cubicBezTo>
                    <a:cubicBezTo>
                      <a:pt x="474" y="11"/>
                      <a:pt x="503" y="0"/>
                      <a:pt x="533" y="3"/>
                    </a:cubicBezTo>
                    <a:cubicBezTo>
                      <a:pt x="564" y="6"/>
                      <a:pt x="596" y="4"/>
                      <a:pt x="632" y="4"/>
                    </a:cubicBezTo>
                    <a:cubicBezTo>
                      <a:pt x="624" y="29"/>
                      <a:pt x="637" y="50"/>
                      <a:pt x="620" y="72"/>
                    </a:cubicBezTo>
                    <a:cubicBezTo>
                      <a:pt x="613" y="81"/>
                      <a:pt x="618" y="100"/>
                      <a:pt x="616" y="115"/>
                    </a:cubicBezTo>
                    <a:cubicBezTo>
                      <a:pt x="614" y="134"/>
                      <a:pt x="625" y="156"/>
                      <a:pt x="606" y="174"/>
                    </a:cubicBezTo>
                    <a:cubicBezTo>
                      <a:pt x="602" y="178"/>
                      <a:pt x="601" y="191"/>
                      <a:pt x="605" y="198"/>
                    </a:cubicBezTo>
                    <a:cubicBezTo>
                      <a:pt x="625" y="235"/>
                      <a:pt x="608" y="273"/>
                      <a:pt x="601" y="307"/>
                    </a:cubicBezTo>
                    <a:cubicBezTo>
                      <a:pt x="590" y="365"/>
                      <a:pt x="600" y="423"/>
                      <a:pt x="590" y="479"/>
                    </a:cubicBezTo>
                    <a:cubicBezTo>
                      <a:pt x="571" y="579"/>
                      <a:pt x="582" y="678"/>
                      <a:pt x="579" y="778"/>
                    </a:cubicBezTo>
                    <a:cubicBezTo>
                      <a:pt x="577" y="876"/>
                      <a:pt x="579" y="976"/>
                      <a:pt x="579" y="1074"/>
                    </a:cubicBezTo>
                    <a:cubicBezTo>
                      <a:pt x="540" y="1093"/>
                      <a:pt x="500" y="1095"/>
                      <a:pt x="459" y="1093"/>
                    </a:cubicBezTo>
                    <a:cubicBezTo>
                      <a:pt x="453" y="1093"/>
                      <a:pt x="445" y="1097"/>
                      <a:pt x="440" y="1102"/>
                    </a:cubicBezTo>
                    <a:cubicBezTo>
                      <a:pt x="419" y="1122"/>
                      <a:pt x="414" y="1123"/>
                      <a:pt x="399" y="1109"/>
                    </a:cubicBezTo>
                    <a:cubicBezTo>
                      <a:pt x="386" y="1098"/>
                      <a:pt x="375" y="1086"/>
                      <a:pt x="366" y="1078"/>
                    </a:cubicBezTo>
                    <a:cubicBezTo>
                      <a:pt x="363" y="1055"/>
                      <a:pt x="366" y="1034"/>
                      <a:pt x="357" y="1019"/>
                    </a:cubicBezTo>
                    <a:cubicBezTo>
                      <a:pt x="348" y="1003"/>
                      <a:pt x="381" y="986"/>
                      <a:pt x="353" y="975"/>
                    </a:cubicBezTo>
                    <a:cubicBezTo>
                      <a:pt x="367" y="958"/>
                      <a:pt x="349" y="945"/>
                      <a:pt x="347" y="933"/>
                    </a:cubicBezTo>
                    <a:cubicBezTo>
                      <a:pt x="236" y="904"/>
                      <a:pt x="124" y="921"/>
                      <a:pt x="9" y="914"/>
                    </a:cubicBezTo>
                    <a:cubicBezTo>
                      <a:pt x="9" y="885"/>
                      <a:pt x="0" y="855"/>
                      <a:pt x="32" y="836"/>
                    </a:cubicBezTo>
                    <a:cubicBezTo>
                      <a:pt x="63" y="769"/>
                      <a:pt x="98" y="703"/>
                      <a:pt x="120" y="632"/>
                    </a:cubicBezTo>
                    <a:cubicBezTo>
                      <a:pt x="127" y="610"/>
                      <a:pt x="131" y="584"/>
                      <a:pt x="107" y="563"/>
                    </a:cubicBezTo>
                    <a:cubicBezTo>
                      <a:pt x="101" y="558"/>
                      <a:pt x="98" y="546"/>
                      <a:pt x="98" y="536"/>
                    </a:cubicBezTo>
                    <a:cubicBezTo>
                      <a:pt x="97" y="460"/>
                      <a:pt x="98" y="385"/>
                      <a:pt x="97" y="309"/>
                    </a:cubicBezTo>
                    <a:cubicBezTo>
                      <a:pt x="97" y="279"/>
                      <a:pt x="119" y="259"/>
                      <a:pt x="129" y="233"/>
                    </a:cubicBezTo>
                    <a:cubicBezTo>
                      <a:pt x="136" y="215"/>
                      <a:pt x="152" y="201"/>
                      <a:pt x="164" y="184"/>
                    </a:cubicBezTo>
                    <a:cubicBezTo>
                      <a:pt x="188" y="149"/>
                      <a:pt x="198" y="118"/>
                      <a:pt x="199" y="7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49">
                <a:extLst>
                  <a:ext uri="{FF2B5EF4-FFF2-40B4-BE49-F238E27FC236}">
                    <a16:creationId xmlns:a16="http://schemas.microsoft.com/office/drawing/2014/main" id="{9E646897-1E23-EF5E-4FA8-0EB9F9725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3863" y="1385888"/>
                <a:ext cx="322262" cy="396875"/>
              </a:xfrm>
              <a:custGeom>
                <a:avLst/>
                <a:gdLst>
                  <a:gd name="T0" fmla="*/ 514 w 774"/>
                  <a:gd name="T1" fmla="*/ 0 h 952"/>
                  <a:gd name="T2" fmla="*/ 503 w 774"/>
                  <a:gd name="T3" fmla="*/ 139 h 952"/>
                  <a:gd name="T4" fmla="*/ 479 w 774"/>
                  <a:gd name="T5" fmla="*/ 207 h 952"/>
                  <a:gd name="T6" fmla="*/ 578 w 774"/>
                  <a:gd name="T7" fmla="*/ 139 h 952"/>
                  <a:gd name="T8" fmla="*/ 720 w 774"/>
                  <a:gd name="T9" fmla="*/ 233 h 952"/>
                  <a:gd name="T10" fmla="*/ 686 w 774"/>
                  <a:gd name="T11" fmla="*/ 314 h 952"/>
                  <a:gd name="T12" fmla="*/ 774 w 774"/>
                  <a:gd name="T13" fmla="*/ 296 h 952"/>
                  <a:gd name="T14" fmla="*/ 767 w 774"/>
                  <a:gd name="T15" fmla="*/ 343 h 952"/>
                  <a:gd name="T16" fmla="*/ 723 w 774"/>
                  <a:gd name="T17" fmla="*/ 522 h 952"/>
                  <a:gd name="T18" fmla="*/ 713 w 774"/>
                  <a:gd name="T19" fmla="*/ 549 h 952"/>
                  <a:gd name="T20" fmla="*/ 672 w 774"/>
                  <a:gd name="T21" fmla="*/ 729 h 952"/>
                  <a:gd name="T22" fmla="*/ 646 w 774"/>
                  <a:gd name="T23" fmla="*/ 832 h 952"/>
                  <a:gd name="T24" fmla="*/ 623 w 774"/>
                  <a:gd name="T25" fmla="*/ 918 h 952"/>
                  <a:gd name="T26" fmla="*/ 575 w 774"/>
                  <a:gd name="T27" fmla="*/ 951 h 952"/>
                  <a:gd name="T28" fmla="*/ 551 w 774"/>
                  <a:gd name="T29" fmla="*/ 949 h 952"/>
                  <a:gd name="T30" fmla="*/ 344 w 774"/>
                  <a:gd name="T31" fmla="*/ 883 h 952"/>
                  <a:gd name="T32" fmla="*/ 120 w 774"/>
                  <a:gd name="T33" fmla="*/ 813 h 952"/>
                  <a:gd name="T34" fmla="*/ 65 w 774"/>
                  <a:gd name="T35" fmla="*/ 807 h 952"/>
                  <a:gd name="T36" fmla="*/ 137 w 774"/>
                  <a:gd name="T37" fmla="*/ 799 h 952"/>
                  <a:gd name="T38" fmla="*/ 212 w 774"/>
                  <a:gd name="T39" fmla="*/ 799 h 952"/>
                  <a:gd name="T40" fmla="*/ 353 w 774"/>
                  <a:gd name="T41" fmla="*/ 841 h 952"/>
                  <a:gd name="T42" fmla="*/ 369 w 774"/>
                  <a:gd name="T43" fmla="*/ 849 h 952"/>
                  <a:gd name="T44" fmla="*/ 487 w 774"/>
                  <a:gd name="T45" fmla="*/ 880 h 952"/>
                  <a:gd name="T46" fmla="*/ 473 w 774"/>
                  <a:gd name="T47" fmla="*/ 847 h 952"/>
                  <a:gd name="T48" fmla="*/ 415 w 774"/>
                  <a:gd name="T49" fmla="*/ 789 h 952"/>
                  <a:gd name="T50" fmla="*/ 265 w 774"/>
                  <a:gd name="T51" fmla="*/ 723 h 952"/>
                  <a:gd name="T52" fmla="*/ 224 w 774"/>
                  <a:gd name="T53" fmla="*/ 714 h 952"/>
                  <a:gd name="T54" fmla="*/ 149 w 774"/>
                  <a:gd name="T55" fmla="*/ 697 h 952"/>
                  <a:gd name="T56" fmla="*/ 66 w 774"/>
                  <a:gd name="T57" fmla="*/ 668 h 952"/>
                  <a:gd name="T58" fmla="*/ 29 w 774"/>
                  <a:gd name="T59" fmla="*/ 653 h 952"/>
                  <a:gd name="T60" fmla="*/ 15 w 774"/>
                  <a:gd name="T61" fmla="*/ 615 h 952"/>
                  <a:gd name="T62" fmla="*/ 2 w 774"/>
                  <a:gd name="T63" fmla="*/ 563 h 952"/>
                  <a:gd name="T64" fmla="*/ 11 w 774"/>
                  <a:gd name="T65" fmla="*/ 543 h 952"/>
                  <a:gd name="T66" fmla="*/ 71 w 774"/>
                  <a:gd name="T67" fmla="*/ 520 h 952"/>
                  <a:gd name="T68" fmla="*/ 183 w 774"/>
                  <a:gd name="T69" fmla="*/ 484 h 952"/>
                  <a:gd name="T70" fmla="*/ 192 w 774"/>
                  <a:gd name="T71" fmla="*/ 473 h 952"/>
                  <a:gd name="T72" fmla="*/ 79 w 774"/>
                  <a:gd name="T73" fmla="*/ 453 h 952"/>
                  <a:gd name="T74" fmla="*/ 8 w 774"/>
                  <a:gd name="T75" fmla="*/ 322 h 952"/>
                  <a:gd name="T76" fmla="*/ 86 w 774"/>
                  <a:gd name="T77" fmla="*/ 225 h 952"/>
                  <a:gd name="T78" fmla="*/ 102 w 774"/>
                  <a:gd name="T79" fmla="*/ 189 h 952"/>
                  <a:gd name="T80" fmla="*/ 170 w 774"/>
                  <a:gd name="T81" fmla="*/ 103 h 952"/>
                  <a:gd name="T82" fmla="*/ 391 w 774"/>
                  <a:gd name="T83" fmla="*/ 24 h 952"/>
                  <a:gd name="T84" fmla="*/ 475 w 774"/>
                  <a:gd name="T85" fmla="*/ 13 h 952"/>
                  <a:gd name="T86" fmla="*/ 514 w 774"/>
                  <a:gd name="T87" fmla="*/ 0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74" h="952">
                    <a:moveTo>
                      <a:pt x="514" y="0"/>
                    </a:moveTo>
                    <a:cubicBezTo>
                      <a:pt x="546" y="50"/>
                      <a:pt x="534" y="94"/>
                      <a:pt x="503" y="139"/>
                    </a:cubicBezTo>
                    <a:cubicBezTo>
                      <a:pt x="492" y="156"/>
                      <a:pt x="489" y="179"/>
                      <a:pt x="479" y="207"/>
                    </a:cubicBezTo>
                    <a:cubicBezTo>
                      <a:pt x="523" y="192"/>
                      <a:pt x="551" y="168"/>
                      <a:pt x="578" y="139"/>
                    </a:cubicBezTo>
                    <a:cubicBezTo>
                      <a:pt x="626" y="171"/>
                      <a:pt x="674" y="202"/>
                      <a:pt x="720" y="233"/>
                    </a:cubicBezTo>
                    <a:cubicBezTo>
                      <a:pt x="709" y="260"/>
                      <a:pt x="698" y="286"/>
                      <a:pt x="686" y="314"/>
                    </a:cubicBezTo>
                    <a:cubicBezTo>
                      <a:pt x="714" y="323"/>
                      <a:pt x="741" y="319"/>
                      <a:pt x="774" y="296"/>
                    </a:cubicBezTo>
                    <a:cubicBezTo>
                      <a:pt x="771" y="318"/>
                      <a:pt x="770" y="331"/>
                      <a:pt x="767" y="343"/>
                    </a:cubicBezTo>
                    <a:cubicBezTo>
                      <a:pt x="750" y="402"/>
                      <a:pt x="730" y="461"/>
                      <a:pt x="723" y="522"/>
                    </a:cubicBezTo>
                    <a:cubicBezTo>
                      <a:pt x="722" y="531"/>
                      <a:pt x="715" y="540"/>
                      <a:pt x="713" y="549"/>
                    </a:cubicBezTo>
                    <a:cubicBezTo>
                      <a:pt x="702" y="610"/>
                      <a:pt x="680" y="668"/>
                      <a:pt x="672" y="729"/>
                    </a:cubicBezTo>
                    <a:cubicBezTo>
                      <a:pt x="667" y="764"/>
                      <a:pt x="642" y="794"/>
                      <a:pt x="646" y="832"/>
                    </a:cubicBezTo>
                    <a:cubicBezTo>
                      <a:pt x="621" y="855"/>
                      <a:pt x="641" y="890"/>
                      <a:pt x="623" y="918"/>
                    </a:cubicBezTo>
                    <a:cubicBezTo>
                      <a:pt x="605" y="947"/>
                      <a:pt x="609" y="952"/>
                      <a:pt x="575" y="951"/>
                    </a:cubicBezTo>
                    <a:cubicBezTo>
                      <a:pt x="567" y="951"/>
                      <a:pt x="558" y="952"/>
                      <a:pt x="551" y="949"/>
                    </a:cubicBezTo>
                    <a:cubicBezTo>
                      <a:pt x="484" y="921"/>
                      <a:pt x="412" y="907"/>
                      <a:pt x="344" y="883"/>
                    </a:cubicBezTo>
                    <a:cubicBezTo>
                      <a:pt x="270" y="857"/>
                      <a:pt x="193" y="842"/>
                      <a:pt x="120" y="813"/>
                    </a:cubicBezTo>
                    <a:cubicBezTo>
                      <a:pt x="104" y="806"/>
                      <a:pt x="83" y="812"/>
                      <a:pt x="65" y="807"/>
                    </a:cubicBezTo>
                    <a:cubicBezTo>
                      <a:pt x="88" y="796"/>
                      <a:pt x="113" y="800"/>
                      <a:pt x="137" y="799"/>
                    </a:cubicBezTo>
                    <a:cubicBezTo>
                      <a:pt x="162" y="798"/>
                      <a:pt x="187" y="801"/>
                      <a:pt x="212" y="799"/>
                    </a:cubicBezTo>
                    <a:cubicBezTo>
                      <a:pt x="266" y="793"/>
                      <a:pt x="310" y="816"/>
                      <a:pt x="353" y="841"/>
                    </a:cubicBezTo>
                    <a:cubicBezTo>
                      <a:pt x="359" y="844"/>
                      <a:pt x="364" y="850"/>
                      <a:pt x="369" y="849"/>
                    </a:cubicBezTo>
                    <a:cubicBezTo>
                      <a:pt x="408" y="845"/>
                      <a:pt x="442" y="865"/>
                      <a:pt x="487" y="880"/>
                    </a:cubicBezTo>
                    <a:cubicBezTo>
                      <a:pt x="480" y="863"/>
                      <a:pt x="478" y="853"/>
                      <a:pt x="473" y="847"/>
                    </a:cubicBezTo>
                    <a:cubicBezTo>
                      <a:pt x="454" y="827"/>
                      <a:pt x="433" y="809"/>
                      <a:pt x="415" y="789"/>
                    </a:cubicBezTo>
                    <a:cubicBezTo>
                      <a:pt x="375" y="742"/>
                      <a:pt x="325" y="723"/>
                      <a:pt x="265" y="723"/>
                    </a:cubicBezTo>
                    <a:cubicBezTo>
                      <a:pt x="251" y="723"/>
                      <a:pt x="239" y="722"/>
                      <a:pt x="224" y="714"/>
                    </a:cubicBezTo>
                    <a:cubicBezTo>
                      <a:pt x="202" y="703"/>
                      <a:pt x="174" y="704"/>
                      <a:pt x="149" y="697"/>
                    </a:cubicBezTo>
                    <a:cubicBezTo>
                      <a:pt x="121" y="689"/>
                      <a:pt x="94" y="678"/>
                      <a:pt x="66" y="668"/>
                    </a:cubicBezTo>
                    <a:cubicBezTo>
                      <a:pt x="53" y="663"/>
                      <a:pt x="36" y="662"/>
                      <a:pt x="29" y="653"/>
                    </a:cubicBezTo>
                    <a:cubicBezTo>
                      <a:pt x="21" y="644"/>
                      <a:pt x="25" y="628"/>
                      <a:pt x="15" y="615"/>
                    </a:cubicBezTo>
                    <a:cubicBezTo>
                      <a:pt x="6" y="602"/>
                      <a:pt x="21" y="578"/>
                      <a:pt x="2" y="563"/>
                    </a:cubicBezTo>
                    <a:cubicBezTo>
                      <a:pt x="0" y="562"/>
                      <a:pt x="5" y="547"/>
                      <a:pt x="11" y="543"/>
                    </a:cubicBezTo>
                    <a:cubicBezTo>
                      <a:pt x="28" y="530"/>
                      <a:pt x="47" y="518"/>
                      <a:pt x="71" y="520"/>
                    </a:cubicBezTo>
                    <a:cubicBezTo>
                      <a:pt x="83" y="521"/>
                      <a:pt x="171" y="492"/>
                      <a:pt x="183" y="484"/>
                    </a:cubicBezTo>
                    <a:cubicBezTo>
                      <a:pt x="186" y="482"/>
                      <a:pt x="188" y="478"/>
                      <a:pt x="192" y="473"/>
                    </a:cubicBezTo>
                    <a:cubicBezTo>
                      <a:pt x="155" y="467"/>
                      <a:pt x="120" y="460"/>
                      <a:pt x="79" y="453"/>
                    </a:cubicBezTo>
                    <a:cubicBezTo>
                      <a:pt x="63" y="411"/>
                      <a:pt x="58" y="356"/>
                      <a:pt x="8" y="322"/>
                    </a:cubicBezTo>
                    <a:cubicBezTo>
                      <a:pt x="37" y="290"/>
                      <a:pt x="39" y="242"/>
                      <a:pt x="86" y="225"/>
                    </a:cubicBezTo>
                    <a:cubicBezTo>
                      <a:pt x="94" y="222"/>
                      <a:pt x="101" y="201"/>
                      <a:pt x="102" y="189"/>
                    </a:cubicBezTo>
                    <a:cubicBezTo>
                      <a:pt x="102" y="141"/>
                      <a:pt x="137" y="123"/>
                      <a:pt x="170" y="103"/>
                    </a:cubicBezTo>
                    <a:cubicBezTo>
                      <a:pt x="238" y="61"/>
                      <a:pt x="311" y="35"/>
                      <a:pt x="391" y="24"/>
                    </a:cubicBezTo>
                    <a:cubicBezTo>
                      <a:pt x="419" y="20"/>
                      <a:pt x="447" y="16"/>
                      <a:pt x="475" y="13"/>
                    </a:cubicBezTo>
                    <a:cubicBezTo>
                      <a:pt x="488" y="12"/>
                      <a:pt x="501" y="4"/>
                      <a:pt x="51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50">
                <a:extLst>
                  <a:ext uri="{FF2B5EF4-FFF2-40B4-BE49-F238E27FC236}">
                    <a16:creationId xmlns:a16="http://schemas.microsoft.com/office/drawing/2014/main" id="{4B9BFDBA-3B15-C2F2-E9AB-241D53D4E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663" y="1162050"/>
                <a:ext cx="385762" cy="379413"/>
              </a:xfrm>
              <a:custGeom>
                <a:avLst/>
                <a:gdLst>
                  <a:gd name="T0" fmla="*/ 918 w 926"/>
                  <a:gd name="T1" fmla="*/ 497 h 912"/>
                  <a:gd name="T2" fmla="*/ 781 w 926"/>
                  <a:gd name="T3" fmla="*/ 543 h 912"/>
                  <a:gd name="T4" fmla="*/ 716 w 926"/>
                  <a:gd name="T5" fmla="*/ 569 h 912"/>
                  <a:gd name="T6" fmla="*/ 615 w 926"/>
                  <a:gd name="T7" fmla="*/ 630 h 912"/>
                  <a:gd name="T8" fmla="*/ 533 w 926"/>
                  <a:gd name="T9" fmla="*/ 691 h 912"/>
                  <a:gd name="T10" fmla="*/ 489 w 926"/>
                  <a:gd name="T11" fmla="*/ 723 h 912"/>
                  <a:gd name="T12" fmla="*/ 451 w 926"/>
                  <a:gd name="T13" fmla="*/ 750 h 912"/>
                  <a:gd name="T14" fmla="*/ 411 w 926"/>
                  <a:gd name="T15" fmla="*/ 822 h 912"/>
                  <a:gd name="T16" fmla="*/ 339 w 926"/>
                  <a:gd name="T17" fmla="*/ 884 h 912"/>
                  <a:gd name="T18" fmla="*/ 248 w 926"/>
                  <a:gd name="T19" fmla="*/ 907 h 912"/>
                  <a:gd name="T20" fmla="*/ 120 w 926"/>
                  <a:gd name="T21" fmla="*/ 908 h 912"/>
                  <a:gd name="T22" fmla="*/ 120 w 926"/>
                  <a:gd name="T23" fmla="*/ 830 h 912"/>
                  <a:gd name="T24" fmla="*/ 82 w 926"/>
                  <a:gd name="T25" fmla="*/ 707 h 912"/>
                  <a:gd name="T26" fmla="*/ 0 w 926"/>
                  <a:gd name="T27" fmla="*/ 579 h 912"/>
                  <a:gd name="T28" fmla="*/ 66 w 926"/>
                  <a:gd name="T29" fmla="*/ 524 h 912"/>
                  <a:gd name="T30" fmla="*/ 82 w 926"/>
                  <a:gd name="T31" fmla="*/ 500 h 912"/>
                  <a:gd name="T32" fmla="*/ 171 w 926"/>
                  <a:gd name="T33" fmla="*/ 367 h 912"/>
                  <a:gd name="T34" fmla="*/ 253 w 926"/>
                  <a:gd name="T35" fmla="*/ 262 h 912"/>
                  <a:gd name="T36" fmla="*/ 329 w 926"/>
                  <a:gd name="T37" fmla="*/ 161 h 912"/>
                  <a:gd name="T38" fmla="*/ 335 w 926"/>
                  <a:gd name="T39" fmla="*/ 144 h 912"/>
                  <a:gd name="T40" fmla="*/ 347 w 926"/>
                  <a:gd name="T41" fmla="*/ 42 h 912"/>
                  <a:gd name="T42" fmla="*/ 335 w 926"/>
                  <a:gd name="T43" fmla="*/ 28 h 912"/>
                  <a:gd name="T44" fmla="*/ 364 w 926"/>
                  <a:gd name="T45" fmla="*/ 0 h 912"/>
                  <a:gd name="T46" fmla="*/ 398 w 926"/>
                  <a:gd name="T47" fmla="*/ 9 h 912"/>
                  <a:gd name="T48" fmla="*/ 491 w 926"/>
                  <a:gd name="T49" fmla="*/ 30 h 912"/>
                  <a:gd name="T50" fmla="*/ 586 w 926"/>
                  <a:gd name="T51" fmla="*/ 60 h 912"/>
                  <a:gd name="T52" fmla="*/ 612 w 926"/>
                  <a:gd name="T53" fmla="*/ 81 h 912"/>
                  <a:gd name="T54" fmla="*/ 633 w 926"/>
                  <a:gd name="T55" fmla="*/ 124 h 912"/>
                  <a:gd name="T56" fmla="*/ 730 w 926"/>
                  <a:gd name="T57" fmla="*/ 211 h 912"/>
                  <a:gd name="T58" fmla="*/ 780 w 926"/>
                  <a:gd name="T59" fmla="*/ 216 h 912"/>
                  <a:gd name="T60" fmla="*/ 843 w 926"/>
                  <a:gd name="T61" fmla="*/ 224 h 912"/>
                  <a:gd name="T62" fmla="*/ 853 w 926"/>
                  <a:gd name="T63" fmla="*/ 230 h 912"/>
                  <a:gd name="T64" fmla="*/ 878 w 926"/>
                  <a:gd name="T65" fmla="*/ 301 h 912"/>
                  <a:gd name="T66" fmla="*/ 905 w 926"/>
                  <a:gd name="T67" fmla="*/ 417 h 912"/>
                  <a:gd name="T68" fmla="*/ 918 w 926"/>
                  <a:gd name="T69" fmla="*/ 49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26" h="912">
                    <a:moveTo>
                      <a:pt x="918" y="497"/>
                    </a:moveTo>
                    <a:cubicBezTo>
                      <a:pt x="874" y="526"/>
                      <a:pt x="830" y="538"/>
                      <a:pt x="781" y="543"/>
                    </a:cubicBezTo>
                    <a:cubicBezTo>
                      <a:pt x="760" y="545"/>
                      <a:pt x="736" y="553"/>
                      <a:pt x="716" y="569"/>
                    </a:cubicBezTo>
                    <a:cubicBezTo>
                      <a:pt x="686" y="594"/>
                      <a:pt x="648" y="609"/>
                      <a:pt x="615" y="630"/>
                    </a:cubicBezTo>
                    <a:cubicBezTo>
                      <a:pt x="587" y="649"/>
                      <a:pt x="560" y="671"/>
                      <a:pt x="533" y="691"/>
                    </a:cubicBezTo>
                    <a:cubicBezTo>
                      <a:pt x="519" y="702"/>
                      <a:pt x="504" y="712"/>
                      <a:pt x="489" y="723"/>
                    </a:cubicBezTo>
                    <a:cubicBezTo>
                      <a:pt x="476" y="732"/>
                      <a:pt x="455" y="738"/>
                      <a:pt x="451" y="750"/>
                    </a:cubicBezTo>
                    <a:cubicBezTo>
                      <a:pt x="443" y="778"/>
                      <a:pt x="420" y="796"/>
                      <a:pt x="411" y="822"/>
                    </a:cubicBezTo>
                    <a:cubicBezTo>
                      <a:pt x="400" y="859"/>
                      <a:pt x="380" y="881"/>
                      <a:pt x="339" y="884"/>
                    </a:cubicBezTo>
                    <a:cubicBezTo>
                      <a:pt x="308" y="887"/>
                      <a:pt x="278" y="904"/>
                      <a:pt x="248" y="907"/>
                    </a:cubicBezTo>
                    <a:cubicBezTo>
                      <a:pt x="206" y="912"/>
                      <a:pt x="164" y="908"/>
                      <a:pt x="120" y="908"/>
                    </a:cubicBezTo>
                    <a:cubicBezTo>
                      <a:pt x="120" y="880"/>
                      <a:pt x="119" y="855"/>
                      <a:pt x="120" y="830"/>
                    </a:cubicBezTo>
                    <a:cubicBezTo>
                      <a:pt x="120" y="785"/>
                      <a:pt x="108" y="744"/>
                      <a:pt x="82" y="707"/>
                    </a:cubicBezTo>
                    <a:cubicBezTo>
                      <a:pt x="53" y="667"/>
                      <a:pt x="42" y="616"/>
                      <a:pt x="0" y="579"/>
                    </a:cubicBezTo>
                    <a:cubicBezTo>
                      <a:pt x="26" y="562"/>
                      <a:pt x="26" y="523"/>
                      <a:pt x="66" y="524"/>
                    </a:cubicBezTo>
                    <a:cubicBezTo>
                      <a:pt x="71" y="524"/>
                      <a:pt x="76" y="508"/>
                      <a:pt x="82" y="500"/>
                    </a:cubicBezTo>
                    <a:cubicBezTo>
                      <a:pt x="111" y="455"/>
                      <a:pt x="138" y="409"/>
                      <a:pt x="171" y="367"/>
                    </a:cubicBezTo>
                    <a:cubicBezTo>
                      <a:pt x="198" y="332"/>
                      <a:pt x="225" y="297"/>
                      <a:pt x="253" y="262"/>
                    </a:cubicBezTo>
                    <a:cubicBezTo>
                      <a:pt x="279" y="229"/>
                      <a:pt x="304" y="195"/>
                      <a:pt x="329" y="161"/>
                    </a:cubicBezTo>
                    <a:cubicBezTo>
                      <a:pt x="332" y="156"/>
                      <a:pt x="335" y="150"/>
                      <a:pt x="335" y="144"/>
                    </a:cubicBezTo>
                    <a:cubicBezTo>
                      <a:pt x="336" y="110"/>
                      <a:pt x="330" y="75"/>
                      <a:pt x="347" y="42"/>
                    </a:cubicBezTo>
                    <a:cubicBezTo>
                      <a:pt x="348" y="40"/>
                      <a:pt x="340" y="33"/>
                      <a:pt x="335" y="28"/>
                    </a:cubicBezTo>
                    <a:cubicBezTo>
                      <a:pt x="345" y="18"/>
                      <a:pt x="356" y="8"/>
                      <a:pt x="364" y="0"/>
                    </a:cubicBezTo>
                    <a:cubicBezTo>
                      <a:pt x="376" y="3"/>
                      <a:pt x="387" y="9"/>
                      <a:pt x="398" y="9"/>
                    </a:cubicBezTo>
                    <a:cubicBezTo>
                      <a:pt x="431" y="8"/>
                      <a:pt x="461" y="12"/>
                      <a:pt x="491" y="30"/>
                    </a:cubicBezTo>
                    <a:cubicBezTo>
                      <a:pt x="519" y="46"/>
                      <a:pt x="555" y="49"/>
                      <a:pt x="586" y="60"/>
                    </a:cubicBezTo>
                    <a:cubicBezTo>
                      <a:pt x="596" y="64"/>
                      <a:pt x="612" y="74"/>
                      <a:pt x="612" y="81"/>
                    </a:cubicBezTo>
                    <a:cubicBezTo>
                      <a:pt x="612" y="101"/>
                      <a:pt x="621" y="112"/>
                      <a:pt x="633" y="124"/>
                    </a:cubicBezTo>
                    <a:cubicBezTo>
                      <a:pt x="666" y="153"/>
                      <a:pt x="697" y="183"/>
                      <a:pt x="730" y="211"/>
                    </a:cubicBezTo>
                    <a:cubicBezTo>
                      <a:pt x="736" y="217"/>
                      <a:pt x="771" y="220"/>
                      <a:pt x="780" y="216"/>
                    </a:cubicBezTo>
                    <a:cubicBezTo>
                      <a:pt x="803" y="204"/>
                      <a:pt x="823" y="214"/>
                      <a:pt x="843" y="224"/>
                    </a:cubicBezTo>
                    <a:cubicBezTo>
                      <a:pt x="846" y="226"/>
                      <a:pt x="853" y="228"/>
                      <a:pt x="853" y="230"/>
                    </a:cubicBezTo>
                    <a:cubicBezTo>
                      <a:pt x="849" y="258"/>
                      <a:pt x="878" y="276"/>
                      <a:pt x="878" y="301"/>
                    </a:cubicBezTo>
                    <a:cubicBezTo>
                      <a:pt x="878" y="342"/>
                      <a:pt x="911" y="375"/>
                      <a:pt x="905" y="417"/>
                    </a:cubicBezTo>
                    <a:cubicBezTo>
                      <a:pt x="926" y="440"/>
                      <a:pt x="915" y="468"/>
                      <a:pt x="918" y="49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51">
                <a:extLst>
                  <a:ext uri="{FF2B5EF4-FFF2-40B4-BE49-F238E27FC236}">
                    <a16:creationId xmlns:a16="http://schemas.microsoft.com/office/drawing/2014/main" id="{77069C67-1837-A835-03BB-6C563F5EB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3125" y="4308475"/>
                <a:ext cx="434975" cy="366713"/>
              </a:xfrm>
              <a:custGeom>
                <a:avLst/>
                <a:gdLst>
                  <a:gd name="T0" fmla="*/ 699 w 1049"/>
                  <a:gd name="T1" fmla="*/ 8 h 881"/>
                  <a:gd name="T2" fmla="*/ 885 w 1049"/>
                  <a:gd name="T3" fmla="*/ 0 h 881"/>
                  <a:gd name="T4" fmla="*/ 912 w 1049"/>
                  <a:gd name="T5" fmla="*/ 78 h 881"/>
                  <a:gd name="T6" fmla="*/ 917 w 1049"/>
                  <a:gd name="T7" fmla="*/ 134 h 881"/>
                  <a:gd name="T8" fmla="*/ 911 w 1049"/>
                  <a:gd name="T9" fmla="*/ 194 h 881"/>
                  <a:gd name="T10" fmla="*/ 911 w 1049"/>
                  <a:gd name="T11" fmla="*/ 228 h 881"/>
                  <a:gd name="T12" fmla="*/ 1000 w 1049"/>
                  <a:gd name="T13" fmla="*/ 432 h 881"/>
                  <a:gd name="T14" fmla="*/ 1013 w 1049"/>
                  <a:gd name="T15" fmla="*/ 503 h 881"/>
                  <a:gd name="T16" fmla="*/ 1013 w 1049"/>
                  <a:gd name="T17" fmla="*/ 688 h 881"/>
                  <a:gd name="T18" fmla="*/ 1024 w 1049"/>
                  <a:gd name="T19" fmla="*/ 760 h 881"/>
                  <a:gd name="T20" fmla="*/ 1049 w 1049"/>
                  <a:gd name="T21" fmla="*/ 876 h 881"/>
                  <a:gd name="T22" fmla="*/ 1040 w 1049"/>
                  <a:gd name="T23" fmla="*/ 881 h 881"/>
                  <a:gd name="T24" fmla="*/ 959 w 1049"/>
                  <a:gd name="T25" fmla="*/ 847 h 881"/>
                  <a:gd name="T26" fmla="*/ 883 w 1049"/>
                  <a:gd name="T27" fmla="*/ 818 h 881"/>
                  <a:gd name="T28" fmla="*/ 818 w 1049"/>
                  <a:gd name="T29" fmla="*/ 792 h 881"/>
                  <a:gd name="T30" fmla="*/ 787 w 1049"/>
                  <a:gd name="T31" fmla="*/ 761 h 881"/>
                  <a:gd name="T32" fmla="*/ 763 w 1049"/>
                  <a:gd name="T33" fmla="*/ 714 h 881"/>
                  <a:gd name="T34" fmla="*/ 727 w 1049"/>
                  <a:gd name="T35" fmla="*/ 678 h 881"/>
                  <a:gd name="T36" fmla="*/ 605 w 1049"/>
                  <a:gd name="T37" fmla="*/ 689 h 881"/>
                  <a:gd name="T38" fmla="*/ 489 w 1049"/>
                  <a:gd name="T39" fmla="*/ 714 h 881"/>
                  <a:gd name="T40" fmla="*/ 458 w 1049"/>
                  <a:gd name="T41" fmla="*/ 716 h 881"/>
                  <a:gd name="T42" fmla="*/ 323 w 1049"/>
                  <a:gd name="T43" fmla="*/ 741 h 881"/>
                  <a:gd name="T44" fmla="*/ 298 w 1049"/>
                  <a:gd name="T45" fmla="*/ 742 h 881"/>
                  <a:gd name="T46" fmla="*/ 227 w 1049"/>
                  <a:gd name="T47" fmla="*/ 753 h 881"/>
                  <a:gd name="T48" fmla="*/ 156 w 1049"/>
                  <a:gd name="T49" fmla="*/ 766 h 881"/>
                  <a:gd name="T50" fmla="*/ 125 w 1049"/>
                  <a:gd name="T51" fmla="*/ 767 h 881"/>
                  <a:gd name="T52" fmla="*/ 53 w 1049"/>
                  <a:gd name="T53" fmla="*/ 778 h 881"/>
                  <a:gd name="T54" fmla="*/ 0 w 1049"/>
                  <a:gd name="T55" fmla="*/ 760 h 881"/>
                  <a:gd name="T56" fmla="*/ 31 w 1049"/>
                  <a:gd name="T57" fmla="*/ 729 h 881"/>
                  <a:gd name="T58" fmla="*/ 74 w 1049"/>
                  <a:gd name="T59" fmla="*/ 671 h 881"/>
                  <a:gd name="T60" fmla="*/ 100 w 1049"/>
                  <a:gd name="T61" fmla="*/ 640 h 881"/>
                  <a:gd name="T62" fmla="*/ 119 w 1049"/>
                  <a:gd name="T63" fmla="*/ 576 h 881"/>
                  <a:gd name="T64" fmla="*/ 86 w 1049"/>
                  <a:gd name="T65" fmla="*/ 509 h 881"/>
                  <a:gd name="T66" fmla="*/ 110 w 1049"/>
                  <a:gd name="T67" fmla="*/ 497 h 881"/>
                  <a:gd name="T68" fmla="*/ 171 w 1049"/>
                  <a:gd name="T69" fmla="*/ 476 h 881"/>
                  <a:gd name="T70" fmla="*/ 348 w 1049"/>
                  <a:gd name="T71" fmla="*/ 476 h 881"/>
                  <a:gd name="T72" fmla="*/ 499 w 1049"/>
                  <a:gd name="T73" fmla="*/ 373 h 881"/>
                  <a:gd name="T74" fmla="*/ 500 w 1049"/>
                  <a:gd name="T75" fmla="*/ 289 h 881"/>
                  <a:gd name="T76" fmla="*/ 512 w 1049"/>
                  <a:gd name="T77" fmla="*/ 212 h 881"/>
                  <a:gd name="T78" fmla="*/ 624 w 1049"/>
                  <a:gd name="T79" fmla="*/ 74 h 881"/>
                  <a:gd name="T80" fmla="*/ 667 w 1049"/>
                  <a:gd name="T81" fmla="*/ 42 h 881"/>
                  <a:gd name="T82" fmla="*/ 699 w 1049"/>
                  <a:gd name="T83" fmla="*/ 8 h 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49" h="881">
                    <a:moveTo>
                      <a:pt x="699" y="8"/>
                    </a:moveTo>
                    <a:cubicBezTo>
                      <a:pt x="762" y="3"/>
                      <a:pt x="823" y="14"/>
                      <a:pt x="885" y="0"/>
                    </a:cubicBezTo>
                    <a:cubicBezTo>
                      <a:pt x="905" y="18"/>
                      <a:pt x="914" y="45"/>
                      <a:pt x="912" y="78"/>
                    </a:cubicBezTo>
                    <a:cubicBezTo>
                      <a:pt x="911" y="96"/>
                      <a:pt x="917" y="115"/>
                      <a:pt x="917" y="134"/>
                    </a:cubicBezTo>
                    <a:cubicBezTo>
                      <a:pt x="917" y="154"/>
                      <a:pt x="915" y="174"/>
                      <a:pt x="911" y="194"/>
                    </a:cubicBezTo>
                    <a:cubicBezTo>
                      <a:pt x="908" y="206"/>
                      <a:pt x="937" y="216"/>
                      <a:pt x="911" y="228"/>
                    </a:cubicBezTo>
                    <a:cubicBezTo>
                      <a:pt x="971" y="283"/>
                      <a:pt x="995" y="353"/>
                      <a:pt x="1000" y="432"/>
                    </a:cubicBezTo>
                    <a:cubicBezTo>
                      <a:pt x="1002" y="456"/>
                      <a:pt x="1008" y="479"/>
                      <a:pt x="1013" y="503"/>
                    </a:cubicBezTo>
                    <a:cubicBezTo>
                      <a:pt x="1030" y="578"/>
                      <a:pt x="1029" y="599"/>
                      <a:pt x="1013" y="688"/>
                    </a:cubicBezTo>
                    <a:cubicBezTo>
                      <a:pt x="1009" y="712"/>
                      <a:pt x="1015" y="735"/>
                      <a:pt x="1024" y="760"/>
                    </a:cubicBezTo>
                    <a:cubicBezTo>
                      <a:pt x="1037" y="796"/>
                      <a:pt x="1041" y="837"/>
                      <a:pt x="1049" y="876"/>
                    </a:cubicBezTo>
                    <a:cubicBezTo>
                      <a:pt x="1047" y="877"/>
                      <a:pt x="1041" y="881"/>
                      <a:pt x="1040" y="881"/>
                    </a:cubicBezTo>
                    <a:cubicBezTo>
                      <a:pt x="1018" y="859"/>
                      <a:pt x="986" y="858"/>
                      <a:pt x="959" y="847"/>
                    </a:cubicBezTo>
                    <a:cubicBezTo>
                      <a:pt x="934" y="837"/>
                      <a:pt x="908" y="827"/>
                      <a:pt x="883" y="818"/>
                    </a:cubicBezTo>
                    <a:cubicBezTo>
                      <a:pt x="861" y="809"/>
                      <a:pt x="838" y="803"/>
                      <a:pt x="818" y="792"/>
                    </a:cubicBezTo>
                    <a:cubicBezTo>
                      <a:pt x="805" y="785"/>
                      <a:pt x="789" y="773"/>
                      <a:pt x="787" y="761"/>
                    </a:cubicBezTo>
                    <a:cubicBezTo>
                      <a:pt x="784" y="742"/>
                      <a:pt x="778" y="727"/>
                      <a:pt x="763" y="714"/>
                    </a:cubicBezTo>
                    <a:cubicBezTo>
                      <a:pt x="751" y="703"/>
                      <a:pt x="739" y="690"/>
                      <a:pt x="727" y="678"/>
                    </a:cubicBezTo>
                    <a:cubicBezTo>
                      <a:pt x="687" y="684"/>
                      <a:pt x="647" y="675"/>
                      <a:pt x="605" y="689"/>
                    </a:cubicBezTo>
                    <a:cubicBezTo>
                      <a:pt x="569" y="701"/>
                      <a:pt x="527" y="701"/>
                      <a:pt x="489" y="714"/>
                    </a:cubicBezTo>
                    <a:cubicBezTo>
                      <a:pt x="480" y="717"/>
                      <a:pt x="469" y="716"/>
                      <a:pt x="458" y="716"/>
                    </a:cubicBezTo>
                    <a:cubicBezTo>
                      <a:pt x="412" y="716"/>
                      <a:pt x="366" y="722"/>
                      <a:pt x="323" y="741"/>
                    </a:cubicBezTo>
                    <a:cubicBezTo>
                      <a:pt x="316" y="744"/>
                      <a:pt x="306" y="741"/>
                      <a:pt x="298" y="742"/>
                    </a:cubicBezTo>
                    <a:cubicBezTo>
                      <a:pt x="274" y="742"/>
                      <a:pt x="250" y="741"/>
                      <a:pt x="227" y="753"/>
                    </a:cubicBezTo>
                    <a:cubicBezTo>
                      <a:pt x="206" y="764"/>
                      <a:pt x="178" y="745"/>
                      <a:pt x="156" y="766"/>
                    </a:cubicBezTo>
                    <a:cubicBezTo>
                      <a:pt x="150" y="771"/>
                      <a:pt x="135" y="766"/>
                      <a:pt x="125" y="767"/>
                    </a:cubicBezTo>
                    <a:cubicBezTo>
                      <a:pt x="101" y="769"/>
                      <a:pt x="77" y="763"/>
                      <a:pt x="53" y="778"/>
                    </a:cubicBezTo>
                    <a:cubicBezTo>
                      <a:pt x="41" y="786"/>
                      <a:pt x="16" y="785"/>
                      <a:pt x="0" y="760"/>
                    </a:cubicBezTo>
                    <a:cubicBezTo>
                      <a:pt x="10" y="750"/>
                      <a:pt x="21" y="740"/>
                      <a:pt x="31" y="729"/>
                    </a:cubicBezTo>
                    <a:cubicBezTo>
                      <a:pt x="46" y="710"/>
                      <a:pt x="65" y="692"/>
                      <a:pt x="74" y="671"/>
                    </a:cubicBezTo>
                    <a:cubicBezTo>
                      <a:pt x="80" y="656"/>
                      <a:pt x="87" y="648"/>
                      <a:pt x="100" y="640"/>
                    </a:cubicBezTo>
                    <a:cubicBezTo>
                      <a:pt x="130" y="621"/>
                      <a:pt x="133" y="609"/>
                      <a:pt x="119" y="576"/>
                    </a:cubicBezTo>
                    <a:cubicBezTo>
                      <a:pt x="109" y="555"/>
                      <a:pt x="98" y="534"/>
                      <a:pt x="86" y="509"/>
                    </a:cubicBezTo>
                    <a:cubicBezTo>
                      <a:pt x="94" y="505"/>
                      <a:pt x="106" y="503"/>
                      <a:pt x="110" y="497"/>
                    </a:cubicBezTo>
                    <a:cubicBezTo>
                      <a:pt x="125" y="473"/>
                      <a:pt x="148" y="476"/>
                      <a:pt x="171" y="476"/>
                    </a:cubicBezTo>
                    <a:cubicBezTo>
                      <a:pt x="230" y="476"/>
                      <a:pt x="289" y="476"/>
                      <a:pt x="348" y="476"/>
                    </a:cubicBezTo>
                    <a:cubicBezTo>
                      <a:pt x="408" y="475"/>
                      <a:pt x="481" y="429"/>
                      <a:pt x="499" y="373"/>
                    </a:cubicBezTo>
                    <a:cubicBezTo>
                      <a:pt x="508" y="347"/>
                      <a:pt x="511" y="312"/>
                      <a:pt x="500" y="289"/>
                    </a:cubicBezTo>
                    <a:cubicBezTo>
                      <a:pt x="484" y="256"/>
                      <a:pt x="495" y="231"/>
                      <a:pt x="512" y="212"/>
                    </a:cubicBezTo>
                    <a:cubicBezTo>
                      <a:pt x="551" y="167"/>
                      <a:pt x="591" y="123"/>
                      <a:pt x="624" y="74"/>
                    </a:cubicBezTo>
                    <a:cubicBezTo>
                      <a:pt x="633" y="60"/>
                      <a:pt x="653" y="54"/>
                      <a:pt x="667" y="42"/>
                    </a:cubicBezTo>
                    <a:cubicBezTo>
                      <a:pt x="680" y="31"/>
                      <a:pt x="690" y="18"/>
                      <a:pt x="699" y="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52">
                <a:extLst>
                  <a:ext uri="{FF2B5EF4-FFF2-40B4-BE49-F238E27FC236}">
                    <a16:creationId xmlns:a16="http://schemas.microsoft.com/office/drawing/2014/main" id="{D8F1DDA8-0AFB-B43A-40D0-49C8F887F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5500" y="4606925"/>
                <a:ext cx="400050" cy="258763"/>
              </a:xfrm>
              <a:custGeom>
                <a:avLst/>
                <a:gdLst>
                  <a:gd name="T0" fmla="*/ 821 w 959"/>
                  <a:gd name="T1" fmla="*/ 0 h 622"/>
                  <a:gd name="T2" fmla="*/ 869 w 959"/>
                  <a:gd name="T3" fmla="*/ 70 h 622"/>
                  <a:gd name="T4" fmla="*/ 896 w 959"/>
                  <a:gd name="T5" fmla="*/ 99 h 622"/>
                  <a:gd name="T6" fmla="*/ 919 w 959"/>
                  <a:gd name="T7" fmla="*/ 154 h 622"/>
                  <a:gd name="T8" fmla="*/ 909 w 959"/>
                  <a:gd name="T9" fmla="*/ 207 h 622"/>
                  <a:gd name="T10" fmla="*/ 891 w 959"/>
                  <a:gd name="T11" fmla="*/ 264 h 622"/>
                  <a:gd name="T12" fmla="*/ 894 w 959"/>
                  <a:gd name="T13" fmla="*/ 318 h 622"/>
                  <a:gd name="T14" fmla="*/ 959 w 959"/>
                  <a:gd name="T15" fmla="*/ 384 h 622"/>
                  <a:gd name="T16" fmla="*/ 895 w 959"/>
                  <a:gd name="T17" fmla="*/ 449 h 622"/>
                  <a:gd name="T18" fmla="*/ 733 w 959"/>
                  <a:gd name="T19" fmla="*/ 517 h 622"/>
                  <a:gd name="T20" fmla="*/ 644 w 959"/>
                  <a:gd name="T21" fmla="*/ 531 h 622"/>
                  <a:gd name="T22" fmla="*/ 566 w 959"/>
                  <a:gd name="T23" fmla="*/ 543 h 622"/>
                  <a:gd name="T24" fmla="*/ 432 w 959"/>
                  <a:gd name="T25" fmla="*/ 571 h 622"/>
                  <a:gd name="T26" fmla="*/ 396 w 959"/>
                  <a:gd name="T27" fmla="*/ 569 h 622"/>
                  <a:gd name="T28" fmla="*/ 375 w 959"/>
                  <a:gd name="T29" fmla="*/ 575 h 622"/>
                  <a:gd name="T30" fmla="*/ 191 w 959"/>
                  <a:gd name="T31" fmla="*/ 606 h 622"/>
                  <a:gd name="T32" fmla="*/ 95 w 959"/>
                  <a:gd name="T33" fmla="*/ 617 h 622"/>
                  <a:gd name="T34" fmla="*/ 65 w 959"/>
                  <a:gd name="T35" fmla="*/ 618 h 622"/>
                  <a:gd name="T36" fmla="*/ 34 w 959"/>
                  <a:gd name="T37" fmla="*/ 496 h 622"/>
                  <a:gd name="T38" fmla="*/ 16 w 959"/>
                  <a:gd name="T39" fmla="*/ 439 h 622"/>
                  <a:gd name="T40" fmla="*/ 17 w 959"/>
                  <a:gd name="T41" fmla="*/ 406 h 622"/>
                  <a:gd name="T42" fmla="*/ 9 w 959"/>
                  <a:gd name="T43" fmla="*/ 365 h 622"/>
                  <a:gd name="T44" fmla="*/ 9 w 959"/>
                  <a:gd name="T45" fmla="*/ 150 h 622"/>
                  <a:gd name="T46" fmla="*/ 0 w 959"/>
                  <a:gd name="T47" fmla="*/ 115 h 622"/>
                  <a:gd name="T48" fmla="*/ 72 w 959"/>
                  <a:gd name="T49" fmla="*/ 60 h 622"/>
                  <a:gd name="T50" fmla="*/ 91 w 959"/>
                  <a:gd name="T51" fmla="*/ 109 h 622"/>
                  <a:gd name="T52" fmla="*/ 102 w 959"/>
                  <a:gd name="T53" fmla="*/ 111 h 622"/>
                  <a:gd name="T54" fmla="*/ 218 w 959"/>
                  <a:gd name="T55" fmla="*/ 86 h 622"/>
                  <a:gd name="T56" fmla="*/ 237 w 959"/>
                  <a:gd name="T57" fmla="*/ 86 h 622"/>
                  <a:gd name="T58" fmla="*/ 316 w 959"/>
                  <a:gd name="T59" fmla="*/ 77 h 622"/>
                  <a:gd name="T60" fmla="*/ 385 w 959"/>
                  <a:gd name="T61" fmla="*/ 61 h 622"/>
                  <a:gd name="T62" fmla="*/ 494 w 959"/>
                  <a:gd name="T63" fmla="*/ 48 h 622"/>
                  <a:gd name="T64" fmla="*/ 621 w 959"/>
                  <a:gd name="T65" fmla="*/ 35 h 622"/>
                  <a:gd name="T66" fmla="*/ 667 w 959"/>
                  <a:gd name="T67" fmla="*/ 23 h 622"/>
                  <a:gd name="T68" fmla="*/ 725 w 959"/>
                  <a:gd name="T69" fmla="*/ 10 h 622"/>
                  <a:gd name="T70" fmla="*/ 782 w 959"/>
                  <a:gd name="T71" fmla="*/ 10 h 622"/>
                  <a:gd name="T72" fmla="*/ 821 w 959"/>
                  <a:gd name="T73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9" h="622">
                    <a:moveTo>
                      <a:pt x="821" y="0"/>
                    </a:moveTo>
                    <a:cubicBezTo>
                      <a:pt x="835" y="20"/>
                      <a:pt x="855" y="44"/>
                      <a:pt x="869" y="70"/>
                    </a:cubicBezTo>
                    <a:cubicBezTo>
                      <a:pt x="876" y="84"/>
                      <a:pt x="883" y="92"/>
                      <a:pt x="896" y="99"/>
                    </a:cubicBezTo>
                    <a:cubicBezTo>
                      <a:pt x="920" y="112"/>
                      <a:pt x="932" y="134"/>
                      <a:pt x="919" y="154"/>
                    </a:cubicBezTo>
                    <a:cubicBezTo>
                      <a:pt x="907" y="173"/>
                      <a:pt x="909" y="189"/>
                      <a:pt x="909" y="207"/>
                    </a:cubicBezTo>
                    <a:cubicBezTo>
                      <a:pt x="908" y="227"/>
                      <a:pt x="910" y="246"/>
                      <a:pt x="891" y="264"/>
                    </a:cubicBezTo>
                    <a:cubicBezTo>
                      <a:pt x="876" y="277"/>
                      <a:pt x="880" y="303"/>
                      <a:pt x="894" y="318"/>
                    </a:cubicBezTo>
                    <a:cubicBezTo>
                      <a:pt x="914" y="340"/>
                      <a:pt x="936" y="360"/>
                      <a:pt x="959" y="384"/>
                    </a:cubicBezTo>
                    <a:cubicBezTo>
                      <a:pt x="938" y="405"/>
                      <a:pt x="913" y="425"/>
                      <a:pt x="895" y="449"/>
                    </a:cubicBezTo>
                    <a:cubicBezTo>
                      <a:pt x="857" y="498"/>
                      <a:pt x="796" y="513"/>
                      <a:pt x="733" y="517"/>
                    </a:cubicBezTo>
                    <a:cubicBezTo>
                      <a:pt x="703" y="519"/>
                      <a:pt x="671" y="520"/>
                      <a:pt x="644" y="531"/>
                    </a:cubicBezTo>
                    <a:cubicBezTo>
                      <a:pt x="617" y="542"/>
                      <a:pt x="592" y="539"/>
                      <a:pt x="566" y="543"/>
                    </a:cubicBezTo>
                    <a:cubicBezTo>
                      <a:pt x="521" y="549"/>
                      <a:pt x="475" y="557"/>
                      <a:pt x="432" y="571"/>
                    </a:cubicBezTo>
                    <a:cubicBezTo>
                      <a:pt x="417" y="576"/>
                      <a:pt x="409" y="583"/>
                      <a:pt x="396" y="569"/>
                    </a:cubicBezTo>
                    <a:cubicBezTo>
                      <a:pt x="394" y="567"/>
                      <a:pt x="382" y="573"/>
                      <a:pt x="375" y="575"/>
                    </a:cubicBezTo>
                    <a:cubicBezTo>
                      <a:pt x="314" y="586"/>
                      <a:pt x="256" y="611"/>
                      <a:pt x="191" y="606"/>
                    </a:cubicBezTo>
                    <a:cubicBezTo>
                      <a:pt x="159" y="604"/>
                      <a:pt x="126" y="599"/>
                      <a:pt x="95" y="617"/>
                    </a:cubicBezTo>
                    <a:cubicBezTo>
                      <a:pt x="87" y="622"/>
                      <a:pt x="75" y="618"/>
                      <a:pt x="65" y="618"/>
                    </a:cubicBezTo>
                    <a:cubicBezTo>
                      <a:pt x="49" y="578"/>
                      <a:pt x="33" y="539"/>
                      <a:pt x="34" y="496"/>
                    </a:cubicBezTo>
                    <a:cubicBezTo>
                      <a:pt x="35" y="475"/>
                      <a:pt x="35" y="456"/>
                      <a:pt x="16" y="439"/>
                    </a:cubicBezTo>
                    <a:cubicBezTo>
                      <a:pt x="11" y="435"/>
                      <a:pt x="22" y="413"/>
                      <a:pt x="17" y="406"/>
                    </a:cubicBezTo>
                    <a:cubicBezTo>
                      <a:pt x="6" y="393"/>
                      <a:pt x="9" y="379"/>
                      <a:pt x="9" y="365"/>
                    </a:cubicBezTo>
                    <a:cubicBezTo>
                      <a:pt x="9" y="293"/>
                      <a:pt x="9" y="222"/>
                      <a:pt x="9" y="150"/>
                    </a:cubicBezTo>
                    <a:cubicBezTo>
                      <a:pt x="8" y="139"/>
                      <a:pt x="3" y="127"/>
                      <a:pt x="0" y="115"/>
                    </a:cubicBezTo>
                    <a:cubicBezTo>
                      <a:pt x="20" y="99"/>
                      <a:pt x="44" y="81"/>
                      <a:pt x="72" y="60"/>
                    </a:cubicBezTo>
                    <a:cubicBezTo>
                      <a:pt x="78" y="75"/>
                      <a:pt x="84" y="90"/>
                      <a:pt x="91" y="109"/>
                    </a:cubicBezTo>
                    <a:cubicBezTo>
                      <a:pt x="91" y="109"/>
                      <a:pt x="97" y="113"/>
                      <a:pt x="102" y="111"/>
                    </a:cubicBezTo>
                    <a:cubicBezTo>
                      <a:pt x="140" y="97"/>
                      <a:pt x="182" y="108"/>
                      <a:pt x="218" y="86"/>
                    </a:cubicBezTo>
                    <a:cubicBezTo>
                      <a:pt x="223" y="84"/>
                      <a:pt x="231" y="87"/>
                      <a:pt x="237" y="86"/>
                    </a:cubicBezTo>
                    <a:cubicBezTo>
                      <a:pt x="263" y="82"/>
                      <a:pt x="290" y="94"/>
                      <a:pt x="316" y="77"/>
                    </a:cubicBezTo>
                    <a:cubicBezTo>
                      <a:pt x="336" y="64"/>
                      <a:pt x="366" y="84"/>
                      <a:pt x="385" y="61"/>
                    </a:cubicBezTo>
                    <a:cubicBezTo>
                      <a:pt x="422" y="65"/>
                      <a:pt x="458" y="56"/>
                      <a:pt x="494" y="48"/>
                    </a:cubicBezTo>
                    <a:cubicBezTo>
                      <a:pt x="536" y="39"/>
                      <a:pt x="578" y="32"/>
                      <a:pt x="621" y="35"/>
                    </a:cubicBezTo>
                    <a:cubicBezTo>
                      <a:pt x="636" y="35"/>
                      <a:pt x="651" y="26"/>
                      <a:pt x="667" y="23"/>
                    </a:cubicBezTo>
                    <a:cubicBezTo>
                      <a:pt x="686" y="18"/>
                      <a:pt x="705" y="13"/>
                      <a:pt x="725" y="10"/>
                    </a:cubicBezTo>
                    <a:cubicBezTo>
                      <a:pt x="743" y="8"/>
                      <a:pt x="763" y="11"/>
                      <a:pt x="782" y="10"/>
                    </a:cubicBezTo>
                    <a:cubicBezTo>
                      <a:pt x="793" y="9"/>
                      <a:pt x="803" y="4"/>
                      <a:pt x="821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53">
                <a:extLst>
                  <a:ext uri="{FF2B5EF4-FFF2-40B4-BE49-F238E27FC236}">
                    <a16:creationId xmlns:a16="http://schemas.microsoft.com/office/drawing/2014/main" id="{8D748F9B-D1DC-91FC-2917-B210602C6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7350" y="4327525"/>
                <a:ext cx="288925" cy="377825"/>
              </a:xfrm>
              <a:custGeom>
                <a:avLst/>
                <a:gdLst>
                  <a:gd name="T0" fmla="*/ 123 w 694"/>
                  <a:gd name="T1" fmla="*/ 184 h 907"/>
                  <a:gd name="T2" fmla="*/ 130 w 694"/>
                  <a:gd name="T3" fmla="*/ 224 h 907"/>
                  <a:gd name="T4" fmla="*/ 178 w 694"/>
                  <a:gd name="T5" fmla="*/ 224 h 907"/>
                  <a:gd name="T6" fmla="*/ 179 w 694"/>
                  <a:gd name="T7" fmla="*/ 171 h 907"/>
                  <a:gd name="T8" fmla="*/ 202 w 694"/>
                  <a:gd name="T9" fmla="*/ 131 h 907"/>
                  <a:gd name="T10" fmla="*/ 187 w 694"/>
                  <a:gd name="T11" fmla="*/ 103 h 907"/>
                  <a:gd name="T12" fmla="*/ 225 w 694"/>
                  <a:gd name="T13" fmla="*/ 97 h 907"/>
                  <a:gd name="T14" fmla="*/ 239 w 694"/>
                  <a:gd name="T15" fmla="*/ 0 h 907"/>
                  <a:gd name="T16" fmla="*/ 322 w 694"/>
                  <a:gd name="T17" fmla="*/ 0 h 907"/>
                  <a:gd name="T18" fmla="*/ 391 w 694"/>
                  <a:gd name="T19" fmla="*/ 52 h 907"/>
                  <a:gd name="T20" fmla="*/ 412 w 694"/>
                  <a:gd name="T21" fmla="*/ 61 h 907"/>
                  <a:gd name="T22" fmla="*/ 497 w 694"/>
                  <a:gd name="T23" fmla="*/ 156 h 907"/>
                  <a:gd name="T24" fmla="*/ 508 w 694"/>
                  <a:gd name="T25" fmla="*/ 296 h 907"/>
                  <a:gd name="T26" fmla="*/ 469 w 694"/>
                  <a:gd name="T27" fmla="*/ 370 h 907"/>
                  <a:gd name="T28" fmla="*/ 449 w 694"/>
                  <a:gd name="T29" fmla="*/ 382 h 907"/>
                  <a:gd name="T30" fmla="*/ 468 w 694"/>
                  <a:gd name="T31" fmla="*/ 468 h 907"/>
                  <a:gd name="T32" fmla="*/ 590 w 694"/>
                  <a:gd name="T33" fmla="*/ 366 h 907"/>
                  <a:gd name="T34" fmla="*/ 649 w 694"/>
                  <a:gd name="T35" fmla="*/ 446 h 907"/>
                  <a:gd name="T36" fmla="*/ 683 w 694"/>
                  <a:gd name="T37" fmla="*/ 578 h 907"/>
                  <a:gd name="T38" fmla="*/ 651 w 694"/>
                  <a:gd name="T39" fmla="*/ 671 h 907"/>
                  <a:gd name="T40" fmla="*/ 607 w 694"/>
                  <a:gd name="T41" fmla="*/ 716 h 907"/>
                  <a:gd name="T42" fmla="*/ 584 w 694"/>
                  <a:gd name="T43" fmla="*/ 764 h 907"/>
                  <a:gd name="T44" fmla="*/ 583 w 694"/>
                  <a:gd name="T45" fmla="*/ 776 h 907"/>
                  <a:gd name="T46" fmla="*/ 558 w 694"/>
                  <a:gd name="T47" fmla="*/ 823 h 907"/>
                  <a:gd name="T48" fmla="*/ 558 w 694"/>
                  <a:gd name="T49" fmla="*/ 885 h 907"/>
                  <a:gd name="T50" fmla="*/ 427 w 694"/>
                  <a:gd name="T51" fmla="*/ 885 h 907"/>
                  <a:gd name="T52" fmla="*/ 349 w 694"/>
                  <a:gd name="T53" fmla="*/ 896 h 907"/>
                  <a:gd name="T54" fmla="*/ 317 w 694"/>
                  <a:gd name="T55" fmla="*/ 885 h 907"/>
                  <a:gd name="T56" fmla="*/ 222 w 694"/>
                  <a:gd name="T57" fmla="*/ 885 h 907"/>
                  <a:gd name="T58" fmla="*/ 131 w 694"/>
                  <a:gd name="T59" fmla="*/ 895 h 907"/>
                  <a:gd name="T60" fmla="*/ 16 w 694"/>
                  <a:gd name="T61" fmla="*/ 891 h 907"/>
                  <a:gd name="T62" fmla="*/ 39 w 694"/>
                  <a:gd name="T63" fmla="*/ 880 h 907"/>
                  <a:gd name="T64" fmla="*/ 71 w 694"/>
                  <a:gd name="T65" fmla="*/ 733 h 907"/>
                  <a:gd name="T66" fmla="*/ 71 w 694"/>
                  <a:gd name="T67" fmla="*/ 681 h 907"/>
                  <a:gd name="T68" fmla="*/ 65 w 694"/>
                  <a:gd name="T69" fmla="*/ 652 h 907"/>
                  <a:gd name="T70" fmla="*/ 62 w 694"/>
                  <a:gd name="T71" fmla="*/ 590 h 907"/>
                  <a:gd name="T72" fmla="*/ 39 w 694"/>
                  <a:gd name="T73" fmla="*/ 550 h 907"/>
                  <a:gd name="T74" fmla="*/ 10 w 694"/>
                  <a:gd name="T75" fmla="*/ 486 h 907"/>
                  <a:gd name="T76" fmla="*/ 12 w 694"/>
                  <a:gd name="T77" fmla="*/ 444 h 907"/>
                  <a:gd name="T78" fmla="*/ 37 w 694"/>
                  <a:gd name="T79" fmla="*/ 346 h 907"/>
                  <a:gd name="T80" fmla="*/ 39 w 694"/>
                  <a:gd name="T81" fmla="*/ 303 h 907"/>
                  <a:gd name="T82" fmla="*/ 60 w 694"/>
                  <a:gd name="T83" fmla="*/ 262 h 907"/>
                  <a:gd name="T84" fmla="*/ 64 w 694"/>
                  <a:gd name="T85" fmla="*/ 251 h 907"/>
                  <a:gd name="T86" fmla="*/ 123 w 694"/>
                  <a:gd name="T87" fmla="*/ 184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4" h="907">
                    <a:moveTo>
                      <a:pt x="123" y="184"/>
                    </a:moveTo>
                    <a:cubicBezTo>
                      <a:pt x="126" y="199"/>
                      <a:pt x="128" y="210"/>
                      <a:pt x="130" y="224"/>
                    </a:cubicBezTo>
                    <a:cubicBezTo>
                      <a:pt x="144" y="224"/>
                      <a:pt x="158" y="224"/>
                      <a:pt x="178" y="224"/>
                    </a:cubicBezTo>
                    <a:cubicBezTo>
                      <a:pt x="178" y="208"/>
                      <a:pt x="175" y="189"/>
                      <a:pt x="179" y="171"/>
                    </a:cubicBezTo>
                    <a:cubicBezTo>
                      <a:pt x="183" y="157"/>
                      <a:pt x="194" y="144"/>
                      <a:pt x="202" y="131"/>
                    </a:cubicBezTo>
                    <a:cubicBezTo>
                      <a:pt x="198" y="123"/>
                      <a:pt x="193" y="115"/>
                      <a:pt x="187" y="103"/>
                    </a:cubicBezTo>
                    <a:cubicBezTo>
                      <a:pt x="203" y="101"/>
                      <a:pt x="215" y="99"/>
                      <a:pt x="225" y="97"/>
                    </a:cubicBezTo>
                    <a:cubicBezTo>
                      <a:pt x="230" y="64"/>
                      <a:pt x="234" y="33"/>
                      <a:pt x="239" y="0"/>
                    </a:cubicBezTo>
                    <a:cubicBezTo>
                      <a:pt x="271" y="0"/>
                      <a:pt x="297" y="0"/>
                      <a:pt x="322" y="0"/>
                    </a:cubicBezTo>
                    <a:cubicBezTo>
                      <a:pt x="345" y="18"/>
                      <a:pt x="368" y="35"/>
                      <a:pt x="391" y="52"/>
                    </a:cubicBezTo>
                    <a:cubicBezTo>
                      <a:pt x="397" y="56"/>
                      <a:pt x="405" y="60"/>
                      <a:pt x="412" y="61"/>
                    </a:cubicBezTo>
                    <a:cubicBezTo>
                      <a:pt x="470" y="73"/>
                      <a:pt x="482" y="94"/>
                      <a:pt x="497" y="156"/>
                    </a:cubicBezTo>
                    <a:cubicBezTo>
                      <a:pt x="509" y="204"/>
                      <a:pt x="504" y="250"/>
                      <a:pt x="508" y="296"/>
                    </a:cubicBezTo>
                    <a:cubicBezTo>
                      <a:pt x="486" y="316"/>
                      <a:pt x="461" y="334"/>
                      <a:pt x="469" y="370"/>
                    </a:cubicBezTo>
                    <a:cubicBezTo>
                      <a:pt x="469" y="372"/>
                      <a:pt x="457" y="377"/>
                      <a:pt x="449" y="382"/>
                    </a:cubicBezTo>
                    <a:cubicBezTo>
                      <a:pt x="442" y="441"/>
                      <a:pt x="442" y="441"/>
                      <a:pt x="468" y="468"/>
                    </a:cubicBezTo>
                    <a:cubicBezTo>
                      <a:pt x="521" y="449"/>
                      <a:pt x="549" y="400"/>
                      <a:pt x="590" y="366"/>
                    </a:cubicBezTo>
                    <a:cubicBezTo>
                      <a:pt x="621" y="387"/>
                      <a:pt x="618" y="399"/>
                      <a:pt x="649" y="446"/>
                    </a:cubicBezTo>
                    <a:cubicBezTo>
                      <a:pt x="678" y="489"/>
                      <a:pt x="668" y="535"/>
                      <a:pt x="683" y="578"/>
                    </a:cubicBezTo>
                    <a:cubicBezTo>
                      <a:pt x="694" y="610"/>
                      <a:pt x="678" y="646"/>
                      <a:pt x="651" y="671"/>
                    </a:cubicBezTo>
                    <a:cubicBezTo>
                      <a:pt x="636" y="686"/>
                      <a:pt x="622" y="701"/>
                      <a:pt x="607" y="716"/>
                    </a:cubicBezTo>
                    <a:cubicBezTo>
                      <a:pt x="593" y="729"/>
                      <a:pt x="577" y="741"/>
                      <a:pt x="584" y="764"/>
                    </a:cubicBezTo>
                    <a:cubicBezTo>
                      <a:pt x="585" y="768"/>
                      <a:pt x="585" y="773"/>
                      <a:pt x="583" y="776"/>
                    </a:cubicBezTo>
                    <a:cubicBezTo>
                      <a:pt x="573" y="791"/>
                      <a:pt x="554" y="799"/>
                      <a:pt x="558" y="823"/>
                    </a:cubicBezTo>
                    <a:cubicBezTo>
                      <a:pt x="561" y="841"/>
                      <a:pt x="558" y="860"/>
                      <a:pt x="558" y="885"/>
                    </a:cubicBezTo>
                    <a:cubicBezTo>
                      <a:pt x="514" y="885"/>
                      <a:pt x="470" y="883"/>
                      <a:pt x="427" y="885"/>
                    </a:cubicBezTo>
                    <a:cubicBezTo>
                      <a:pt x="401" y="887"/>
                      <a:pt x="373" y="873"/>
                      <a:pt x="349" y="896"/>
                    </a:cubicBezTo>
                    <a:cubicBezTo>
                      <a:pt x="345" y="900"/>
                      <a:pt x="328" y="886"/>
                      <a:pt x="317" y="885"/>
                    </a:cubicBezTo>
                    <a:cubicBezTo>
                      <a:pt x="285" y="884"/>
                      <a:pt x="253" y="883"/>
                      <a:pt x="222" y="885"/>
                    </a:cubicBezTo>
                    <a:cubicBezTo>
                      <a:pt x="192" y="888"/>
                      <a:pt x="163" y="883"/>
                      <a:pt x="131" y="895"/>
                    </a:cubicBezTo>
                    <a:cubicBezTo>
                      <a:pt x="98" y="907"/>
                      <a:pt x="57" y="897"/>
                      <a:pt x="16" y="891"/>
                    </a:cubicBezTo>
                    <a:cubicBezTo>
                      <a:pt x="22" y="888"/>
                      <a:pt x="28" y="885"/>
                      <a:pt x="39" y="880"/>
                    </a:cubicBezTo>
                    <a:cubicBezTo>
                      <a:pt x="27" y="828"/>
                      <a:pt x="61" y="784"/>
                      <a:pt x="71" y="733"/>
                    </a:cubicBezTo>
                    <a:cubicBezTo>
                      <a:pt x="75" y="715"/>
                      <a:pt x="80" y="699"/>
                      <a:pt x="71" y="681"/>
                    </a:cubicBezTo>
                    <a:cubicBezTo>
                      <a:pt x="66" y="673"/>
                      <a:pt x="65" y="662"/>
                      <a:pt x="65" y="652"/>
                    </a:cubicBezTo>
                    <a:cubicBezTo>
                      <a:pt x="64" y="631"/>
                      <a:pt x="70" y="608"/>
                      <a:pt x="62" y="590"/>
                    </a:cubicBezTo>
                    <a:cubicBezTo>
                      <a:pt x="57" y="577"/>
                      <a:pt x="31" y="574"/>
                      <a:pt x="39" y="550"/>
                    </a:cubicBezTo>
                    <a:cubicBezTo>
                      <a:pt x="17" y="534"/>
                      <a:pt x="20" y="506"/>
                      <a:pt x="10" y="486"/>
                    </a:cubicBezTo>
                    <a:cubicBezTo>
                      <a:pt x="0" y="466"/>
                      <a:pt x="11" y="459"/>
                      <a:pt x="12" y="444"/>
                    </a:cubicBezTo>
                    <a:cubicBezTo>
                      <a:pt x="17" y="410"/>
                      <a:pt x="10" y="376"/>
                      <a:pt x="37" y="346"/>
                    </a:cubicBezTo>
                    <a:cubicBezTo>
                      <a:pt x="45" y="338"/>
                      <a:pt x="38" y="318"/>
                      <a:pt x="39" y="303"/>
                    </a:cubicBezTo>
                    <a:cubicBezTo>
                      <a:pt x="41" y="287"/>
                      <a:pt x="27" y="263"/>
                      <a:pt x="60" y="262"/>
                    </a:cubicBezTo>
                    <a:cubicBezTo>
                      <a:pt x="61" y="262"/>
                      <a:pt x="65" y="255"/>
                      <a:pt x="64" y="251"/>
                    </a:cubicBezTo>
                    <a:cubicBezTo>
                      <a:pt x="55" y="205"/>
                      <a:pt x="92" y="200"/>
                      <a:pt x="123" y="18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54">
                <a:extLst>
                  <a:ext uri="{FF2B5EF4-FFF2-40B4-BE49-F238E27FC236}">
                    <a16:creationId xmlns:a16="http://schemas.microsoft.com/office/drawing/2014/main" id="{710C1FCE-B01A-CC54-4327-D8CD10D82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3988" y="5192713"/>
                <a:ext cx="625475" cy="171450"/>
              </a:xfrm>
              <a:custGeom>
                <a:avLst/>
                <a:gdLst>
                  <a:gd name="T0" fmla="*/ 0 w 1501"/>
                  <a:gd name="T1" fmla="*/ 401 h 410"/>
                  <a:gd name="T2" fmla="*/ 14 w 1501"/>
                  <a:gd name="T3" fmla="*/ 375 h 410"/>
                  <a:gd name="T4" fmla="*/ 52 w 1501"/>
                  <a:gd name="T5" fmla="*/ 283 h 410"/>
                  <a:gd name="T6" fmla="*/ 101 w 1501"/>
                  <a:gd name="T7" fmla="*/ 152 h 410"/>
                  <a:gd name="T8" fmla="*/ 136 w 1501"/>
                  <a:gd name="T9" fmla="*/ 84 h 410"/>
                  <a:gd name="T10" fmla="*/ 193 w 1501"/>
                  <a:gd name="T11" fmla="*/ 84 h 410"/>
                  <a:gd name="T12" fmla="*/ 377 w 1501"/>
                  <a:gd name="T13" fmla="*/ 71 h 410"/>
                  <a:gd name="T14" fmla="*/ 413 w 1501"/>
                  <a:gd name="T15" fmla="*/ 33 h 410"/>
                  <a:gd name="T16" fmla="*/ 936 w 1501"/>
                  <a:gd name="T17" fmla="*/ 33 h 410"/>
                  <a:gd name="T18" fmla="*/ 980 w 1501"/>
                  <a:gd name="T19" fmla="*/ 34 h 410"/>
                  <a:gd name="T20" fmla="*/ 1021 w 1501"/>
                  <a:gd name="T21" fmla="*/ 33 h 410"/>
                  <a:gd name="T22" fmla="*/ 1052 w 1501"/>
                  <a:gd name="T23" fmla="*/ 29 h 410"/>
                  <a:gd name="T24" fmla="*/ 1093 w 1501"/>
                  <a:gd name="T25" fmla="*/ 21 h 410"/>
                  <a:gd name="T26" fmla="*/ 1137 w 1501"/>
                  <a:gd name="T27" fmla="*/ 21 h 410"/>
                  <a:gd name="T28" fmla="*/ 1188 w 1501"/>
                  <a:gd name="T29" fmla="*/ 21 h 410"/>
                  <a:gd name="T30" fmla="*/ 1232 w 1501"/>
                  <a:gd name="T31" fmla="*/ 21 h 410"/>
                  <a:gd name="T32" fmla="*/ 1276 w 1501"/>
                  <a:gd name="T33" fmla="*/ 20 h 410"/>
                  <a:gd name="T34" fmla="*/ 1501 w 1501"/>
                  <a:gd name="T35" fmla="*/ 7 h 410"/>
                  <a:gd name="T36" fmla="*/ 1429 w 1501"/>
                  <a:gd name="T37" fmla="*/ 84 h 410"/>
                  <a:gd name="T38" fmla="*/ 1275 w 1501"/>
                  <a:gd name="T39" fmla="*/ 170 h 410"/>
                  <a:gd name="T40" fmla="*/ 1171 w 1501"/>
                  <a:gd name="T41" fmla="*/ 240 h 410"/>
                  <a:gd name="T42" fmla="*/ 1116 w 1501"/>
                  <a:gd name="T43" fmla="*/ 291 h 410"/>
                  <a:gd name="T44" fmla="*/ 1071 w 1501"/>
                  <a:gd name="T45" fmla="*/ 328 h 410"/>
                  <a:gd name="T46" fmla="*/ 1022 w 1501"/>
                  <a:gd name="T47" fmla="*/ 362 h 410"/>
                  <a:gd name="T48" fmla="*/ 945 w 1501"/>
                  <a:gd name="T49" fmla="*/ 388 h 410"/>
                  <a:gd name="T50" fmla="*/ 730 w 1501"/>
                  <a:gd name="T51" fmla="*/ 387 h 410"/>
                  <a:gd name="T52" fmla="*/ 444 w 1501"/>
                  <a:gd name="T53" fmla="*/ 400 h 410"/>
                  <a:gd name="T54" fmla="*/ 373 w 1501"/>
                  <a:gd name="T55" fmla="*/ 389 h 410"/>
                  <a:gd name="T56" fmla="*/ 336 w 1501"/>
                  <a:gd name="T57" fmla="*/ 389 h 410"/>
                  <a:gd name="T58" fmla="*/ 189 w 1501"/>
                  <a:gd name="T59" fmla="*/ 400 h 410"/>
                  <a:gd name="T60" fmla="*/ 0 w 1501"/>
                  <a:gd name="T61" fmla="*/ 401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01" h="410">
                    <a:moveTo>
                      <a:pt x="0" y="401"/>
                    </a:moveTo>
                    <a:cubicBezTo>
                      <a:pt x="7" y="388"/>
                      <a:pt x="14" y="381"/>
                      <a:pt x="14" y="375"/>
                    </a:cubicBezTo>
                    <a:cubicBezTo>
                      <a:pt x="11" y="337"/>
                      <a:pt x="31" y="308"/>
                      <a:pt x="52" y="283"/>
                    </a:cubicBezTo>
                    <a:cubicBezTo>
                      <a:pt x="85" y="244"/>
                      <a:pt x="97" y="198"/>
                      <a:pt x="101" y="152"/>
                    </a:cubicBezTo>
                    <a:cubicBezTo>
                      <a:pt x="104" y="122"/>
                      <a:pt x="113" y="101"/>
                      <a:pt x="136" y="84"/>
                    </a:cubicBezTo>
                    <a:cubicBezTo>
                      <a:pt x="155" y="84"/>
                      <a:pt x="174" y="82"/>
                      <a:pt x="193" y="84"/>
                    </a:cubicBezTo>
                    <a:cubicBezTo>
                      <a:pt x="255" y="92"/>
                      <a:pt x="315" y="69"/>
                      <a:pt x="377" y="71"/>
                    </a:cubicBezTo>
                    <a:cubicBezTo>
                      <a:pt x="404" y="73"/>
                      <a:pt x="403" y="50"/>
                      <a:pt x="413" y="33"/>
                    </a:cubicBezTo>
                    <a:cubicBezTo>
                      <a:pt x="586" y="33"/>
                      <a:pt x="761" y="33"/>
                      <a:pt x="936" y="33"/>
                    </a:cubicBezTo>
                    <a:cubicBezTo>
                      <a:pt x="951" y="33"/>
                      <a:pt x="968" y="29"/>
                      <a:pt x="980" y="34"/>
                    </a:cubicBezTo>
                    <a:cubicBezTo>
                      <a:pt x="995" y="42"/>
                      <a:pt x="1007" y="8"/>
                      <a:pt x="1021" y="33"/>
                    </a:cubicBezTo>
                    <a:cubicBezTo>
                      <a:pt x="1029" y="14"/>
                      <a:pt x="1041" y="32"/>
                      <a:pt x="1052" y="29"/>
                    </a:cubicBezTo>
                    <a:cubicBezTo>
                      <a:pt x="1065" y="24"/>
                      <a:pt x="1079" y="22"/>
                      <a:pt x="1093" y="21"/>
                    </a:cubicBezTo>
                    <a:cubicBezTo>
                      <a:pt x="1108" y="20"/>
                      <a:pt x="1123" y="21"/>
                      <a:pt x="1137" y="21"/>
                    </a:cubicBezTo>
                    <a:cubicBezTo>
                      <a:pt x="1154" y="21"/>
                      <a:pt x="1171" y="21"/>
                      <a:pt x="1188" y="21"/>
                    </a:cubicBezTo>
                    <a:cubicBezTo>
                      <a:pt x="1203" y="21"/>
                      <a:pt x="1218" y="21"/>
                      <a:pt x="1232" y="21"/>
                    </a:cubicBezTo>
                    <a:cubicBezTo>
                      <a:pt x="1247" y="21"/>
                      <a:pt x="1263" y="24"/>
                      <a:pt x="1276" y="20"/>
                    </a:cubicBezTo>
                    <a:cubicBezTo>
                      <a:pt x="1348" y="0"/>
                      <a:pt x="1421" y="11"/>
                      <a:pt x="1501" y="7"/>
                    </a:cubicBezTo>
                    <a:cubicBezTo>
                      <a:pt x="1483" y="46"/>
                      <a:pt x="1461" y="70"/>
                      <a:pt x="1429" y="84"/>
                    </a:cubicBezTo>
                    <a:cubicBezTo>
                      <a:pt x="1375" y="107"/>
                      <a:pt x="1321" y="130"/>
                      <a:pt x="1275" y="170"/>
                    </a:cubicBezTo>
                    <a:cubicBezTo>
                      <a:pt x="1244" y="197"/>
                      <a:pt x="1213" y="225"/>
                      <a:pt x="1171" y="240"/>
                    </a:cubicBezTo>
                    <a:cubicBezTo>
                      <a:pt x="1149" y="248"/>
                      <a:pt x="1121" y="260"/>
                      <a:pt x="1116" y="291"/>
                    </a:cubicBezTo>
                    <a:cubicBezTo>
                      <a:pt x="1095" y="295"/>
                      <a:pt x="1092" y="321"/>
                      <a:pt x="1071" y="328"/>
                    </a:cubicBezTo>
                    <a:cubicBezTo>
                      <a:pt x="1052" y="334"/>
                      <a:pt x="1038" y="351"/>
                      <a:pt x="1022" y="362"/>
                    </a:cubicBezTo>
                    <a:cubicBezTo>
                      <a:pt x="986" y="388"/>
                      <a:pt x="986" y="388"/>
                      <a:pt x="945" y="388"/>
                    </a:cubicBezTo>
                    <a:cubicBezTo>
                      <a:pt x="873" y="388"/>
                      <a:pt x="801" y="391"/>
                      <a:pt x="730" y="387"/>
                    </a:cubicBezTo>
                    <a:cubicBezTo>
                      <a:pt x="634" y="381"/>
                      <a:pt x="540" y="405"/>
                      <a:pt x="444" y="400"/>
                    </a:cubicBezTo>
                    <a:cubicBezTo>
                      <a:pt x="420" y="399"/>
                      <a:pt x="395" y="408"/>
                      <a:pt x="373" y="389"/>
                    </a:cubicBezTo>
                    <a:cubicBezTo>
                      <a:pt x="365" y="383"/>
                      <a:pt x="346" y="384"/>
                      <a:pt x="336" y="389"/>
                    </a:cubicBezTo>
                    <a:cubicBezTo>
                      <a:pt x="288" y="410"/>
                      <a:pt x="238" y="399"/>
                      <a:pt x="189" y="400"/>
                    </a:cubicBezTo>
                    <a:cubicBezTo>
                      <a:pt x="128" y="402"/>
                      <a:pt x="67" y="401"/>
                      <a:pt x="0" y="40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55">
                <a:extLst>
                  <a:ext uri="{FF2B5EF4-FFF2-40B4-BE49-F238E27FC236}">
                    <a16:creationId xmlns:a16="http://schemas.microsoft.com/office/drawing/2014/main" id="{5181A251-409A-EB2E-E549-C72F5C6F5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050" y="4665663"/>
                <a:ext cx="292100" cy="336550"/>
              </a:xfrm>
              <a:custGeom>
                <a:avLst/>
                <a:gdLst>
                  <a:gd name="T0" fmla="*/ 523 w 700"/>
                  <a:gd name="T1" fmla="*/ 651 h 810"/>
                  <a:gd name="T2" fmla="*/ 523 w 700"/>
                  <a:gd name="T3" fmla="*/ 708 h 810"/>
                  <a:gd name="T4" fmla="*/ 497 w 700"/>
                  <a:gd name="T5" fmla="*/ 708 h 810"/>
                  <a:gd name="T6" fmla="*/ 461 w 700"/>
                  <a:gd name="T7" fmla="*/ 740 h 810"/>
                  <a:gd name="T8" fmla="*/ 429 w 700"/>
                  <a:gd name="T9" fmla="*/ 810 h 810"/>
                  <a:gd name="T10" fmla="*/ 370 w 700"/>
                  <a:gd name="T11" fmla="*/ 771 h 810"/>
                  <a:gd name="T12" fmla="*/ 218 w 700"/>
                  <a:gd name="T13" fmla="*/ 772 h 810"/>
                  <a:gd name="T14" fmla="*/ 158 w 700"/>
                  <a:gd name="T15" fmla="*/ 751 h 810"/>
                  <a:gd name="T16" fmla="*/ 30 w 700"/>
                  <a:gd name="T17" fmla="*/ 711 h 810"/>
                  <a:gd name="T18" fmla="*/ 30 w 700"/>
                  <a:gd name="T19" fmla="*/ 589 h 810"/>
                  <a:gd name="T20" fmla="*/ 30 w 700"/>
                  <a:gd name="T21" fmla="*/ 450 h 810"/>
                  <a:gd name="T22" fmla="*/ 30 w 700"/>
                  <a:gd name="T23" fmla="*/ 387 h 810"/>
                  <a:gd name="T24" fmla="*/ 23 w 700"/>
                  <a:gd name="T25" fmla="*/ 337 h 810"/>
                  <a:gd name="T26" fmla="*/ 18 w 700"/>
                  <a:gd name="T27" fmla="*/ 282 h 810"/>
                  <a:gd name="T28" fmla="*/ 17 w 700"/>
                  <a:gd name="T29" fmla="*/ 219 h 810"/>
                  <a:gd name="T30" fmla="*/ 7 w 700"/>
                  <a:gd name="T31" fmla="*/ 129 h 810"/>
                  <a:gd name="T32" fmla="*/ 107 w 700"/>
                  <a:gd name="T33" fmla="*/ 113 h 810"/>
                  <a:gd name="T34" fmla="*/ 215 w 700"/>
                  <a:gd name="T35" fmla="*/ 113 h 810"/>
                  <a:gd name="T36" fmla="*/ 287 w 700"/>
                  <a:gd name="T37" fmla="*/ 125 h 810"/>
                  <a:gd name="T38" fmla="*/ 367 w 700"/>
                  <a:gd name="T39" fmla="*/ 162 h 810"/>
                  <a:gd name="T40" fmla="*/ 421 w 700"/>
                  <a:gd name="T41" fmla="*/ 144 h 810"/>
                  <a:gd name="T42" fmla="*/ 485 w 700"/>
                  <a:gd name="T43" fmla="*/ 115 h 810"/>
                  <a:gd name="T44" fmla="*/ 562 w 700"/>
                  <a:gd name="T45" fmla="*/ 69 h 810"/>
                  <a:gd name="T46" fmla="*/ 671 w 700"/>
                  <a:gd name="T47" fmla="*/ 0 h 810"/>
                  <a:gd name="T48" fmla="*/ 688 w 700"/>
                  <a:gd name="T49" fmla="*/ 328 h 810"/>
                  <a:gd name="T50" fmla="*/ 677 w 700"/>
                  <a:gd name="T51" fmla="*/ 386 h 810"/>
                  <a:gd name="T52" fmla="*/ 675 w 700"/>
                  <a:gd name="T53" fmla="*/ 442 h 810"/>
                  <a:gd name="T54" fmla="*/ 662 w 700"/>
                  <a:gd name="T55" fmla="*/ 500 h 810"/>
                  <a:gd name="T56" fmla="*/ 609 w 700"/>
                  <a:gd name="T57" fmla="*/ 578 h 810"/>
                  <a:gd name="T58" fmla="*/ 523 w 700"/>
                  <a:gd name="T59" fmla="*/ 65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00" h="810">
                    <a:moveTo>
                      <a:pt x="523" y="651"/>
                    </a:moveTo>
                    <a:cubicBezTo>
                      <a:pt x="523" y="669"/>
                      <a:pt x="523" y="687"/>
                      <a:pt x="523" y="708"/>
                    </a:cubicBezTo>
                    <a:cubicBezTo>
                      <a:pt x="513" y="708"/>
                      <a:pt x="505" y="708"/>
                      <a:pt x="497" y="708"/>
                    </a:cubicBezTo>
                    <a:cubicBezTo>
                      <a:pt x="474" y="707"/>
                      <a:pt x="461" y="718"/>
                      <a:pt x="461" y="740"/>
                    </a:cubicBezTo>
                    <a:cubicBezTo>
                      <a:pt x="461" y="769"/>
                      <a:pt x="448" y="790"/>
                      <a:pt x="429" y="810"/>
                    </a:cubicBezTo>
                    <a:cubicBezTo>
                      <a:pt x="418" y="783"/>
                      <a:pt x="398" y="771"/>
                      <a:pt x="370" y="771"/>
                    </a:cubicBezTo>
                    <a:cubicBezTo>
                      <a:pt x="319" y="772"/>
                      <a:pt x="269" y="770"/>
                      <a:pt x="218" y="772"/>
                    </a:cubicBezTo>
                    <a:cubicBezTo>
                      <a:pt x="194" y="773"/>
                      <a:pt x="171" y="765"/>
                      <a:pt x="158" y="751"/>
                    </a:cubicBezTo>
                    <a:cubicBezTo>
                      <a:pt x="123" y="714"/>
                      <a:pt x="84" y="701"/>
                      <a:pt x="30" y="711"/>
                    </a:cubicBezTo>
                    <a:cubicBezTo>
                      <a:pt x="30" y="668"/>
                      <a:pt x="30" y="629"/>
                      <a:pt x="30" y="589"/>
                    </a:cubicBezTo>
                    <a:cubicBezTo>
                      <a:pt x="30" y="543"/>
                      <a:pt x="30" y="496"/>
                      <a:pt x="30" y="450"/>
                    </a:cubicBezTo>
                    <a:cubicBezTo>
                      <a:pt x="30" y="429"/>
                      <a:pt x="30" y="408"/>
                      <a:pt x="30" y="387"/>
                    </a:cubicBezTo>
                    <a:cubicBezTo>
                      <a:pt x="0" y="376"/>
                      <a:pt x="34" y="354"/>
                      <a:pt x="23" y="337"/>
                    </a:cubicBezTo>
                    <a:cubicBezTo>
                      <a:pt x="14" y="323"/>
                      <a:pt x="18" y="301"/>
                      <a:pt x="18" y="282"/>
                    </a:cubicBezTo>
                    <a:cubicBezTo>
                      <a:pt x="17" y="261"/>
                      <a:pt x="23" y="238"/>
                      <a:pt x="17" y="219"/>
                    </a:cubicBezTo>
                    <a:cubicBezTo>
                      <a:pt x="7" y="190"/>
                      <a:pt x="2" y="161"/>
                      <a:pt x="7" y="129"/>
                    </a:cubicBezTo>
                    <a:cubicBezTo>
                      <a:pt x="40" y="124"/>
                      <a:pt x="73" y="116"/>
                      <a:pt x="107" y="113"/>
                    </a:cubicBezTo>
                    <a:cubicBezTo>
                      <a:pt x="143" y="111"/>
                      <a:pt x="179" y="113"/>
                      <a:pt x="215" y="113"/>
                    </a:cubicBezTo>
                    <a:cubicBezTo>
                      <a:pt x="260" y="112"/>
                      <a:pt x="260" y="112"/>
                      <a:pt x="287" y="125"/>
                    </a:cubicBezTo>
                    <a:cubicBezTo>
                      <a:pt x="314" y="138"/>
                      <a:pt x="339" y="155"/>
                      <a:pt x="367" y="162"/>
                    </a:cubicBezTo>
                    <a:cubicBezTo>
                      <a:pt x="383" y="165"/>
                      <a:pt x="409" y="156"/>
                      <a:pt x="421" y="144"/>
                    </a:cubicBezTo>
                    <a:cubicBezTo>
                      <a:pt x="440" y="124"/>
                      <a:pt x="465" y="119"/>
                      <a:pt x="485" y="115"/>
                    </a:cubicBezTo>
                    <a:cubicBezTo>
                      <a:pt x="518" y="108"/>
                      <a:pt x="540" y="91"/>
                      <a:pt x="562" y="69"/>
                    </a:cubicBezTo>
                    <a:cubicBezTo>
                      <a:pt x="592" y="39"/>
                      <a:pt x="632" y="13"/>
                      <a:pt x="671" y="0"/>
                    </a:cubicBezTo>
                    <a:cubicBezTo>
                      <a:pt x="700" y="108"/>
                      <a:pt x="686" y="218"/>
                      <a:pt x="688" y="328"/>
                    </a:cubicBezTo>
                    <a:cubicBezTo>
                      <a:pt x="689" y="347"/>
                      <a:pt x="679" y="366"/>
                      <a:pt x="677" y="386"/>
                    </a:cubicBezTo>
                    <a:cubicBezTo>
                      <a:pt x="675" y="405"/>
                      <a:pt x="683" y="427"/>
                      <a:pt x="675" y="442"/>
                    </a:cubicBezTo>
                    <a:cubicBezTo>
                      <a:pt x="665" y="462"/>
                      <a:pt x="671" y="484"/>
                      <a:pt x="662" y="500"/>
                    </a:cubicBezTo>
                    <a:cubicBezTo>
                      <a:pt x="648" y="528"/>
                      <a:pt x="644" y="565"/>
                      <a:pt x="609" y="578"/>
                    </a:cubicBezTo>
                    <a:cubicBezTo>
                      <a:pt x="571" y="592"/>
                      <a:pt x="555" y="628"/>
                      <a:pt x="523" y="6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56">
                <a:extLst>
                  <a:ext uri="{FF2B5EF4-FFF2-40B4-BE49-F238E27FC236}">
                    <a16:creationId xmlns:a16="http://schemas.microsoft.com/office/drawing/2014/main" id="{594C77A8-868A-659C-99BB-B8F2E8F55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0788" y="1046163"/>
                <a:ext cx="515937" cy="320675"/>
              </a:xfrm>
              <a:custGeom>
                <a:avLst/>
                <a:gdLst>
                  <a:gd name="T0" fmla="*/ 504 w 1240"/>
                  <a:gd name="T1" fmla="*/ 419 h 771"/>
                  <a:gd name="T2" fmla="*/ 620 w 1240"/>
                  <a:gd name="T3" fmla="*/ 445 h 771"/>
                  <a:gd name="T4" fmla="*/ 644 w 1240"/>
                  <a:gd name="T5" fmla="*/ 450 h 771"/>
                  <a:gd name="T6" fmla="*/ 703 w 1240"/>
                  <a:gd name="T7" fmla="*/ 460 h 771"/>
                  <a:gd name="T8" fmla="*/ 767 w 1240"/>
                  <a:gd name="T9" fmla="*/ 451 h 771"/>
                  <a:gd name="T10" fmla="*/ 843 w 1240"/>
                  <a:gd name="T11" fmla="*/ 420 h 771"/>
                  <a:gd name="T12" fmla="*/ 922 w 1240"/>
                  <a:gd name="T13" fmla="*/ 361 h 771"/>
                  <a:gd name="T14" fmla="*/ 1027 w 1240"/>
                  <a:gd name="T15" fmla="*/ 360 h 771"/>
                  <a:gd name="T16" fmla="*/ 1144 w 1240"/>
                  <a:gd name="T17" fmla="*/ 399 h 771"/>
                  <a:gd name="T18" fmla="*/ 1190 w 1240"/>
                  <a:gd name="T19" fmla="*/ 424 h 771"/>
                  <a:gd name="T20" fmla="*/ 1239 w 1240"/>
                  <a:gd name="T21" fmla="*/ 503 h 771"/>
                  <a:gd name="T22" fmla="*/ 1228 w 1240"/>
                  <a:gd name="T23" fmla="*/ 549 h 771"/>
                  <a:gd name="T24" fmla="*/ 1238 w 1240"/>
                  <a:gd name="T25" fmla="*/ 594 h 771"/>
                  <a:gd name="T26" fmla="*/ 1231 w 1240"/>
                  <a:gd name="T27" fmla="*/ 615 h 771"/>
                  <a:gd name="T28" fmla="*/ 1214 w 1240"/>
                  <a:gd name="T29" fmla="*/ 665 h 771"/>
                  <a:gd name="T30" fmla="*/ 1182 w 1240"/>
                  <a:gd name="T31" fmla="*/ 714 h 771"/>
                  <a:gd name="T32" fmla="*/ 1047 w 1240"/>
                  <a:gd name="T33" fmla="*/ 741 h 771"/>
                  <a:gd name="T34" fmla="*/ 980 w 1240"/>
                  <a:gd name="T35" fmla="*/ 690 h 771"/>
                  <a:gd name="T36" fmla="*/ 900 w 1240"/>
                  <a:gd name="T37" fmla="*/ 740 h 771"/>
                  <a:gd name="T38" fmla="*/ 849 w 1240"/>
                  <a:gd name="T39" fmla="*/ 753 h 771"/>
                  <a:gd name="T40" fmla="*/ 640 w 1240"/>
                  <a:gd name="T41" fmla="*/ 754 h 771"/>
                  <a:gd name="T42" fmla="*/ 557 w 1240"/>
                  <a:gd name="T43" fmla="*/ 712 h 771"/>
                  <a:gd name="T44" fmla="*/ 547 w 1240"/>
                  <a:gd name="T45" fmla="*/ 704 h 771"/>
                  <a:gd name="T46" fmla="*/ 480 w 1240"/>
                  <a:gd name="T47" fmla="*/ 771 h 771"/>
                  <a:gd name="T48" fmla="*/ 429 w 1240"/>
                  <a:gd name="T49" fmla="*/ 735 h 771"/>
                  <a:gd name="T50" fmla="*/ 349 w 1240"/>
                  <a:gd name="T51" fmla="*/ 715 h 771"/>
                  <a:gd name="T52" fmla="*/ 315 w 1240"/>
                  <a:gd name="T53" fmla="*/ 682 h 771"/>
                  <a:gd name="T54" fmla="*/ 314 w 1240"/>
                  <a:gd name="T55" fmla="*/ 619 h 771"/>
                  <a:gd name="T56" fmla="*/ 304 w 1240"/>
                  <a:gd name="T57" fmla="*/ 585 h 771"/>
                  <a:gd name="T58" fmla="*/ 296 w 1240"/>
                  <a:gd name="T59" fmla="*/ 449 h 771"/>
                  <a:gd name="T60" fmla="*/ 302 w 1240"/>
                  <a:gd name="T61" fmla="*/ 373 h 771"/>
                  <a:gd name="T62" fmla="*/ 309 w 1240"/>
                  <a:gd name="T63" fmla="*/ 337 h 771"/>
                  <a:gd name="T64" fmla="*/ 262 w 1240"/>
                  <a:gd name="T65" fmla="*/ 254 h 771"/>
                  <a:gd name="T66" fmla="*/ 234 w 1240"/>
                  <a:gd name="T67" fmla="*/ 235 h 771"/>
                  <a:gd name="T68" fmla="*/ 196 w 1240"/>
                  <a:gd name="T69" fmla="*/ 234 h 771"/>
                  <a:gd name="T70" fmla="*/ 36 w 1240"/>
                  <a:gd name="T71" fmla="*/ 144 h 771"/>
                  <a:gd name="T72" fmla="*/ 8 w 1240"/>
                  <a:gd name="T73" fmla="*/ 98 h 771"/>
                  <a:gd name="T74" fmla="*/ 9 w 1240"/>
                  <a:gd name="T75" fmla="*/ 27 h 771"/>
                  <a:gd name="T76" fmla="*/ 130 w 1240"/>
                  <a:gd name="T77" fmla="*/ 19 h 771"/>
                  <a:gd name="T78" fmla="*/ 227 w 1240"/>
                  <a:gd name="T79" fmla="*/ 101 h 771"/>
                  <a:gd name="T80" fmla="*/ 262 w 1240"/>
                  <a:gd name="T81" fmla="*/ 121 h 771"/>
                  <a:gd name="T82" fmla="*/ 382 w 1240"/>
                  <a:gd name="T83" fmla="*/ 120 h 771"/>
                  <a:gd name="T84" fmla="*/ 418 w 1240"/>
                  <a:gd name="T85" fmla="*/ 181 h 771"/>
                  <a:gd name="T86" fmla="*/ 468 w 1240"/>
                  <a:gd name="T87" fmla="*/ 247 h 771"/>
                  <a:gd name="T88" fmla="*/ 452 w 1240"/>
                  <a:gd name="T89" fmla="*/ 337 h 771"/>
                  <a:gd name="T90" fmla="*/ 503 w 1240"/>
                  <a:gd name="T91" fmla="*/ 382 h 771"/>
                  <a:gd name="T92" fmla="*/ 504 w 1240"/>
                  <a:gd name="T93" fmla="*/ 419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40" h="771">
                    <a:moveTo>
                      <a:pt x="504" y="419"/>
                    </a:moveTo>
                    <a:cubicBezTo>
                      <a:pt x="547" y="429"/>
                      <a:pt x="584" y="437"/>
                      <a:pt x="620" y="445"/>
                    </a:cubicBezTo>
                    <a:cubicBezTo>
                      <a:pt x="628" y="447"/>
                      <a:pt x="636" y="449"/>
                      <a:pt x="644" y="450"/>
                    </a:cubicBezTo>
                    <a:cubicBezTo>
                      <a:pt x="664" y="452"/>
                      <a:pt x="683" y="449"/>
                      <a:pt x="703" y="460"/>
                    </a:cubicBezTo>
                    <a:cubicBezTo>
                      <a:pt x="719" y="469"/>
                      <a:pt x="745" y="465"/>
                      <a:pt x="767" y="451"/>
                    </a:cubicBezTo>
                    <a:cubicBezTo>
                      <a:pt x="789" y="436"/>
                      <a:pt x="819" y="434"/>
                      <a:pt x="843" y="420"/>
                    </a:cubicBezTo>
                    <a:cubicBezTo>
                      <a:pt x="869" y="405"/>
                      <a:pt x="892" y="384"/>
                      <a:pt x="922" y="361"/>
                    </a:cubicBezTo>
                    <a:cubicBezTo>
                      <a:pt x="952" y="361"/>
                      <a:pt x="989" y="363"/>
                      <a:pt x="1027" y="360"/>
                    </a:cubicBezTo>
                    <a:cubicBezTo>
                      <a:pt x="1072" y="357"/>
                      <a:pt x="1109" y="374"/>
                      <a:pt x="1144" y="399"/>
                    </a:cubicBezTo>
                    <a:cubicBezTo>
                      <a:pt x="1159" y="409"/>
                      <a:pt x="1175" y="416"/>
                      <a:pt x="1190" y="424"/>
                    </a:cubicBezTo>
                    <a:cubicBezTo>
                      <a:pt x="1208" y="435"/>
                      <a:pt x="1238" y="484"/>
                      <a:pt x="1239" y="503"/>
                    </a:cubicBezTo>
                    <a:cubicBezTo>
                      <a:pt x="1240" y="520"/>
                      <a:pt x="1233" y="534"/>
                      <a:pt x="1228" y="549"/>
                    </a:cubicBezTo>
                    <a:cubicBezTo>
                      <a:pt x="1224" y="561"/>
                      <a:pt x="1236" y="578"/>
                      <a:pt x="1238" y="594"/>
                    </a:cubicBezTo>
                    <a:cubicBezTo>
                      <a:pt x="1239" y="601"/>
                      <a:pt x="1236" y="612"/>
                      <a:pt x="1231" y="615"/>
                    </a:cubicBezTo>
                    <a:cubicBezTo>
                      <a:pt x="1212" y="628"/>
                      <a:pt x="1212" y="647"/>
                      <a:pt x="1214" y="665"/>
                    </a:cubicBezTo>
                    <a:cubicBezTo>
                      <a:pt x="1218" y="692"/>
                      <a:pt x="1196" y="710"/>
                      <a:pt x="1182" y="714"/>
                    </a:cubicBezTo>
                    <a:cubicBezTo>
                      <a:pt x="1137" y="723"/>
                      <a:pt x="1095" y="750"/>
                      <a:pt x="1047" y="741"/>
                    </a:cubicBezTo>
                    <a:cubicBezTo>
                      <a:pt x="1017" y="735"/>
                      <a:pt x="989" y="726"/>
                      <a:pt x="980" y="690"/>
                    </a:cubicBezTo>
                    <a:cubicBezTo>
                      <a:pt x="953" y="707"/>
                      <a:pt x="928" y="726"/>
                      <a:pt x="900" y="740"/>
                    </a:cubicBezTo>
                    <a:cubicBezTo>
                      <a:pt x="885" y="748"/>
                      <a:pt x="866" y="753"/>
                      <a:pt x="849" y="753"/>
                    </a:cubicBezTo>
                    <a:cubicBezTo>
                      <a:pt x="779" y="754"/>
                      <a:pt x="710" y="753"/>
                      <a:pt x="640" y="754"/>
                    </a:cubicBezTo>
                    <a:cubicBezTo>
                      <a:pt x="604" y="755"/>
                      <a:pt x="574" y="747"/>
                      <a:pt x="557" y="712"/>
                    </a:cubicBezTo>
                    <a:cubicBezTo>
                      <a:pt x="555" y="707"/>
                      <a:pt x="548" y="705"/>
                      <a:pt x="547" y="704"/>
                    </a:cubicBezTo>
                    <a:cubicBezTo>
                      <a:pt x="523" y="728"/>
                      <a:pt x="501" y="750"/>
                      <a:pt x="480" y="771"/>
                    </a:cubicBezTo>
                    <a:cubicBezTo>
                      <a:pt x="458" y="756"/>
                      <a:pt x="443" y="747"/>
                      <a:pt x="429" y="735"/>
                    </a:cubicBezTo>
                    <a:cubicBezTo>
                      <a:pt x="405" y="716"/>
                      <a:pt x="378" y="715"/>
                      <a:pt x="349" y="715"/>
                    </a:cubicBezTo>
                    <a:cubicBezTo>
                      <a:pt x="326" y="715"/>
                      <a:pt x="315" y="704"/>
                      <a:pt x="315" y="682"/>
                    </a:cubicBezTo>
                    <a:cubicBezTo>
                      <a:pt x="314" y="661"/>
                      <a:pt x="315" y="640"/>
                      <a:pt x="314" y="619"/>
                    </a:cubicBezTo>
                    <a:cubicBezTo>
                      <a:pt x="313" y="607"/>
                      <a:pt x="309" y="596"/>
                      <a:pt x="304" y="585"/>
                    </a:cubicBezTo>
                    <a:cubicBezTo>
                      <a:pt x="283" y="541"/>
                      <a:pt x="283" y="495"/>
                      <a:pt x="296" y="449"/>
                    </a:cubicBezTo>
                    <a:cubicBezTo>
                      <a:pt x="301" y="432"/>
                      <a:pt x="303" y="392"/>
                      <a:pt x="302" y="373"/>
                    </a:cubicBezTo>
                    <a:cubicBezTo>
                      <a:pt x="302" y="364"/>
                      <a:pt x="306" y="354"/>
                      <a:pt x="309" y="337"/>
                    </a:cubicBezTo>
                    <a:cubicBezTo>
                      <a:pt x="290" y="318"/>
                      <a:pt x="264" y="293"/>
                      <a:pt x="262" y="254"/>
                    </a:cubicBezTo>
                    <a:cubicBezTo>
                      <a:pt x="262" y="247"/>
                      <a:pt x="245" y="238"/>
                      <a:pt x="234" y="235"/>
                    </a:cubicBezTo>
                    <a:cubicBezTo>
                      <a:pt x="222" y="232"/>
                      <a:pt x="209" y="233"/>
                      <a:pt x="196" y="234"/>
                    </a:cubicBezTo>
                    <a:cubicBezTo>
                      <a:pt x="122" y="240"/>
                      <a:pt x="71" y="204"/>
                      <a:pt x="36" y="144"/>
                    </a:cubicBezTo>
                    <a:cubicBezTo>
                      <a:pt x="28" y="129"/>
                      <a:pt x="14" y="118"/>
                      <a:pt x="8" y="98"/>
                    </a:cubicBezTo>
                    <a:cubicBezTo>
                      <a:pt x="0" y="72"/>
                      <a:pt x="19" y="50"/>
                      <a:pt x="9" y="27"/>
                    </a:cubicBezTo>
                    <a:cubicBezTo>
                      <a:pt x="49" y="0"/>
                      <a:pt x="88" y="2"/>
                      <a:pt x="130" y="19"/>
                    </a:cubicBezTo>
                    <a:cubicBezTo>
                      <a:pt x="172" y="36"/>
                      <a:pt x="221" y="40"/>
                      <a:pt x="227" y="101"/>
                    </a:cubicBezTo>
                    <a:cubicBezTo>
                      <a:pt x="228" y="112"/>
                      <a:pt x="245" y="122"/>
                      <a:pt x="262" y="121"/>
                    </a:cubicBezTo>
                    <a:cubicBezTo>
                      <a:pt x="302" y="119"/>
                      <a:pt x="342" y="120"/>
                      <a:pt x="382" y="120"/>
                    </a:cubicBezTo>
                    <a:cubicBezTo>
                      <a:pt x="402" y="136"/>
                      <a:pt x="415" y="153"/>
                      <a:pt x="418" y="181"/>
                    </a:cubicBezTo>
                    <a:cubicBezTo>
                      <a:pt x="421" y="202"/>
                      <a:pt x="446" y="220"/>
                      <a:pt x="468" y="247"/>
                    </a:cubicBezTo>
                    <a:cubicBezTo>
                      <a:pt x="464" y="268"/>
                      <a:pt x="459" y="297"/>
                      <a:pt x="452" y="337"/>
                    </a:cubicBezTo>
                    <a:cubicBezTo>
                      <a:pt x="466" y="349"/>
                      <a:pt x="487" y="363"/>
                      <a:pt x="503" y="382"/>
                    </a:cubicBezTo>
                    <a:cubicBezTo>
                      <a:pt x="510" y="389"/>
                      <a:pt x="504" y="406"/>
                      <a:pt x="504" y="4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57">
                <a:extLst>
                  <a:ext uri="{FF2B5EF4-FFF2-40B4-BE49-F238E27FC236}">
                    <a16:creationId xmlns:a16="http://schemas.microsoft.com/office/drawing/2014/main" id="{47EF593B-E206-E24C-BC72-4662F8456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4213" y="4902200"/>
                <a:ext cx="534987" cy="284163"/>
              </a:xfrm>
              <a:custGeom>
                <a:avLst/>
                <a:gdLst>
                  <a:gd name="T0" fmla="*/ 0 w 1286"/>
                  <a:gd name="T1" fmla="*/ 669 h 680"/>
                  <a:gd name="T2" fmla="*/ 168 w 1286"/>
                  <a:gd name="T3" fmla="*/ 509 h 680"/>
                  <a:gd name="T4" fmla="*/ 275 w 1286"/>
                  <a:gd name="T5" fmla="*/ 532 h 680"/>
                  <a:gd name="T6" fmla="*/ 437 w 1286"/>
                  <a:gd name="T7" fmla="*/ 479 h 680"/>
                  <a:gd name="T8" fmla="*/ 452 w 1286"/>
                  <a:gd name="T9" fmla="*/ 465 h 680"/>
                  <a:gd name="T10" fmla="*/ 506 w 1286"/>
                  <a:gd name="T11" fmla="*/ 380 h 680"/>
                  <a:gd name="T12" fmla="*/ 530 w 1286"/>
                  <a:gd name="T13" fmla="*/ 321 h 680"/>
                  <a:gd name="T14" fmla="*/ 547 w 1286"/>
                  <a:gd name="T15" fmla="*/ 265 h 680"/>
                  <a:gd name="T16" fmla="*/ 569 w 1286"/>
                  <a:gd name="T17" fmla="*/ 214 h 680"/>
                  <a:gd name="T18" fmla="*/ 680 w 1286"/>
                  <a:gd name="T19" fmla="*/ 192 h 680"/>
                  <a:gd name="T20" fmla="*/ 680 w 1286"/>
                  <a:gd name="T21" fmla="*/ 133 h 680"/>
                  <a:gd name="T22" fmla="*/ 790 w 1286"/>
                  <a:gd name="T23" fmla="*/ 8 h 680"/>
                  <a:gd name="T24" fmla="*/ 869 w 1286"/>
                  <a:gd name="T25" fmla="*/ 17 h 680"/>
                  <a:gd name="T26" fmla="*/ 873 w 1286"/>
                  <a:gd name="T27" fmla="*/ 0 h 680"/>
                  <a:gd name="T28" fmla="*/ 925 w 1286"/>
                  <a:gd name="T29" fmla="*/ 23 h 680"/>
                  <a:gd name="T30" fmla="*/ 975 w 1286"/>
                  <a:gd name="T31" fmla="*/ 54 h 680"/>
                  <a:gd name="T32" fmla="*/ 971 w 1286"/>
                  <a:gd name="T33" fmla="*/ 130 h 680"/>
                  <a:gd name="T34" fmla="*/ 1035 w 1286"/>
                  <a:gd name="T35" fmla="*/ 185 h 680"/>
                  <a:gd name="T36" fmla="*/ 1088 w 1286"/>
                  <a:gd name="T37" fmla="*/ 213 h 680"/>
                  <a:gd name="T38" fmla="*/ 1149 w 1286"/>
                  <a:gd name="T39" fmla="*/ 227 h 680"/>
                  <a:gd name="T40" fmla="*/ 1176 w 1286"/>
                  <a:gd name="T41" fmla="*/ 310 h 680"/>
                  <a:gd name="T42" fmla="*/ 1200 w 1286"/>
                  <a:gd name="T43" fmla="*/ 376 h 680"/>
                  <a:gd name="T44" fmla="*/ 1237 w 1286"/>
                  <a:gd name="T45" fmla="*/ 449 h 680"/>
                  <a:gd name="T46" fmla="*/ 1273 w 1286"/>
                  <a:gd name="T47" fmla="*/ 513 h 680"/>
                  <a:gd name="T48" fmla="*/ 1113 w 1286"/>
                  <a:gd name="T49" fmla="*/ 554 h 680"/>
                  <a:gd name="T50" fmla="*/ 1081 w 1286"/>
                  <a:gd name="T51" fmla="*/ 555 h 680"/>
                  <a:gd name="T52" fmla="*/ 966 w 1286"/>
                  <a:gd name="T53" fmla="*/ 568 h 680"/>
                  <a:gd name="T54" fmla="*/ 902 w 1286"/>
                  <a:gd name="T55" fmla="*/ 580 h 680"/>
                  <a:gd name="T56" fmla="*/ 689 w 1286"/>
                  <a:gd name="T57" fmla="*/ 616 h 680"/>
                  <a:gd name="T58" fmla="*/ 664 w 1286"/>
                  <a:gd name="T59" fmla="*/ 618 h 680"/>
                  <a:gd name="T60" fmla="*/ 491 w 1286"/>
                  <a:gd name="T61" fmla="*/ 643 h 680"/>
                  <a:gd name="T62" fmla="*/ 441 w 1286"/>
                  <a:gd name="T63" fmla="*/ 643 h 680"/>
                  <a:gd name="T64" fmla="*/ 262 w 1286"/>
                  <a:gd name="T65" fmla="*/ 656 h 680"/>
                  <a:gd name="T66" fmla="*/ 135 w 1286"/>
                  <a:gd name="T67" fmla="*/ 668 h 680"/>
                  <a:gd name="T68" fmla="*/ 0 w 1286"/>
                  <a:gd name="T69" fmla="*/ 669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6" h="680">
                    <a:moveTo>
                      <a:pt x="0" y="669"/>
                    </a:moveTo>
                    <a:cubicBezTo>
                      <a:pt x="68" y="616"/>
                      <a:pt x="95" y="538"/>
                      <a:pt x="168" y="509"/>
                    </a:cubicBezTo>
                    <a:cubicBezTo>
                      <a:pt x="200" y="527"/>
                      <a:pt x="227" y="548"/>
                      <a:pt x="275" y="532"/>
                    </a:cubicBezTo>
                    <a:cubicBezTo>
                      <a:pt x="329" y="514"/>
                      <a:pt x="382" y="493"/>
                      <a:pt x="437" y="479"/>
                    </a:cubicBezTo>
                    <a:cubicBezTo>
                      <a:pt x="443" y="477"/>
                      <a:pt x="448" y="471"/>
                      <a:pt x="452" y="465"/>
                    </a:cubicBezTo>
                    <a:cubicBezTo>
                      <a:pt x="471" y="437"/>
                      <a:pt x="490" y="410"/>
                      <a:pt x="506" y="380"/>
                    </a:cubicBezTo>
                    <a:cubicBezTo>
                      <a:pt x="516" y="361"/>
                      <a:pt x="516" y="335"/>
                      <a:pt x="530" y="321"/>
                    </a:cubicBezTo>
                    <a:cubicBezTo>
                      <a:pt x="549" y="303"/>
                      <a:pt x="530" y="278"/>
                      <a:pt x="547" y="265"/>
                    </a:cubicBezTo>
                    <a:cubicBezTo>
                      <a:pt x="564" y="252"/>
                      <a:pt x="567" y="235"/>
                      <a:pt x="569" y="214"/>
                    </a:cubicBezTo>
                    <a:cubicBezTo>
                      <a:pt x="606" y="209"/>
                      <a:pt x="648" y="223"/>
                      <a:pt x="680" y="192"/>
                    </a:cubicBezTo>
                    <a:cubicBezTo>
                      <a:pt x="680" y="173"/>
                      <a:pt x="680" y="152"/>
                      <a:pt x="680" y="133"/>
                    </a:cubicBezTo>
                    <a:cubicBezTo>
                      <a:pt x="714" y="89"/>
                      <a:pt x="764" y="61"/>
                      <a:pt x="790" y="8"/>
                    </a:cubicBezTo>
                    <a:cubicBezTo>
                      <a:pt x="814" y="24"/>
                      <a:pt x="841" y="30"/>
                      <a:pt x="869" y="17"/>
                    </a:cubicBezTo>
                    <a:cubicBezTo>
                      <a:pt x="872" y="16"/>
                      <a:pt x="872" y="7"/>
                      <a:pt x="873" y="0"/>
                    </a:cubicBezTo>
                    <a:cubicBezTo>
                      <a:pt x="891" y="8"/>
                      <a:pt x="908" y="15"/>
                      <a:pt x="925" y="23"/>
                    </a:cubicBezTo>
                    <a:cubicBezTo>
                      <a:pt x="941" y="32"/>
                      <a:pt x="955" y="42"/>
                      <a:pt x="975" y="54"/>
                    </a:cubicBezTo>
                    <a:cubicBezTo>
                      <a:pt x="957" y="79"/>
                      <a:pt x="957" y="104"/>
                      <a:pt x="971" y="130"/>
                    </a:cubicBezTo>
                    <a:cubicBezTo>
                      <a:pt x="986" y="157"/>
                      <a:pt x="1009" y="182"/>
                      <a:pt x="1035" y="185"/>
                    </a:cubicBezTo>
                    <a:cubicBezTo>
                      <a:pt x="1060" y="188"/>
                      <a:pt x="1066" y="211"/>
                      <a:pt x="1088" y="213"/>
                    </a:cubicBezTo>
                    <a:cubicBezTo>
                      <a:pt x="1107" y="216"/>
                      <a:pt x="1126" y="222"/>
                      <a:pt x="1149" y="227"/>
                    </a:cubicBezTo>
                    <a:cubicBezTo>
                      <a:pt x="1147" y="258"/>
                      <a:pt x="1153" y="287"/>
                      <a:pt x="1176" y="310"/>
                    </a:cubicBezTo>
                    <a:cubicBezTo>
                      <a:pt x="1193" y="328"/>
                      <a:pt x="1202" y="350"/>
                      <a:pt x="1200" y="376"/>
                    </a:cubicBezTo>
                    <a:cubicBezTo>
                      <a:pt x="1197" y="407"/>
                      <a:pt x="1206" y="431"/>
                      <a:pt x="1237" y="449"/>
                    </a:cubicBezTo>
                    <a:cubicBezTo>
                      <a:pt x="1257" y="461"/>
                      <a:pt x="1286" y="478"/>
                      <a:pt x="1273" y="513"/>
                    </a:cubicBezTo>
                    <a:cubicBezTo>
                      <a:pt x="1222" y="535"/>
                      <a:pt x="1162" y="524"/>
                      <a:pt x="1113" y="554"/>
                    </a:cubicBezTo>
                    <a:cubicBezTo>
                      <a:pt x="1105" y="559"/>
                      <a:pt x="1092" y="557"/>
                      <a:pt x="1081" y="555"/>
                    </a:cubicBezTo>
                    <a:cubicBezTo>
                      <a:pt x="1042" y="548"/>
                      <a:pt x="1005" y="569"/>
                      <a:pt x="966" y="568"/>
                    </a:cubicBezTo>
                    <a:cubicBezTo>
                      <a:pt x="948" y="590"/>
                      <a:pt x="924" y="578"/>
                      <a:pt x="902" y="580"/>
                    </a:cubicBezTo>
                    <a:cubicBezTo>
                      <a:pt x="830" y="589"/>
                      <a:pt x="758" y="593"/>
                      <a:pt x="689" y="616"/>
                    </a:cubicBezTo>
                    <a:cubicBezTo>
                      <a:pt x="681" y="618"/>
                      <a:pt x="673" y="619"/>
                      <a:pt x="664" y="618"/>
                    </a:cubicBezTo>
                    <a:cubicBezTo>
                      <a:pt x="605" y="616"/>
                      <a:pt x="548" y="623"/>
                      <a:pt x="491" y="643"/>
                    </a:cubicBezTo>
                    <a:cubicBezTo>
                      <a:pt x="476" y="648"/>
                      <a:pt x="457" y="646"/>
                      <a:pt x="441" y="643"/>
                    </a:cubicBezTo>
                    <a:cubicBezTo>
                      <a:pt x="380" y="635"/>
                      <a:pt x="322" y="661"/>
                      <a:pt x="262" y="656"/>
                    </a:cubicBezTo>
                    <a:cubicBezTo>
                      <a:pt x="222" y="680"/>
                      <a:pt x="177" y="666"/>
                      <a:pt x="135" y="668"/>
                    </a:cubicBezTo>
                    <a:cubicBezTo>
                      <a:pt x="93" y="671"/>
                      <a:pt x="52" y="669"/>
                      <a:pt x="0" y="66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59">
                <a:extLst>
                  <a:ext uri="{FF2B5EF4-FFF2-40B4-BE49-F238E27FC236}">
                    <a16:creationId xmlns:a16="http://schemas.microsoft.com/office/drawing/2014/main" id="{38BC70A9-78A6-146D-BD48-468BEE1F3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0663" y="4973638"/>
                <a:ext cx="520700" cy="242888"/>
              </a:xfrm>
              <a:custGeom>
                <a:avLst/>
                <a:gdLst>
                  <a:gd name="T0" fmla="*/ 125 w 1249"/>
                  <a:gd name="T1" fmla="*/ 475 h 584"/>
                  <a:gd name="T2" fmla="*/ 149 w 1249"/>
                  <a:gd name="T3" fmla="*/ 441 h 584"/>
                  <a:gd name="T4" fmla="*/ 210 w 1249"/>
                  <a:gd name="T5" fmla="*/ 358 h 584"/>
                  <a:gd name="T6" fmla="*/ 253 w 1249"/>
                  <a:gd name="T7" fmla="*/ 319 h 584"/>
                  <a:gd name="T8" fmla="*/ 346 w 1249"/>
                  <a:gd name="T9" fmla="*/ 310 h 584"/>
                  <a:gd name="T10" fmla="*/ 460 w 1249"/>
                  <a:gd name="T11" fmla="*/ 279 h 584"/>
                  <a:gd name="T12" fmla="*/ 567 w 1249"/>
                  <a:gd name="T13" fmla="*/ 247 h 584"/>
                  <a:gd name="T14" fmla="*/ 665 w 1249"/>
                  <a:gd name="T15" fmla="*/ 131 h 584"/>
                  <a:gd name="T16" fmla="*/ 730 w 1249"/>
                  <a:gd name="T17" fmla="*/ 94 h 584"/>
                  <a:gd name="T18" fmla="*/ 766 w 1249"/>
                  <a:gd name="T19" fmla="*/ 81 h 584"/>
                  <a:gd name="T20" fmla="*/ 766 w 1249"/>
                  <a:gd name="T21" fmla="*/ 10 h 584"/>
                  <a:gd name="T22" fmla="*/ 854 w 1249"/>
                  <a:gd name="T23" fmla="*/ 34 h 584"/>
                  <a:gd name="T24" fmla="*/ 946 w 1249"/>
                  <a:gd name="T25" fmla="*/ 70 h 584"/>
                  <a:gd name="T26" fmla="*/ 992 w 1249"/>
                  <a:gd name="T27" fmla="*/ 82 h 584"/>
                  <a:gd name="T28" fmla="*/ 1034 w 1249"/>
                  <a:gd name="T29" fmla="*/ 76 h 584"/>
                  <a:gd name="T30" fmla="*/ 1077 w 1249"/>
                  <a:gd name="T31" fmla="*/ 70 h 584"/>
                  <a:gd name="T32" fmla="*/ 1114 w 1249"/>
                  <a:gd name="T33" fmla="*/ 69 h 584"/>
                  <a:gd name="T34" fmla="*/ 1146 w 1249"/>
                  <a:gd name="T35" fmla="*/ 101 h 584"/>
                  <a:gd name="T36" fmla="*/ 1249 w 1249"/>
                  <a:gd name="T37" fmla="*/ 305 h 584"/>
                  <a:gd name="T38" fmla="*/ 1202 w 1249"/>
                  <a:gd name="T39" fmla="*/ 337 h 584"/>
                  <a:gd name="T40" fmla="*/ 1127 w 1249"/>
                  <a:gd name="T41" fmla="*/ 426 h 584"/>
                  <a:gd name="T42" fmla="*/ 1055 w 1249"/>
                  <a:gd name="T43" fmla="*/ 510 h 584"/>
                  <a:gd name="T44" fmla="*/ 1029 w 1249"/>
                  <a:gd name="T45" fmla="*/ 501 h 584"/>
                  <a:gd name="T46" fmla="*/ 990 w 1249"/>
                  <a:gd name="T47" fmla="*/ 513 h 584"/>
                  <a:gd name="T48" fmla="*/ 362 w 1249"/>
                  <a:gd name="T49" fmla="*/ 526 h 584"/>
                  <a:gd name="T50" fmla="*/ 248 w 1249"/>
                  <a:gd name="T51" fmla="*/ 525 h 584"/>
                  <a:gd name="T52" fmla="*/ 206 w 1249"/>
                  <a:gd name="T53" fmla="*/ 563 h 584"/>
                  <a:gd name="T54" fmla="*/ 145 w 1249"/>
                  <a:gd name="T55" fmla="*/ 563 h 584"/>
                  <a:gd name="T56" fmla="*/ 9 w 1249"/>
                  <a:gd name="T57" fmla="*/ 584 h 584"/>
                  <a:gd name="T58" fmla="*/ 15 w 1249"/>
                  <a:gd name="T59" fmla="*/ 523 h 584"/>
                  <a:gd name="T60" fmla="*/ 18 w 1249"/>
                  <a:gd name="T61" fmla="*/ 506 h 584"/>
                  <a:gd name="T62" fmla="*/ 38 w 1249"/>
                  <a:gd name="T63" fmla="*/ 475 h 584"/>
                  <a:gd name="T64" fmla="*/ 125 w 1249"/>
                  <a:gd name="T65" fmla="*/ 475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9" h="584">
                    <a:moveTo>
                      <a:pt x="125" y="475"/>
                    </a:moveTo>
                    <a:cubicBezTo>
                      <a:pt x="136" y="459"/>
                      <a:pt x="140" y="444"/>
                      <a:pt x="149" y="441"/>
                    </a:cubicBezTo>
                    <a:cubicBezTo>
                      <a:pt x="188" y="425"/>
                      <a:pt x="202" y="396"/>
                      <a:pt x="210" y="358"/>
                    </a:cubicBezTo>
                    <a:cubicBezTo>
                      <a:pt x="214" y="341"/>
                      <a:pt x="227" y="326"/>
                      <a:pt x="253" y="319"/>
                    </a:cubicBezTo>
                    <a:cubicBezTo>
                      <a:pt x="285" y="310"/>
                      <a:pt x="312" y="283"/>
                      <a:pt x="346" y="310"/>
                    </a:cubicBezTo>
                    <a:cubicBezTo>
                      <a:pt x="383" y="295"/>
                      <a:pt x="429" y="307"/>
                      <a:pt x="460" y="279"/>
                    </a:cubicBezTo>
                    <a:cubicBezTo>
                      <a:pt x="492" y="249"/>
                      <a:pt x="527" y="244"/>
                      <a:pt x="567" y="247"/>
                    </a:cubicBezTo>
                    <a:cubicBezTo>
                      <a:pt x="608" y="215"/>
                      <a:pt x="637" y="173"/>
                      <a:pt x="665" y="131"/>
                    </a:cubicBezTo>
                    <a:cubicBezTo>
                      <a:pt x="681" y="107"/>
                      <a:pt x="698" y="90"/>
                      <a:pt x="730" y="94"/>
                    </a:cubicBezTo>
                    <a:cubicBezTo>
                      <a:pt x="742" y="95"/>
                      <a:pt x="755" y="85"/>
                      <a:pt x="766" y="81"/>
                    </a:cubicBezTo>
                    <a:cubicBezTo>
                      <a:pt x="766" y="55"/>
                      <a:pt x="766" y="33"/>
                      <a:pt x="766" y="10"/>
                    </a:cubicBezTo>
                    <a:cubicBezTo>
                      <a:pt x="801" y="0"/>
                      <a:pt x="827" y="7"/>
                      <a:pt x="854" y="34"/>
                    </a:cubicBezTo>
                    <a:cubicBezTo>
                      <a:pt x="877" y="57"/>
                      <a:pt x="908" y="78"/>
                      <a:pt x="946" y="70"/>
                    </a:cubicBezTo>
                    <a:cubicBezTo>
                      <a:pt x="963" y="66"/>
                      <a:pt x="978" y="71"/>
                      <a:pt x="992" y="82"/>
                    </a:cubicBezTo>
                    <a:cubicBezTo>
                      <a:pt x="1006" y="91"/>
                      <a:pt x="1017" y="70"/>
                      <a:pt x="1034" y="76"/>
                    </a:cubicBezTo>
                    <a:cubicBezTo>
                      <a:pt x="1046" y="80"/>
                      <a:pt x="1063" y="71"/>
                      <a:pt x="1077" y="70"/>
                    </a:cubicBezTo>
                    <a:cubicBezTo>
                      <a:pt x="1090" y="68"/>
                      <a:pt x="1103" y="69"/>
                      <a:pt x="1114" y="69"/>
                    </a:cubicBezTo>
                    <a:cubicBezTo>
                      <a:pt x="1125" y="80"/>
                      <a:pt x="1136" y="91"/>
                      <a:pt x="1146" y="101"/>
                    </a:cubicBezTo>
                    <a:cubicBezTo>
                      <a:pt x="1146" y="202"/>
                      <a:pt x="1146" y="202"/>
                      <a:pt x="1249" y="305"/>
                    </a:cubicBezTo>
                    <a:cubicBezTo>
                      <a:pt x="1233" y="316"/>
                      <a:pt x="1215" y="324"/>
                      <a:pt x="1202" y="337"/>
                    </a:cubicBezTo>
                    <a:cubicBezTo>
                      <a:pt x="1175" y="365"/>
                      <a:pt x="1146" y="393"/>
                      <a:pt x="1127" y="426"/>
                    </a:cubicBezTo>
                    <a:cubicBezTo>
                      <a:pt x="1108" y="460"/>
                      <a:pt x="1077" y="481"/>
                      <a:pt x="1055" y="510"/>
                    </a:cubicBezTo>
                    <a:cubicBezTo>
                      <a:pt x="1046" y="507"/>
                      <a:pt x="1035" y="498"/>
                      <a:pt x="1029" y="501"/>
                    </a:cubicBezTo>
                    <a:cubicBezTo>
                      <a:pt x="1017" y="507"/>
                      <a:pt x="1005" y="514"/>
                      <a:pt x="990" y="513"/>
                    </a:cubicBezTo>
                    <a:cubicBezTo>
                      <a:pt x="780" y="503"/>
                      <a:pt x="572" y="533"/>
                      <a:pt x="362" y="526"/>
                    </a:cubicBezTo>
                    <a:cubicBezTo>
                      <a:pt x="324" y="524"/>
                      <a:pt x="286" y="526"/>
                      <a:pt x="248" y="525"/>
                    </a:cubicBezTo>
                    <a:cubicBezTo>
                      <a:pt x="222" y="524"/>
                      <a:pt x="211" y="537"/>
                      <a:pt x="206" y="563"/>
                    </a:cubicBezTo>
                    <a:cubicBezTo>
                      <a:pt x="186" y="563"/>
                      <a:pt x="165" y="564"/>
                      <a:pt x="145" y="563"/>
                    </a:cubicBezTo>
                    <a:cubicBezTo>
                      <a:pt x="100" y="560"/>
                      <a:pt x="55" y="565"/>
                      <a:pt x="9" y="584"/>
                    </a:cubicBezTo>
                    <a:cubicBezTo>
                      <a:pt x="8" y="557"/>
                      <a:pt x="0" y="540"/>
                      <a:pt x="15" y="523"/>
                    </a:cubicBezTo>
                    <a:cubicBezTo>
                      <a:pt x="18" y="519"/>
                      <a:pt x="19" y="512"/>
                      <a:pt x="18" y="506"/>
                    </a:cubicBezTo>
                    <a:cubicBezTo>
                      <a:pt x="17" y="476"/>
                      <a:pt x="17" y="475"/>
                      <a:pt x="38" y="475"/>
                    </a:cubicBezTo>
                    <a:cubicBezTo>
                      <a:pt x="68" y="474"/>
                      <a:pt x="97" y="475"/>
                      <a:pt x="125" y="47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60">
                <a:extLst>
                  <a:ext uri="{FF2B5EF4-FFF2-40B4-BE49-F238E27FC236}">
                    <a16:creationId xmlns:a16="http://schemas.microsoft.com/office/drawing/2014/main" id="{AFC0FF64-B7E5-3947-03FB-A0A419923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3" y="4708525"/>
                <a:ext cx="217487" cy="379413"/>
              </a:xfrm>
              <a:custGeom>
                <a:avLst/>
                <a:gdLst>
                  <a:gd name="T0" fmla="*/ 87 w 524"/>
                  <a:gd name="T1" fmla="*/ 33 h 911"/>
                  <a:gd name="T2" fmla="*/ 121 w 524"/>
                  <a:gd name="T3" fmla="*/ 33 h 911"/>
                  <a:gd name="T4" fmla="*/ 183 w 524"/>
                  <a:gd name="T5" fmla="*/ 18 h 911"/>
                  <a:gd name="T6" fmla="*/ 251 w 524"/>
                  <a:gd name="T7" fmla="*/ 20 h 911"/>
                  <a:gd name="T8" fmla="*/ 377 w 524"/>
                  <a:gd name="T9" fmla="*/ 18 h 911"/>
                  <a:gd name="T10" fmla="*/ 492 w 524"/>
                  <a:gd name="T11" fmla="*/ 6 h 911"/>
                  <a:gd name="T12" fmla="*/ 492 w 524"/>
                  <a:gd name="T13" fmla="*/ 62 h 911"/>
                  <a:gd name="T14" fmla="*/ 498 w 524"/>
                  <a:gd name="T15" fmla="*/ 135 h 911"/>
                  <a:gd name="T16" fmla="*/ 505 w 524"/>
                  <a:gd name="T17" fmla="*/ 192 h 911"/>
                  <a:gd name="T18" fmla="*/ 505 w 524"/>
                  <a:gd name="T19" fmla="*/ 268 h 911"/>
                  <a:gd name="T20" fmla="*/ 507 w 524"/>
                  <a:gd name="T21" fmla="*/ 336 h 911"/>
                  <a:gd name="T22" fmla="*/ 510 w 524"/>
                  <a:gd name="T23" fmla="*/ 389 h 911"/>
                  <a:gd name="T24" fmla="*/ 517 w 524"/>
                  <a:gd name="T25" fmla="*/ 442 h 911"/>
                  <a:gd name="T26" fmla="*/ 517 w 524"/>
                  <a:gd name="T27" fmla="*/ 505 h 911"/>
                  <a:gd name="T28" fmla="*/ 517 w 524"/>
                  <a:gd name="T29" fmla="*/ 568 h 911"/>
                  <a:gd name="T30" fmla="*/ 517 w 524"/>
                  <a:gd name="T31" fmla="*/ 625 h 911"/>
                  <a:gd name="T32" fmla="*/ 517 w 524"/>
                  <a:gd name="T33" fmla="*/ 690 h 911"/>
                  <a:gd name="T34" fmla="*/ 457 w 524"/>
                  <a:gd name="T35" fmla="*/ 690 h 911"/>
                  <a:gd name="T36" fmla="*/ 351 w 524"/>
                  <a:gd name="T37" fmla="*/ 831 h 911"/>
                  <a:gd name="T38" fmla="*/ 269 w 524"/>
                  <a:gd name="T39" fmla="*/ 853 h 911"/>
                  <a:gd name="T40" fmla="*/ 129 w 524"/>
                  <a:gd name="T41" fmla="*/ 895 h 911"/>
                  <a:gd name="T42" fmla="*/ 45 w 524"/>
                  <a:gd name="T43" fmla="*/ 906 h 911"/>
                  <a:gd name="T44" fmla="*/ 14 w 524"/>
                  <a:gd name="T45" fmla="*/ 907 h 911"/>
                  <a:gd name="T46" fmla="*/ 39 w 524"/>
                  <a:gd name="T47" fmla="*/ 823 h 911"/>
                  <a:gd name="T48" fmla="*/ 85 w 524"/>
                  <a:gd name="T49" fmla="*/ 760 h 911"/>
                  <a:gd name="T50" fmla="*/ 87 w 524"/>
                  <a:gd name="T51" fmla="*/ 666 h 911"/>
                  <a:gd name="T52" fmla="*/ 87 w 524"/>
                  <a:gd name="T53" fmla="*/ 33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24" h="911">
                    <a:moveTo>
                      <a:pt x="87" y="33"/>
                    </a:moveTo>
                    <a:cubicBezTo>
                      <a:pt x="101" y="33"/>
                      <a:pt x="111" y="32"/>
                      <a:pt x="121" y="33"/>
                    </a:cubicBezTo>
                    <a:cubicBezTo>
                      <a:pt x="143" y="36"/>
                      <a:pt x="152" y="0"/>
                      <a:pt x="183" y="18"/>
                    </a:cubicBezTo>
                    <a:cubicBezTo>
                      <a:pt x="200" y="29"/>
                      <a:pt x="228" y="20"/>
                      <a:pt x="251" y="20"/>
                    </a:cubicBezTo>
                    <a:cubicBezTo>
                      <a:pt x="293" y="20"/>
                      <a:pt x="338" y="29"/>
                      <a:pt x="377" y="18"/>
                    </a:cubicBezTo>
                    <a:cubicBezTo>
                      <a:pt x="414" y="7"/>
                      <a:pt x="450" y="12"/>
                      <a:pt x="492" y="6"/>
                    </a:cubicBezTo>
                    <a:cubicBezTo>
                      <a:pt x="492" y="26"/>
                      <a:pt x="491" y="44"/>
                      <a:pt x="492" y="62"/>
                    </a:cubicBezTo>
                    <a:cubicBezTo>
                      <a:pt x="494" y="87"/>
                      <a:pt x="500" y="111"/>
                      <a:pt x="498" y="135"/>
                    </a:cubicBezTo>
                    <a:cubicBezTo>
                      <a:pt x="496" y="155"/>
                      <a:pt x="507" y="172"/>
                      <a:pt x="505" y="192"/>
                    </a:cubicBezTo>
                    <a:cubicBezTo>
                      <a:pt x="503" y="217"/>
                      <a:pt x="505" y="243"/>
                      <a:pt x="505" y="268"/>
                    </a:cubicBezTo>
                    <a:cubicBezTo>
                      <a:pt x="505" y="291"/>
                      <a:pt x="495" y="322"/>
                      <a:pt x="507" y="336"/>
                    </a:cubicBezTo>
                    <a:cubicBezTo>
                      <a:pt x="524" y="356"/>
                      <a:pt x="494" y="370"/>
                      <a:pt x="510" y="389"/>
                    </a:cubicBezTo>
                    <a:cubicBezTo>
                      <a:pt x="519" y="401"/>
                      <a:pt x="516" y="424"/>
                      <a:pt x="517" y="442"/>
                    </a:cubicBezTo>
                    <a:cubicBezTo>
                      <a:pt x="518" y="463"/>
                      <a:pt x="517" y="484"/>
                      <a:pt x="517" y="505"/>
                    </a:cubicBezTo>
                    <a:cubicBezTo>
                      <a:pt x="517" y="526"/>
                      <a:pt x="517" y="547"/>
                      <a:pt x="517" y="568"/>
                    </a:cubicBezTo>
                    <a:cubicBezTo>
                      <a:pt x="517" y="587"/>
                      <a:pt x="517" y="606"/>
                      <a:pt x="517" y="625"/>
                    </a:cubicBezTo>
                    <a:cubicBezTo>
                      <a:pt x="517" y="646"/>
                      <a:pt x="517" y="667"/>
                      <a:pt x="517" y="690"/>
                    </a:cubicBezTo>
                    <a:cubicBezTo>
                      <a:pt x="497" y="690"/>
                      <a:pt x="478" y="690"/>
                      <a:pt x="457" y="690"/>
                    </a:cubicBezTo>
                    <a:cubicBezTo>
                      <a:pt x="422" y="737"/>
                      <a:pt x="386" y="784"/>
                      <a:pt x="351" y="831"/>
                    </a:cubicBezTo>
                    <a:cubicBezTo>
                      <a:pt x="320" y="831"/>
                      <a:pt x="296" y="835"/>
                      <a:pt x="269" y="853"/>
                    </a:cubicBezTo>
                    <a:cubicBezTo>
                      <a:pt x="229" y="880"/>
                      <a:pt x="183" y="903"/>
                      <a:pt x="129" y="895"/>
                    </a:cubicBezTo>
                    <a:cubicBezTo>
                      <a:pt x="101" y="891"/>
                      <a:pt x="72" y="891"/>
                      <a:pt x="45" y="906"/>
                    </a:cubicBezTo>
                    <a:cubicBezTo>
                      <a:pt x="37" y="911"/>
                      <a:pt x="25" y="907"/>
                      <a:pt x="14" y="907"/>
                    </a:cubicBezTo>
                    <a:cubicBezTo>
                      <a:pt x="0" y="871"/>
                      <a:pt x="30" y="850"/>
                      <a:pt x="39" y="823"/>
                    </a:cubicBezTo>
                    <a:cubicBezTo>
                      <a:pt x="48" y="800"/>
                      <a:pt x="78" y="784"/>
                      <a:pt x="85" y="760"/>
                    </a:cubicBezTo>
                    <a:cubicBezTo>
                      <a:pt x="93" y="731"/>
                      <a:pt x="87" y="698"/>
                      <a:pt x="87" y="666"/>
                    </a:cubicBezTo>
                    <a:cubicBezTo>
                      <a:pt x="87" y="457"/>
                      <a:pt x="87" y="249"/>
                      <a:pt x="87" y="3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61">
                <a:extLst>
                  <a:ext uri="{FF2B5EF4-FFF2-40B4-BE49-F238E27FC236}">
                    <a16:creationId xmlns:a16="http://schemas.microsoft.com/office/drawing/2014/main" id="{F086D96D-541F-6EAD-4A78-0632F07B2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1763" y="4008438"/>
                <a:ext cx="277812" cy="403225"/>
              </a:xfrm>
              <a:custGeom>
                <a:avLst/>
                <a:gdLst>
                  <a:gd name="T0" fmla="*/ 136 w 668"/>
                  <a:gd name="T1" fmla="*/ 29 h 969"/>
                  <a:gd name="T2" fmla="*/ 265 w 668"/>
                  <a:gd name="T3" fmla="*/ 9 h 969"/>
                  <a:gd name="T4" fmla="*/ 322 w 668"/>
                  <a:gd name="T5" fmla="*/ 4 h 969"/>
                  <a:gd name="T6" fmla="*/ 387 w 668"/>
                  <a:gd name="T7" fmla="*/ 70 h 969"/>
                  <a:gd name="T8" fmla="*/ 464 w 668"/>
                  <a:gd name="T9" fmla="*/ 325 h 969"/>
                  <a:gd name="T10" fmla="*/ 471 w 668"/>
                  <a:gd name="T11" fmla="*/ 335 h 969"/>
                  <a:gd name="T12" fmla="*/ 546 w 668"/>
                  <a:gd name="T13" fmla="*/ 411 h 969"/>
                  <a:gd name="T14" fmla="*/ 619 w 668"/>
                  <a:gd name="T15" fmla="*/ 450 h 969"/>
                  <a:gd name="T16" fmla="*/ 668 w 668"/>
                  <a:gd name="T17" fmla="*/ 479 h 969"/>
                  <a:gd name="T18" fmla="*/ 588 w 668"/>
                  <a:gd name="T19" fmla="*/ 583 h 969"/>
                  <a:gd name="T20" fmla="*/ 571 w 668"/>
                  <a:gd name="T21" fmla="*/ 588 h 969"/>
                  <a:gd name="T22" fmla="*/ 479 w 668"/>
                  <a:gd name="T23" fmla="*/ 641 h 969"/>
                  <a:gd name="T24" fmla="*/ 399 w 668"/>
                  <a:gd name="T25" fmla="*/ 722 h 969"/>
                  <a:gd name="T26" fmla="*/ 314 w 668"/>
                  <a:gd name="T27" fmla="*/ 791 h 969"/>
                  <a:gd name="T28" fmla="*/ 261 w 668"/>
                  <a:gd name="T29" fmla="*/ 840 h 969"/>
                  <a:gd name="T30" fmla="*/ 150 w 668"/>
                  <a:gd name="T31" fmla="*/ 969 h 969"/>
                  <a:gd name="T32" fmla="*/ 71 w 668"/>
                  <a:gd name="T33" fmla="*/ 809 h 969"/>
                  <a:gd name="T34" fmla="*/ 70 w 668"/>
                  <a:gd name="T35" fmla="*/ 784 h 969"/>
                  <a:gd name="T36" fmla="*/ 34 w 668"/>
                  <a:gd name="T37" fmla="*/ 672 h 969"/>
                  <a:gd name="T38" fmla="*/ 19 w 668"/>
                  <a:gd name="T39" fmla="*/ 609 h 969"/>
                  <a:gd name="T40" fmla="*/ 20 w 668"/>
                  <a:gd name="T41" fmla="*/ 537 h 969"/>
                  <a:gd name="T42" fmla="*/ 72 w 668"/>
                  <a:gd name="T43" fmla="*/ 324 h 969"/>
                  <a:gd name="T44" fmla="*/ 85 w 668"/>
                  <a:gd name="T45" fmla="*/ 260 h 969"/>
                  <a:gd name="T46" fmla="*/ 96 w 668"/>
                  <a:gd name="T47" fmla="*/ 182 h 969"/>
                  <a:gd name="T48" fmla="*/ 108 w 668"/>
                  <a:gd name="T49" fmla="*/ 130 h 969"/>
                  <a:gd name="T50" fmla="*/ 136 w 668"/>
                  <a:gd name="T51" fmla="*/ 29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8" h="969">
                    <a:moveTo>
                      <a:pt x="136" y="29"/>
                    </a:moveTo>
                    <a:cubicBezTo>
                      <a:pt x="184" y="33"/>
                      <a:pt x="225" y="29"/>
                      <a:pt x="265" y="9"/>
                    </a:cubicBezTo>
                    <a:cubicBezTo>
                      <a:pt x="282" y="0"/>
                      <a:pt x="306" y="5"/>
                      <a:pt x="322" y="4"/>
                    </a:cubicBezTo>
                    <a:cubicBezTo>
                      <a:pt x="344" y="26"/>
                      <a:pt x="363" y="45"/>
                      <a:pt x="387" y="70"/>
                    </a:cubicBezTo>
                    <a:cubicBezTo>
                      <a:pt x="374" y="160"/>
                      <a:pt x="426" y="241"/>
                      <a:pt x="464" y="325"/>
                    </a:cubicBezTo>
                    <a:cubicBezTo>
                      <a:pt x="465" y="329"/>
                      <a:pt x="468" y="334"/>
                      <a:pt x="471" y="335"/>
                    </a:cubicBezTo>
                    <a:cubicBezTo>
                      <a:pt x="507" y="349"/>
                      <a:pt x="519" y="387"/>
                      <a:pt x="546" y="411"/>
                    </a:cubicBezTo>
                    <a:cubicBezTo>
                      <a:pt x="567" y="429"/>
                      <a:pt x="583" y="453"/>
                      <a:pt x="619" y="450"/>
                    </a:cubicBezTo>
                    <a:cubicBezTo>
                      <a:pt x="635" y="449"/>
                      <a:pt x="652" y="469"/>
                      <a:pt x="668" y="479"/>
                    </a:cubicBezTo>
                    <a:cubicBezTo>
                      <a:pt x="655" y="528"/>
                      <a:pt x="617" y="552"/>
                      <a:pt x="588" y="583"/>
                    </a:cubicBezTo>
                    <a:cubicBezTo>
                      <a:pt x="585" y="587"/>
                      <a:pt x="577" y="586"/>
                      <a:pt x="571" y="588"/>
                    </a:cubicBezTo>
                    <a:cubicBezTo>
                      <a:pt x="535" y="596"/>
                      <a:pt x="504" y="611"/>
                      <a:pt x="479" y="641"/>
                    </a:cubicBezTo>
                    <a:cubicBezTo>
                      <a:pt x="455" y="670"/>
                      <a:pt x="427" y="696"/>
                      <a:pt x="399" y="722"/>
                    </a:cubicBezTo>
                    <a:cubicBezTo>
                      <a:pt x="372" y="746"/>
                      <a:pt x="342" y="767"/>
                      <a:pt x="314" y="791"/>
                    </a:cubicBezTo>
                    <a:cubicBezTo>
                      <a:pt x="295" y="806"/>
                      <a:pt x="277" y="822"/>
                      <a:pt x="261" y="840"/>
                    </a:cubicBezTo>
                    <a:cubicBezTo>
                      <a:pt x="225" y="883"/>
                      <a:pt x="195" y="932"/>
                      <a:pt x="150" y="969"/>
                    </a:cubicBezTo>
                    <a:cubicBezTo>
                      <a:pt x="100" y="926"/>
                      <a:pt x="91" y="865"/>
                      <a:pt x="71" y="809"/>
                    </a:cubicBezTo>
                    <a:cubicBezTo>
                      <a:pt x="69" y="801"/>
                      <a:pt x="74" y="788"/>
                      <a:pt x="70" y="784"/>
                    </a:cubicBezTo>
                    <a:cubicBezTo>
                      <a:pt x="37" y="753"/>
                      <a:pt x="52" y="708"/>
                      <a:pt x="34" y="672"/>
                    </a:cubicBezTo>
                    <a:cubicBezTo>
                      <a:pt x="25" y="653"/>
                      <a:pt x="30" y="626"/>
                      <a:pt x="19" y="609"/>
                    </a:cubicBezTo>
                    <a:cubicBezTo>
                      <a:pt x="0" y="582"/>
                      <a:pt x="9" y="561"/>
                      <a:pt x="20" y="537"/>
                    </a:cubicBezTo>
                    <a:cubicBezTo>
                      <a:pt x="51" y="469"/>
                      <a:pt x="77" y="400"/>
                      <a:pt x="72" y="324"/>
                    </a:cubicBezTo>
                    <a:cubicBezTo>
                      <a:pt x="70" y="302"/>
                      <a:pt x="75" y="279"/>
                      <a:pt x="85" y="260"/>
                    </a:cubicBezTo>
                    <a:cubicBezTo>
                      <a:pt x="98" y="234"/>
                      <a:pt x="97" y="209"/>
                      <a:pt x="96" y="182"/>
                    </a:cubicBezTo>
                    <a:cubicBezTo>
                      <a:pt x="95" y="163"/>
                      <a:pt x="102" y="148"/>
                      <a:pt x="108" y="130"/>
                    </a:cubicBezTo>
                    <a:cubicBezTo>
                      <a:pt x="120" y="99"/>
                      <a:pt x="126" y="66"/>
                      <a:pt x="136" y="2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62">
                <a:extLst>
                  <a:ext uri="{FF2B5EF4-FFF2-40B4-BE49-F238E27FC236}">
                    <a16:creationId xmlns:a16="http://schemas.microsoft.com/office/drawing/2014/main" id="{5F51B55B-7682-BFBD-B1C6-8C647F1CC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3738" y="5321300"/>
                <a:ext cx="366712" cy="290513"/>
              </a:xfrm>
              <a:custGeom>
                <a:avLst/>
                <a:gdLst>
                  <a:gd name="T0" fmla="*/ 506 w 883"/>
                  <a:gd name="T1" fmla="*/ 695 h 695"/>
                  <a:gd name="T2" fmla="*/ 445 w 883"/>
                  <a:gd name="T3" fmla="*/ 620 h 695"/>
                  <a:gd name="T4" fmla="*/ 393 w 883"/>
                  <a:gd name="T5" fmla="*/ 566 h 695"/>
                  <a:gd name="T6" fmla="*/ 360 w 883"/>
                  <a:gd name="T7" fmla="*/ 498 h 695"/>
                  <a:gd name="T8" fmla="*/ 266 w 883"/>
                  <a:gd name="T9" fmla="*/ 378 h 695"/>
                  <a:gd name="T10" fmla="*/ 231 w 883"/>
                  <a:gd name="T11" fmla="*/ 345 h 695"/>
                  <a:gd name="T12" fmla="*/ 133 w 883"/>
                  <a:gd name="T13" fmla="*/ 246 h 695"/>
                  <a:gd name="T14" fmla="*/ 79 w 883"/>
                  <a:gd name="T15" fmla="*/ 180 h 695"/>
                  <a:gd name="T16" fmla="*/ 39 w 883"/>
                  <a:gd name="T17" fmla="*/ 155 h 695"/>
                  <a:gd name="T18" fmla="*/ 0 w 883"/>
                  <a:gd name="T19" fmla="*/ 95 h 695"/>
                  <a:gd name="T20" fmla="*/ 133 w 883"/>
                  <a:gd name="T21" fmla="*/ 37 h 695"/>
                  <a:gd name="T22" fmla="*/ 203 w 883"/>
                  <a:gd name="T23" fmla="*/ 22 h 695"/>
                  <a:gd name="T24" fmla="*/ 267 w 883"/>
                  <a:gd name="T25" fmla="*/ 24 h 695"/>
                  <a:gd name="T26" fmla="*/ 271 w 883"/>
                  <a:gd name="T27" fmla="*/ 28 h 695"/>
                  <a:gd name="T28" fmla="*/ 315 w 883"/>
                  <a:gd name="T29" fmla="*/ 22 h 695"/>
                  <a:gd name="T30" fmla="*/ 408 w 883"/>
                  <a:gd name="T31" fmla="*/ 30 h 695"/>
                  <a:gd name="T32" fmla="*/ 441 w 883"/>
                  <a:gd name="T33" fmla="*/ 66 h 695"/>
                  <a:gd name="T34" fmla="*/ 569 w 883"/>
                  <a:gd name="T35" fmla="*/ 66 h 695"/>
                  <a:gd name="T36" fmla="*/ 581 w 883"/>
                  <a:gd name="T37" fmla="*/ 66 h 695"/>
                  <a:gd name="T38" fmla="*/ 692 w 883"/>
                  <a:gd name="T39" fmla="*/ 96 h 695"/>
                  <a:gd name="T40" fmla="*/ 790 w 883"/>
                  <a:gd name="T41" fmla="*/ 179 h 695"/>
                  <a:gd name="T42" fmla="*/ 883 w 883"/>
                  <a:gd name="T43" fmla="*/ 226 h 695"/>
                  <a:gd name="T44" fmla="*/ 823 w 883"/>
                  <a:gd name="T45" fmla="*/ 300 h 695"/>
                  <a:gd name="T46" fmla="*/ 796 w 883"/>
                  <a:gd name="T47" fmla="*/ 359 h 695"/>
                  <a:gd name="T48" fmla="*/ 752 w 883"/>
                  <a:gd name="T49" fmla="*/ 448 h 695"/>
                  <a:gd name="T50" fmla="*/ 706 w 883"/>
                  <a:gd name="T51" fmla="*/ 505 h 695"/>
                  <a:gd name="T52" fmla="*/ 661 w 883"/>
                  <a:gd name="T53" fmla="*/ 548 h 695"/>
                  <a:gd name="T54" fmla="*/ 602 w 883"/>
                  <a:gd name="T55" fmla="*/ 600 h 695"/>
                  <a:gd name="T56" fmla="*/ 506 w 883"/>
                  <a:gd name="T57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83" h="695">
                    <a:moveTo>
                      <a:pt x="506" y="695"/>
                    </a:moveTo>
                    <a:cubicBezTo>
                      <a:pt x="482" y="667"/>
                      <a:pt x="454" y="651"/>
                      <a:pt x="445" y="620"/>
                    </a:cubicBezTo>
                    <a:cubicBezTo>
                      <a:pt x="437" y="591"/>
                      <a:pt x="413" y="582"/>
                      <a:pt x="393" y="566"/>
                    </a:cubicBezTo>
                    <a:cubicBezTo>
                      <a:pt x="374" y="550"/>
                      <a:pt x="384" y="514"/>
                      <a:pt x="360" y="498"/>
                    </a:cubicBezTo>
                    <a:cubicBezTo>
                      <a:pt x="316" y="468"/>
                      <a:pt x="308" y="410"/>
                      <a:pt x="266" y="378"/>
                    </a:cubicBezTo>
                    <a:cubicBezTo>
                      <a:pt x="269" y="352"/>
                      <a:pt x="243" y="354"/>
                      <a:pt x="231" y="345"/>
                    </a:cubicBezTo>
                    <a:cubicBezTo>
                      <a:pt x="194" y="316"/>
                      <a:pt x="157" y="289"/>
                      <a:pt x="133" y="246"/>
                    </a:cubicBezTo>
                    <a:cubicBezTo>
                      <a:pt x="119" y="222"/>
                      <a:pt x="93" y="206"/>
                      <a:pt x="79" y="180"/>
                    </a:cubicBezTo>
                    <a:cubicBezTo>
                      <a:pt x="72" y="168"/>
                      <a:pt x="54" y="161"/>
                      <a:pt x="39" y="155"/>
                    </a:cubicBezTo>
                    <a:cubicBezTo>
                      <a:pt x="0" y="140"/>
                      <a:pt x="0" y="140"/>
                      <a:pt x="0" y="95"/>
                    </a:cubicBezTo>
                    <a:cubicBezTo>
                      <a:pt x="44" y="77"/>
                      <a:pt x="92" y="62"/>
                      <a:pt x="133" y="37"/>
                    </a:cubicBezTo>
                    <a:cubicBezTo>
                      <a:pt x="157" y="22"/>
                      <a:pt x="181" y="38"/>
                      <a:pt x="203" y="22"/>
                    </a:cubicBezTo>
                    <a:cubicBezTo>
                      <a:pt x="221" y="9"/>
                      <a:pt x="246" y="9"/>
                      <a:pt x="267" y="24"/>
                    </a:cubicBezTo>
                    <a:cubicBezTo>
                      <a:pt x="268" y="25"/>
                      <a:pt x="270" y="27"/>
                      <a:pt x="271" y="28"/>
                    </a:cubicBezTo>
                    <a:cubicBezTo>
                      <a:pt x="282" y="0"/>
                      <a:pt x="302" y="30"/>
                      <a:pt x="315" y="22"/>
                    </a:cubicBezTo>
                    <a:cubicBezTo>
                      <a:pt x="348" y="0"/>
                      <a:pt x="377" y="27"/>
                      <a:pt x="408" y="30"/>
                    </a:cubicBezTo>
                    <a:cubicBezTo>
                      <a:pt x="418" y="31"/>
                      <a:pt x="426" y="49"/>
                      <a:pt x="441" y="66"/>
                    </a:cubicBezTo>
                    <a:cubicBezTo>
                      <a:pt x="477" y="66"/>
                      <a:pt x="523" y="66"/>
                      <a:pt x="569" y="66"/>
                    </a:cubicBezTo>
                    <a:cubicBezTo>
                      <a:pt x="573" y="66"/>
                      <a:pt x="579" y="68"/>
                      <a:pt x="581" y="66"/>
                    </a:cubicBezTo>
                    <a:cubicBezTo>
                      <a:pt x="630" y="30"/>
                      <a:pt x="660" y="73"/>
                      <a:pt x="692" y="96"/>
                    </a:cubicBezTo>
                    <a:cubicBezTo>
                      <a:pt x="727" y="121"/>
                      <a:pt x="755" y="154"/>
                      <a:pt x="790" y="179"/>
                    </a:cubicBezTo>
                    <a:cubicBezTo>
                      <a:pt x="817" y="198"/>
                      <a:pt x="849" y="209"/>
                      <a:pt x="883" y="226"/>
                    </a:cubicBezTo>
                    <a:cubicBezTo>
                      <a:pt x="864" y="249"/>
                      <a:pt x="844" y="274"/>
                      <a:pt x="823" y="300"/>
                    </a:cubicBezTo>
                    <a:cubicBezTo>
                      <a:pt x="809" y="317"/>
                      <a:pt x="798" y="335"/>
                      <a:pt x="796" y="359"/>
                    </a:cubicBezTo>
                    <a:cubicBezTo>
                      <a:pt x="792" y="393"/>
                      <a:pt x="779" y="423"/>
                      <a:pt x="752" y="448"/>
                    </a:cubicBezTo>
                    <a:cubicBezTo>
                      <a:pt x="734" y="464"/>
                      <a:pt x="710" y="477"/>
                      <a:pt x="706" y="505"/>
                    </a:cubicBezTo>
                    <a:cubicBezTo>
                      <a:pt x="681" y="509"/>
                      <a:pt x="675" y="532"/>
                      <a:pt x="661" y="548"/>
                    </a:cubicBezTo>
                    <a:cubicBezTo>
                      <a:pt x="645" y="568"/>
                      <a:pt x="625" y="585"/>
                      <a:pt x="602" y="600"/>
                    </a:cubicBezTo>
                    <a:cubicBezTo>
                      <a:pt x="568" y="623"/>
                      <a:pt x="542" y="659"/>
                      <a:pt x="506" y="69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63">
                <a:extLst>
                  <a:ext uri="{FF2B5EF4-FFF2-40B4-BE49-F238E27FC236}">
                    <a16:creationId xmlns:a16="http://schemas.microsoft.com/office/drawing/2014/main" id="{7F5E985A-1C84-71B2-81EC-9B5D8CB47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4475" y="3883025"/>
                <a:ext cx="319087" cy="298450"/>
              </a:xfrm>
              <a:custGeom>
                <a:avLst/>
                <a:gdLst>
                  <a:gd name="T0" fmla="*/ 157 w 766"/>
                  <a:gd name="T1" fmla="*/ 345 h 718"/>
                  <a:gd name="T2" fmla="*/ 3 w 766"/>
                  <a:gd name="T3" fmla="*/ 274 h 718"/>
                  <a:gd name="T4" fmla="*/ 1 w 766"/>
                  <a:gd name="T5" fmla="*/ 156 h 718"/>
                  <a:gd name="T6" fmla="*/ 85 w 766"/>
                  <a:gd name="T7" fmla="*/ 155 h 718"/>
                  <a:gd name="T8" fmla="*/ 197 w 766"/>
                  <a:gd name="T9" fmla="*/ 106 h 718"/>
                  <a:gd name="T10" fmla="*/ 297 w 766"/>
                  <a:gd name="T11" fmla="*/ 59 h 718"/>
                  <a:gd name="T12" fmla="*/ 408 w 766"/>
                  <a:gd name="T13" fmla="*/ 85 h 718"/>
                  <a:gd name="T14" fmla="*/ 561 w 766"/>
                  <a:gd name="T15" fmla="*/ 5 h 718"/>
                  <a:gd name="T16" fmla="*/ 534 w 766"/>
                  <a:gd name="T17" fmla="*/ 173 h 718"/>
                  <a:gd name="T18" fmla="*/ 577 w 766"/>
                  <a:gd name="T19" fmla="*/ 256 h 718"/>
                  <a:gd name="T20" fmla="*/ 637 w 766"/>
                  <a:gd name="T21" fmla="*/ 318 h 718"/>
                  <a:gd name="T22" fmla="*/ 682 w 766"/>
                  <a:gd name="T23" fmla="*/ 333 h 718"/>
                  <a:gd name="T24" fmla="*/ 766 w 766"/>
                  <a:gd name="T25" fmla="*/ 333 h 718"/>
                  <a:gd name="T26" fmla="*/ 717 w 766"/>
                  <a:gd name="T27" fmla="*/ 396 h 718"/>
                  <a:gd name="T28" fmla="*/ 654 w 766"/>
                  <a:gd name="T29" fmla="*/ 484 h 718"/>
                  <a:gd name="T30" fmla="*/ 623 w 766"/>
                  <a:gd name="T31" fmla="*/ 541 h 718"/>
                  <a:gd name="T32" fmla="*/ 582 w 766"/>
                  <a:gd name="T33" fmla="*/ 580 h 718"/>
                  <a:gd name="T34" fmla="*/ 534 w 766"/>
                  <a:gd name="T35" fmla="*/ 629 h 718"/>
                  <a:gd name="T36" fmla="*/ 459 w 766"/>
                  <a:gd name="T37" fmla="*/ 658 h 718"/>
                  <a:gd name="T38" fmla="*/ 375 w 766"/>
                  <a:gd name="T39" fmla="*/ 715 h 718"/>
                  <a:gd name="T40" fmla="*/ 282 w 766"/>
                  <a:gd name="T41" fmla="*/ 655 h 718"/>
                  <a:gd name="T42" fmla="*/ 253 w 766"/>
                  <a:gd name="T43" fmla="*/ 618 h 718"/>
                  <a:gd name="T44" fmla="*/ 179 w 766"/>
                  <a:gd name="T45" fmla="*/ 515 h 718"/>
                  <a:gd name="T46" fmla="*/ 157 w 766"/>
                  <a:gd name="T47" fmla="*/ 345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6" h="718">
                    <a:moveTo>
                      <a:pt x="157" y="345"/>
                    </a:moveTo>
                    <a:cubicBezTo>
                      <a:pt x="113" y="295"/>
                      <a:pt x="74" y="253"/>
                      <a:pt x="3" y="274"/>
                    </a:cubicBezTo>
                    <a:cubicBezTo>
                      <a:pt x="0" y="234"/>
                      <a:pt x="2" y="197"/>
                      <a:pt x="1" y="156"/>
                    </a:cubicBezTo>
                    <a:cubicBezTo>
                      <a:pt x="31" y="156"/>
                      <a:pt x="58" y="158"/>
                      <a:pt x="85" y="155"/>
                    </a:cubicBezTo>
                    <a:cubicBezTo>
                      <a:pt x="127" y="151"/>
                      <a:pt x="170" y="145"/>
                      <a:pt x="197" y="106"/>
                    </a:cubicBezTo>
                    <a:cubicBezTo>
                      <a:pt x="221" y="71"/>
                      <a:pt x="263" y="73"/>
                      <a:pt x="297" y="59"/>
                    </a:cubicBezTo>
                    <a:cubicBezTo>
                      <a:pt x="334" y="44"/>
                      <a:pt x="373" y="54"/>
                      <a:pt x="408" y="85"/>
                    </a:cubicBezTo>
                    <a:cubicBezTo>
                      <a:pt x="450" y="44"/>
                      <a:pt x="490" y="0"/>
                      <a:pt x="561" y="5"/>
                    </a:cubicBezTo>
                    <a:cubicBezTo>
                      <a:pt x="518" y="58"/>
                      <a:pt x="538" y="117"/>
                      <a:pt x="534" y="173"/>
                    </a:cubicBezTo>
                    <a:cubicBezTo>
                      <a:pt x="561" y="194"/>
                      <a:pt x="559" y="230"/>
                      <a:pt x="577" y="256"/>
                    </a:cubicBezTo>
                    <a:cubicBezTo>
                      <a:pt x="593" y="280"/>
                      <a:pt x="613" y="300"/>
                      <a:pt x="637" y="318"/>
                    </a:cubicBezTo>
                    <a:cubicBezTo>
                      <a:pt x="652" y="330"/>
                      <a:pt x="665" y="334"/>
                      <a:pt x="682" y="333"/>
                    </a:cubicBezTo>
                    <a:cubicBezTo>
                      <a:pt x="707" y="333"/>
                      <a:pt x="732" y="333"/>
                      <a:pt x="766" y="333"/>
                    </a:cubicBezTo>
                    <a:cubicBezTo>
                      <a:pt x="747" y="358"/>
                      <a:pt x="734" y="379"/>
                      <a:pt x="717" y="396"/>
                    </a:cubicBezTo>
                    <a:cubicBezTo>
                      <a:pt x="691" y="422"/>
                      <a:pt x="668" y="449"/>
                      <a:pt x="654" y="484"/>
                    </a:cubicBezTo>
                    <a:cubicBezTo>
                      <a:pt x="646" y="504"/>
                      <a:pt x="630" y="521"/>
                      <a:pt x="623" y="541"/>
                    </a:cubicBezTo>
                    <a:cubicBezTo>
                      <a:pt x="616" y="562"/>
                      <a:pt x="588" y="554"/>
                      <a:pt x="582" y="580"/>
                    </a:cubicBezTo>
                    <a:cubicBezTo>
                      <a:pt x="577" y="600"/>
                      <a:pt x="553" y="617"/>
                      <a:pt x="534" y="629"/>
                    </a:cubicBezTo>
                    <a:cubicBezTo>
                      <a:pt x="513" y="642"/>
                      <a:pt x="487" y="648"/>
                      <a:pt x="459" y="658"/>
                    </a:cubicBezTo>
                    <a:cubicBezTo>
                      <a:pt x="451" y="698"/>
                      <a:pt x="422" y="712"/>
                      <a:pt x="375" y="715"/>
                    </a:cubicBezTo>
                    <a:cubicBezTo>
                      <a:pt x="325" y="718"/>
                      <a:pt x="296" y="697"/>
                      <a:pt x="282" y="655"/>
                    </a:cubicBezTo>
                    <a:cubicBezTo>
                      <a:pt x="276" y="637"/>
                      <a:pt x="264" y="622"/>
                      <a:pt x="253" y="618"/>
                    </a:cubicBezTo>
                    <a:cubicBezTo>
                      <a:pt x="204" y="600"/>
                      <a:pt x="209" y="545"/>
                      <a:pt x="179" y="515"/>
                    </a:cubicBezTo>
                    <a:cubicBezTo>
                      <a:pt x="179" y="457"/>
                      <a:pt x="135" y="404"/>
                      <a:pt x="157" y="34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64">
                <a:extLst>
                  <a:ext uri="{FF2B5EF4-FFF2-40B4-BE49-F238E27FC236}">
                    <a16:creationId xmlns:a16="http://schemas.microsoft.com/office/drawing/2014/main" id="{9406AE70-F41A-41D7-22A2-BDC2F0A9D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4638" y="2330450"/>
                <a:ext cx="312737" cy="285750"/>
              </a:xfrm>
              <a:custGeom>
                <a:avLst/>
                <a:gdLst>
                  <a:gd name="T0" fmla="*/ 0 w 750"/>
                  <a:gd name="T1" fmla="*/ 563 h 685"/>
                  <a:gd name="T2" fmla="*/ 39 w 750"/>
                  <a:gd name="T3" fmla="*/ 510 h 685"/>
                  <a:gd name="T4" fmla="*/ 79 w 750"/>
                  <a:gd name="T5" fmla="*/ 452 h 685"/>
                  <a:gd name="T6" fmla="*/ 78 w 750"/>
                  <a:gd name="T7" fmla="*/ 294 h 685"/>
                  <a:gd name="T8" fmla="*/ 92 w 750"/>
                  <a:gd name="T9" fmla="*/ 115 h 685"/>
                  <a:gd name="T10" fmla="*/ 94 w 750"/>
                  <a:gd name="T11" fmla="*/ 104 h 685"/>
                  <a:gd name="T12" fmla="*/ 116 w 750"/>
                  <a:gd name="T13" fmla="*/ 0 h 685"/>
                  <a:gd name="T14" fmla="*/ 188 w 750"/>
                  <a:gd name="T15" fmla="*/ 0 h 685"/>
                  <a:gd name="T16" fmla="*/ 252 w 750"/>
                  <a:gd name="T17" fmla="*/ 112 h 685"/>
                  <a:gd name="T18" fmla="*/ 329 w 750"/>
                  <a:gd name="T19" fmla="*/ 141 h 685"/>
                  <a:gd name="T20" fmla="*/ 498 w 750"/>
                  <a:gd name="T21" fmla="*/ 252 h 685"/>
                  <a:gd name="T22" fmla="*/ 544 w 750"/>
                  <a:gd name="T23" fmla="*/ 293 h 685"/>
                  <a:gd name="T24" fmla="*/ 598 w 750"/>
                  <a:gd name="T25" fmla="*/ 391 h 685"/>
                  <a:gd name="T26" fmla="*/ 598 w 750"/>
                  <a:gd name="T27" fmla="*/ 414 h 685"/>
                  <a:gd name="T28" fmla="*/ 639 w 750"/>
                  <a:gd name="T29" fmla="*/ 415 h 685"/>
                  <a:gd name="T30" fmla="*/ 723 w 750"/>
                  <a:gd name="T31" fmla="*/ 434 h 685"/>
                  <a:gd name="T32" fmla="*/ 750 w 750"/>
                  <a:gd name="T33" fmla="*/ 460 h 685"/>
                  <a:gd name="T34" fmla="*/ 750 w 750"/>
                  <a:gd name="T35" fmla="*/ 514 h 685"/>
                  <a:gd name="T36" fmla="*/ 676 w 750"/>
                  <a:gd name="T37" fmla="*/ 570 h 685"/>
                  <a:gd name="T38" fmla="*/ 626 w 750"/>
                  <a:gd name="T39" fmla="*/ 543 h 685"/>
                  <a:gd name="T40" fmla="*/ 566 w 750"/>
                  <a:gd name="T41" fmla="*/ 542 h 685"/>
                  <a:gd name="T42" fmla="*/ 511 w 750"/>
                  <a:gd name="T43" fmla="*/ 505 h 685"/>
                  <a:gd name="T44" fmla="*/ 460 w 750"/>
                  <a:gd name="T45" fmla="*/ 453 h 685"/>
                  <a:gd name="T46" fmla="*/ 415 w 750"/>
                  <a:gd name="T47" fmla="*/ 424 h 685"/>
                  <a:gd name="T48" fmla="*/ 390 w 750"/>
                  <a:gd name="T49" fmla="*/ 469 h 685"/>
                  <a:gd name="T50" fmla="*/ 383 w 750"/>
                  <a:gd name="T51" fmla="*/ 461 h 685"/>
                  <a:gd name="T52" fmla="*/ 383 w 750"/>
                  <a:gd name="T53" fmla="*/ 516 h 685"/>
                  <a:gd name="T54" fmla="*/ 268 w 750"/>
                  <a:gd name="T55" fmla="*/ 660 h 685"/>
                  <a:gd name="T56" fmla="*/ 222 w 750"/>
                  <a:gd name="T57" fmla="*/ 682 h 685"/>
                  <a:gd name="T58" fmla="*/ 168 w 750"/>
                  <a:gd name="T59" fmla="*/ 682 h 685"/>
                  <a:gd name="T60" fmla="*/ 168 w 750"/>
                  <a:gd name="T61" fmla="*/ 613 h 685"/>
                  <a:gd name="T62" fmla="*/ 138 w 750"/>
                  <a:gd name="T63" fmla="*/ 582 h 685"/>
                  <a:gd name="T64" fmla="*/ 0 w 750"/>
                  <a:gd name="T65" fmla="*/ 56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0" h="685">
                    <a:moveTo>
                      <a:pt x="0" y="563"/>
                    </a:moveTo>
                    <a:cubicBezTo>
                      <a:pt x="12" y="540"/>
                      <a:pt x="18" y="523"/>
                      <a:pt x="39" y="510"/>
                    </a:cubicBezTo>
                    <a:cubicBezTo>
                      <a:pt x="55" y="502"/>
                      <a:pt x="62" y="478"/>
                      <a:pt x="79" y="452"/>
                    </a:cubicBezTo>
                    <a:cubicBezTo>
                      <a:pt x="79" y="407"/>
                      <a:pt x="83" y="350"/>
                      <a:pt x="78" y="294"/>
                    </a:cubicBezTo>
                    <a:cubicBezTo>
                      <a:pt x="73" y="233"/>
                      <a:pt x="95" y="175"/>
                      <a:pt x="92" y="115"/>
                    </a:cubicBezTo>
                    <a:cubicBezTo>
                      <a:pt x="92" y="111"/>
                      <a:pt x="92" y="107"/>
                      <a:pt x="94" y="104"/>
                    </a:cubicBezTo>
                    <a:cubicBezTo>
                      <a:pt x="112" y="71"/>
                      <a:pt x="122" y="38"/>
                      <a:pt x="116" y="0"/>
                    </a:cubicBezTo>
                    <a:cubicBezTo>
                      <a:pt x="144" y="0"/>
                      <a:pt x="166" y="0"/>
                      <a:pt x="188" y="0"/>
                    </a:cubicBezTo>
                    <a:cubicBezTo>
                      <a:pt x="209" y="36"/>
                      <a:pt x="229" y="72"/>
                      <a:pt x="252" y="112"/>
                    </a:cubicBezTo>
                    <a:cubicBezTo>
                      <a:pt x="277" y="112"/>
                      <a:pt x="311" y="107"/>
                      <a:pt x="329" y="141"/>
                    </a:cubicBezTo>
                    <a:cubicBezTo>
                      <a:pt x="392" y="167"/>
                      <a:pt x="436" y="223"/>
                      <a:pt x="498" y="252"/>
                    </a:cubicBezTo>
                    <a:cubicBezTo>
                      <a:pt x="516" y="261"/>
                      <a:pt x="533" y="277"/>
                      <a:pt x="544" y="293"/>
                    </a:cubicBezTo>
                    <a:cubicBezTo>
                      <a:pt x="564" y="324"/>
                      <a:pt x="581" y="358"/>
                      <a:pt x="598" y="391"/>
                    </a:cubicBezTo>
                    <a:cubicBezTo>
                      <a:pt x="601" y="396"/>
                      <a:pt x="598" y="404"/>
                      <a:pt x="598" y="414"/>
                    </a:cubicBezTo>
                    <a:cubicBezTo>
                      <a:pt x="612" y="415"/>
                      <a:pt x="631" y="422"/>
                      <a:pt x="639" y="415"/>
                    </a:cubicBezTo>
                    <a:cubicBezTo>
                      <a:pt x="677" y="387"/>
                      <a:pt x="698" y="416"/>
                      <a:pt x="723" y="434"/>
                    </a:cubicBezTo>
                    <a:cubicBezTo>
                      <a:pt x="734" y="441"/>
                      <a:pt x="742" y="452"/>
                      <a:pt x="750" y="460"/>
                    </a:cubicBezTo>
                    <a:cubicBezTo>
                      <a:pt x="750" y="478"/>
                      <a:pt x="750" y="495"/>
                      <a:pt x="750" y="514"/>
                    </a:cubicBezTo>
                    <a:cubicBezTo>
                      <a:pt x="727" y="532"/>
                      <a:pt x="703" y="550"/>
                      <a:pt x="676" y="570"/>
                    </a:cubicBezTo>
                    <a:cubicBezTo>
                      <a:pt x="660" y="562"/>
                      <a:pt x="644" y="551"/>
                      <a:pt x="626" y="543"/>
                    </a:cubicBezTo>
                    <a:cubicBezTo>
                      <a:pt x="607" y="535"/>
                      <a:pt x="589" y="520"/>
                      <a:pt x="566" y="542"/>
                    </a:cubicBezTo>
                    <a:cubicBezTo>
                      <a:pt x="552" y="554"/>
                      <a:pt x="515" y="531"/>
                      <a:pt x="511" y="505"/>
                    </a:cubicBezTo>
                    <a:cubicBezTo>
                      <a:pt x="505" y="473"/>
                      <a:pt x="491" y="459"/>
                      <a:pt x="460" y="453"/>
                    </a:cubicBezTo>
                    <a:cubicBezTo>
                      <a:pt x="446" y="451"/>
                      <a:pt x="434" y="437"/>
                      <a:pt x="415" y="424"/>
                    </a:cubicBezTo>
                    <a:cubicBezTo>
                      <a:pt x="407" y="439"/>
                      <a:pt x="399" y="454"/>
                      <a:pt x="390" y="469"/>
                    </a:cubicBezTo>
                    <a:cubicBezTo>
                      <a:pt x="388" y="466"/>
                      <a:pt x="385" y="464"/>
                      <a:pt x="383" y="461"/>
                    </a:cubicBezTo>
                    <a:cubicBezTo>
                      <a:pt x="383" y="482"/>
                      <a:pt x="383" y="503"/>
                      <a:pt x="383" y="516"/>
                    </a:cubicBezTo>
                    <a:cubicBezTo>
                      <a:pt x="342" y="568"/>
                      <a:pt x="307" y="616"/>
                      <a:pt x="268" y="660"/>
                    </a:cubicBezTo>
                    <a:cubicBezTo>
                      <a:pt x="258" y="672"/>
                      <a:pt x="238" y="678"/>
                      <a:pt x="222" y="682"/>
                    </a:cubicBezTo>
                    <a:cubicBezTo>
                      <a:pt x="206" y="685"/>
                      <a:pt x="189" y="682"/>
                      <a:pt x="168" y="682"/>
                    </a:cubicBezTo>
                    <a:cubicBezTo>
                      <a:pt x="168" y="658"/>
                      <a:pt x="168" y="635"/>
                      <a:pt x="168" y="613"/>
                    </a:cubicBezTo>
                    <a:cubicBezTo>
                      <a:pt x="168" y="592"/>
                      <a:pt x="155" y="581"/>
                      <a:pt x="138" y="582"/>
                    </a:cubicBezTo>
                    <a:cubicBezTo>
                      <a:pt x="92" y="584"/>
                      <a:pt x="49" y="575"/>
                      <a:pt x="0" y="56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65">
                <a:extLst>
                  <a:ext uri="{FF2B5EF4-FFF2-40B4-BE49-F238E27FC236}">
                    <a16:creationId xmlns:a16="http://schemas.microsoft.com/office/drawing/2014/main" id="{85F8A816-00DB-F04B-868E-58EAD0261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1713" y="1423988"/>
                <a:ext cx="196850" cy="303213"/>
              </a:xfrm>
              <a:custGeom>
                <a:avLst/>
                <a:gdLst>
                  <a:gd name="T0" fmla="*/ 43 w 475"/>
                  <a:gd name="T1" fmla="*/ 259 h 729"/>
                  <a:gd name="T2" fmla="*/ 141 w 475"/>
                  <a:gd name="T3" fmla="*/ 325 h 729"/>
                  <a:gd name="T4" fmla="*/ 175 w 475"/>
                  <a:gd name="T5" fmla="*/ 291 h 729"/>
                  <a:gd name="T6" fmla="*/ 196 w 475"/>
                  <a:gd name="T7" fmla="*/ 243 h 729"/>
                  <a:gd name="T8" fmla="*/ 173 w 475"/>
                  <a:gd name="T9" fmla="*/ 196 h 729"/>
                  <a:gd name="T10" fmla="*/ 135 w 475"/>
                  <a:gd name="T11" fmla="*/ 136 h 729"/>
                  <a:gd name="T12" fmla="*/ 146 w 475"/>
                  <a:gd name="T13" fmla="*/ 47 h 729"/>
                  <a:gd name="T14" fmla="*/ 220 w 475"/>
                  <a:gd name="T15" fmla="*/ 16 h 729"/>
                  <a:gd name="T16" fmla="*/ 292 w 475"/>
                  <a:gd name="T17" fmla="*/ 61 h 729"/>
                  <a:gd name="T18" fmla="*/ 438 w 475"/>
                  <a:gd name="T19" fmla="*/ 12 h 729"/>
                  <a:gd name="T20" fmla="*/ 424 w 475"/>
                  <a:gd name="T21" fmla="*/ 120 h 729"/>
                  <a:gd name="T22" fmla="*/ 424 w 475"/>
                  <a:gd name="T23" fmla="*/ 126 h 729"/>
                  <a:gd name="T24" fmla="*/ 400 w 475"/>
                  <a:gd name="T25" fmla="*/ 206 h 729"/>
                  <a:gd name="T26" fmla="*/ 360 w 475"/>
                  <a:gd name="T27" fmla="*/ 257 h 729"/>
                  <a:gd name="T28" fmla="*/ 412 w 475"/>
                  <a:gd name="T29" fmla="*/ 291 h 729"/>
                  <a:gd name="T30" fmla="*/ 437 w 475"/>
                  <a:gd name="T31" fmla="*/ 373 h 729"/>
                  <a:gd name="T32" fmla="*/ 473 w 475"/>
                  <a:gd name="T33" fmla="*/ 465 h 729"/>
                  <a:gd name="T34" fmla="*/ 472 w 475"/>
                  <a:gd name="T35" fmla="*/ 543 h 729"/>
                  <a:gd name="T36" fmla="*/ 434 w 475"/>
                  <a:gd name="T37" fmla="*/ 601 h 729"/>
                  <a:gd name="T38" fmla="*/ 335 w 475"/>
                  <a:gd name="T39" fmla="*/ 642 h 729"/>
                  <a:gd name="T40" fmla="*/ 312 w 475"/>
                  <a:gd name="T41" fmla="*/ 711 h 729"/>
                  <a:gd name="T42" fmla="*/ 251 w 475"/>
                  <a:gd name="T43" fmla="*/ 729 h 729"/>
                  <a:gd name="T44" fmla="*/ 186 w 475"/>
                  <a:gd name="T45" fmla="*/ 677 h 729"/>
                  <a:gd name="T46" fmla="*/ 179 w 475"/>
                  <a:gd name="T47" fmla="*/ 646 h 729"/>
                  <a:gd name="T48" fmla="*/ 159 w 475"/>
                  <a:gd name="T49" fmla="*/ 566 h 729"/>
                  <a:gd name="T50" fmla="*/ 144 w 475"/>
                  <a:gd name="T51" fmla="*/ 535 h 729"/>
                  <a:gd name="T52" fmla="*/ 47 w 475"/>
                  <a:gd name="T53" fmla="*/ 463 h 729"/>
                  <a:gd name="T54" fmla="*/ 4 w 475"/>
                  <a:gd name="T55" fmla="*/ 378 h 729"/>
                  <a:gd name="T56" fmla="*/ 43 w 475"/>
                  <a:gd name="T57" fmla="*/ 259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5" h="729">
                    <a:moveTo>
                      <a:pt x="43" y="259"/>
                    </a:moveTo>
                    <a:cubicBezTo>
                      <a:pt x="78" y="283"/>
                      <a:pt x="110" y="304"/>
                      <a:pt x="141" y="325"/>
                    </a:cubicBezTo>
                    <a:cubicBezTo>
                      <a:pt x="151" y="315"/>
                      <a:pt x="165" y="305"/>
                      <a:pt x="175" y="291"/>
                    </a:cubicBezTo>
                    <a:cubicBezTo>
                      <a:pt x="184" y="276"/>
                      <a:pt x="190" y="259"/>
                      <a:pt x="196" y="243"/>
                    </a:cubicBezTo>
                    <a:cubicBezTo>
                      <a:pt x="204" y="220"/>
                      <a:pt x="184" y="210"/>
                      <a:pt x="173" y="196"/>
                    </a:cubicBezTo>
                    <a:cubicBezTo>
                      <a:pt x="159" y="177"/>
                      <a:pt x="138" y="157"/>
                      <a:pt x="135" y="136"/>
                    </a:cubicBezTo>
                    <a:cubicBezTo>
                      <a:pt x="131" y="107"/>
                      <a:pt x="139" y="76"/>
                      <a:pt x="146" y="47"/>
                    </a:cubicBezTo>
                    <a:cubicBezTo>
                      <a:pt x="154" y="17"/>
                      <a:pt x="195" y="0"/>
                      <a:pt x="220" y="16"/>
                    </a:cubicBezTo>
                    <a:cubicBezTo>
                      <a:pt x="244" y="30"/>
                      <a:pt x="267" y="46"/>
                      <a:pt x="292" y="61"/>
                    </a:cubicBezTo>
                    <a:cubicBezTo>
                      <a:pt x="328" y="14"/>
                      <a:pt x="378" y="6"/>
                      <a:pt x="438" y="12"/>
                    </a:cubicBezTo>
                    <a:cubicBezTo>
                      <a:pt x="431" y="48"/>
                      <a:pt x="451" y="86"/>
                      <a:pt x="424" y="120"/>
                    </a:cubicBezTo>
                    <a:cubicBezTo>
                      <a:pt x="423" y="121"/>
                      <a:pt x="423" y="125"/>
                      <a:pt x="424" y="126"/>
                    </a:cubicBezTo>
                    <a:cubicBezTo>
                      <a:pt x="457" y="165"/>
                      <a:pt x="420" y="183"/>
                      <a:pt x="400" y="206"/>
                    </a:cubicBezTo>
                    <a:cubicBezTo>
                      <a:pt x="386" y="222"/>
                      <a:pt x="375" y="238"/>
                      <a:pt x="360" y="257"/>
                    </a:cubicBezTo>
                    <a:cubicBezTo>
                      <a:pt x="376" y="269"/>
                      <a:pt x="384" y="289"/>
                      <a:pt x="412" y="291"/>
                    </a:cubicBezTo>
                    <a:cubicBezTo>
                      <a:pt x="409" y="321"/>
                      <a:pt x="419" y="347"/>
                      <a:pt x="437" y="373"/>
                    </a:cubicBezTo>
                    <a:cubicBezTo>
                      <a:pt x="455" y="400"/>
                      <a:pt x="470" y="433"/>
                      <a:pt x="473" y="465"/>
                    </a:cubicBezTo>
                    <a:cubicBezTo>
                      <a:pt x="475" y="490"/>
                      <a:pt x="473" y="517"/>
                      <a:pt x="472" y="543"/>
                    </a:cubicBezTo>
                    <a:cubicBezTo>
                      <a:pt x="472" y="563"/>
                      <a:pt x="451" y="586"/>
                      <a:pt x="434" y="601"/>
                    </a:cubicBezTo>
                    <a:cubicBezTo>
                      <a:pt x="407" y="623"/>
                      <a:pt x="381" y="653"/>
                      <a:pt x="335" y="642"/>
                    </a:cubicBezTo>
                    <a:cubicBezTo>
                      <a:pt x="336" y="671"/>
                      <a:pt x="339" y="699"/>
                      <a:pt x="312" y="711"/>
                    </a:cubicBezTo>
                    <a:cubicBezTo>
                      <a:pt x="293" y="720"/>
                      <a:pt x="272" y="723"/>
                      <a:pt x="251" y="729"/>
                    </a:cubicBezTo>
                    <a:cubicBezTo>
                      <a:pt x="230" y="713"/>
                      <a:pt x="216" y="686"/>
                      <a:pt x="186" y="677"/>
                    </a:cubicBezTo>
                    <a:cubicBezTo>
                      <a:pt x="167" y="671"/>
                      <a:pt x="182" y="656"/>
                      <a:pt x="179" y="646"/>
                    </a:cubicBezTo>
                    <a:cubicBezTo>
                      <a:pt x="173" y="619"/>
                      <a:pt x="163" y="593"/>
                      <a:pt x="159" y="566"/>
                    </a:cubicBezTo>
                    <a:cubicBezTo>
                      <a:pt x="157" y="552"/>
                      <a:pt x="155" y="538"/>
                      <a:pt x="144" y="535"/>
                    </a:cubicBezTo>
                    <a:cubicBezTo>
                      <a:pt x="102" y="522"/>
                      <a:pt x="89" y="473"/>
                      <a:pt x="47" y="463"/>
                    </a:cubicBezTo>
                    <a:cubicBezTo>
                      <a:pt x="34" y="434"/>
                      <a:pt x="7" y="415"/>
                      <a:pt x="4" y="378"/>
                    </a:cubicBezTo>
                    <a:cubicBezTo>
                      <a:pt x="0" y="322"/>
                      <a:pt x="1" y="302"/>
                      <a:pt x="43" y="25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66">
                <a:extLst>
                  <a:ext uri="{FF2B5EF4-FFF2-40B4-BE49-F238E27FC236}">
                    <a16:creationId xmlns:a16="http://schemas.microsoft.com/office/drawing/2014/main" id="{13621A8F-1774-3823-4581-A01B4CA13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1200" y="4845050"/>
                <a:ext cx="280987" cy="265113"/>
              </a:xfrm>
              <a:custGeom>
                <a:avLst/>
                <a:gdLst>
                  <a:gd name="T0" fmla="*/ 274 w 675"/>
                  <a:gd name="T1" fmla="*/ 0 h 639"/>
                  <a:gd name="T2" fmla="*/ 384 w 675"/>
                  <a:gd name="T3" fmla="*/ 87 h 639"/>
                  <a:gd name="T4" fmla="*/ 482 w 675"/>
                  <a:gd name="T5" fmla="*/ 87 h 639"/>
                  <a:gd name="T6" fmla="*/ 503 w 675"/>
                  <a:gd name="T7" fmla="*/ 177 h 639"/>
                  <a:gd name="T8" fmla="*/ 611 w 675"/>
                  <a:gd name="T9" fmla="*/ 122 h 639"/>
                  <a:gd name="T10" fmla="*/ 675 w 675"/>
                  <a:gd name="T11" fmla="*/ 102 h 639"/>
                  <a:gd name="T12" fmla="*/ 663 w 675"/>
                  <a:gd name="T13" fmla="*/ 161 h 639"/>
                  <a:gd name="T14" fmla="*/ 608 w 675"/>
                  <a:gd name="T15" fmla="*/ 213 h 639"/>
                  <a:gd name="T16" fmla="*/ 575 w 675"/>
                  <a:gd name="T17" fmla="*/ 256 h 639"/>
                  <a:gd name="T18" fmla="*/ 574 w 675"/>
                  <a:gd name="T19" fmla="*/ 287 h 639"/>
                  <a:gd name="T20" fmla="*/ 547 w 675"/>
                  <a:gd name="T21" fmla="*/ 314 h 639"/>
                  <a:gd name="T22" fmla="*/ 497 w 675"/>
                  <a:gd name="T23" fmla="*/ 315 h 639"/>
                  <a:gd name="T24" fmla="*/ 461 w 675"/>
                  <a:gd name="T25" fmla="*/ 341 h 639"/>
                  <a:gd name="T26" fmla="*/ 407 w 675"/>
                  <a:gd name="T27" fmla="*/ 489 h 639"/>
                  <a:gd name="T28" fmla="*/ 375 w 675"/>
                  <a:gd name="T29" fmla="*/ 532 h 639"/>
                  <a:gd name="T30" fmla="*/ 348 w 675"/>
                  <a:gd name="T31" fmla="*/ 582 h 639"/>
                  <a:gd name="T32" fmla="*/ 290 w 675"/>
                  <a:gd name="T33" fmla="*/ 594 h 639"/>
                  <a:gd name="T34" fmla="*/ 196 w 675"/>
                  <a:gd name="T35" fmla="*/ 630 h 639"/>
                  <a:gd name="T36" fmla="*/ 157 w 675"/>
                  <a:gd name="T37" fmla="*/ 624 h 639"/>
                  <a:gd name="T38" fmla="*/ 67 w 675"/>
                  <a:gd name="T39" fmla="*/ 550 h 639"/>
                  <a:gd name="T40" fmla="*/ 19 w 675"/>
                  <a:gd name="T41" fmla="*/ 487 h 639"/>
                  <a:gd name="T42" fmla="*/ 18 w 675"/>
                  <a:gd name="T43" fmla="*/ 409 h 639"/>
                  <a:gd name="T44" fmla="*/ 57 w 675"/>
                  <a:gd name="T45" fmla="*/ 337 h 639"/>
                  <a:gd name="T46" fmla="*/ 90 w 675"/>
                  <a:gd name="T47" fmla="*/ 314 h 639"/>
                  <a:gd name="T48" fmla="*/ 119 w 675"/>
                  <a:gd name="T49" fmla="*/ 283 h 639"/>
                  <a:gd name="T50" fmla="*/ 185 w 675"/>
                  <a:gd name="T51" fmla="*/ 189 h 639"/>
                  <a:gd name="T52" fmla="*/ 241 w 675"/>
                  <a:gd name="T53" fmla="*/ 127 h 639"/>
                  <a:gd name="T54" fmla="*/ 274 w 675"/>
                  <a:gd name="T55" fmla="*/ 0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5" h="639">
                    <a:moveTo>
                      <a:pt x="274" y="0"/>
                    </a:moveTo>
                    <a:cubicBezTo>
                      <a:pt x="290" y="78"/>
                      <a:pt x="301" y="87"/>
                      <a:pt x="384" y="87"/>
                    </a:cubicBezTo>
                    <a:cubicBezTo>
                      <a:pt x="417" y="87"/>
                      <a:pt x="450" y="87"/>
                      <a:pt x="482" y="87"/>
                    </a:cubicBezTo>
                    <a:cubicBezTo>
                      <a:pt x="489" y="119"/>
                      <a:pt x="496" y="148"/>
                      <a:pt x="503" y="177"/>
                    </a:cubicBezTo>
                    <a:cubicBezTo>
                      <a:pt x="545" y="166"/>
                      <a:pt x="579" y="148"/>
                      <a:pt x="611" y="122"/>
                    </a:cubicBezTo>
                    <a:cubicBezTo>
                      <a:pt x="628" y="108"/>
                      <a:pt x="649" y="93"/>
                      <a:pt x="675" y="102"/>
                    </a:cubicBezTo>
                    <a:cubicBezTo>
                      <a:pt x="671" y="123"/>
                      <a:pt x="671" y="144"/>
                      <a:pt x="663" y="161"/>
                    </a:cubicBezTo>
                    <a:cubicBezTo>
                      <a:pt x="653" y="186"/>
                      <a:pt x="636" y="209"/>
                      <a:pt x="608" y="213"/>
                    </a:cubicBezTo>
                    <a:cubicBezTo>
                      <a:pt x="581" y="217"/>
                      <a:pt x="574" y="232"/>
                      <a:pt x="575" y="256"/>
                    </a:cubicBezTo>
                    <a:cubicBezTo>
                      <a:pt x="576" y="266"/>
                      <a:pt x="579" y="278"/>
                      <a:pt x="574" y="287"/>
                    </a:cubicBezTo>
                    <a:cubicBezTo>
                      <a:pt x="569" y="298"/>
                      <a:pt x="558" y="311"/>
                      <a:pt x="547" y="314"/>
                    </a:cubicBezTo>
                    <a:cubicBezTo>
                      <a:pt x="532" y="318"/>
                      <a:pt x="514" y="316"/>
                      <a:pt x="497" y="315"/>
                    </a:cubicBezTo>
                    <a:cubicBezTo>
                      <a:pt x="478" y="314"/>
                      <a:pt x="467" y="323"/>
                      <a:pt x="461" y="341"/>
                    </a:cubicBezTo>
                    <a:cubicBezTo>
                      <a:pt x="444" y="391"/>
                      <a:pt x="426" y="440"/>
                      <a:pt x="407" y="489"/>
                    </a:cubicBezTo>
                    <a:cubicBezTo>
                      <a:pt x="400" y="505"/>
                      <a:pt x="390" y="525"/>
                      <a:pt x="375" y="532"/>
                    </a:cubicBezTo>
                    <a:cubicBezTo>
                      <a:pt x="352" y="543"/>
                      <a:pt x="371" y="571"/>
                      <a:pt x="348" y="582"/>
                    </a:cubicBezTo>
                    <a:cubicBezTo>
                      <a:pt x="328" y="591"/>
                      <a:pt x="310" y="594"/>
                      <a:pt x="290" y="594"/>
                    </a:cubicBezTo>
                    <a:cubicBezTo>
                      <a:pt x="272" y="639"/>
                      <a:pt x="223" y="604"/>
                      <a:pt x="196" y="630"/>
                    </a:cubicBezTo>
                    <a:cubicBezTo>
                      <a:pt x="191" y="636"/>
                      <a:pt x="168" y="631"/>
                      <a:pt x="157" y="624"/>
                    </a:cubicBezTo>
                    <a:cubicBezTo>
                      <a:pt x="124" y="603"/>
                      <a:pt x="84" y="593"/>
                      <a:pt x="67" y="550"/>
                    </a:cubicBezTo>
                    <a:cubicBezTo>
                      <a:pt x="58" y="526"/>
                      <a:pt x="35" y="508"/>
                      <a:pt x="19" y="487"/>
                    </a:cubicBezTo>
                    <a:cubicBezTo>
                      <a:pt x="0" y="461"/>
                      <a:pt x="2" y="437"/>
                      <a:pt x="18" y="409"/>
                    </a:cubicBezTo>
                    <a:cubicBezTo>
                      <a:pt x="31" y="386"/>
                      <a:pt x="56" y="369"/>
                      <a:pt x="57" y="337"/>
                    </a:cubicBezTo>
                    <a:cubicBezTo>
                      <a:pt x="58" y="325"/>
                      <a:pt x="71" y="314"/>
                      <a:pt x="90" y="314"/>
                    </a:cubicBezTo>
                    <a:cubicBezTo>
                      <a:pt x="107" y="314"/>
                      <a:pt x="121" y="303"/>
                      <a:pt x="119" y="283"/>
                    </a:cubicBezTo>
                    <a:cubicBezTo>
                      <a:pt x="113" y="232"/>
                      <a:pt x="149" y="209"/>
                      <a:pt x="185" y="189"/>
                    </a:cubicBezTo>
                    <a:cubicBezTo>
                      <a:pt x="213" y="174"/>
                      <a:pt x="229" y="157"/>
                      <a:pt x="241" y="127"/>
                    </a:cubicBezTo>
                    <a:cubicBezTo>
                      <a:pt x="257" y="86"/>
                      <a:pt x="282" y="49"/>
                      <a:pt x="27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67">
                <a:extLst>
                  <a:ext uri="{FF2B5EF4-FFF2-40B4-BE49-F238E27FC236}">
                    <a16:creationId xmlns:a16="http://schemas.microsoft.com/office/drawing/2014/main" id="{43F89B26-AD63-69BF-BC4F-0705C1005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4014788"/>
                <a:ext cx="293687" cy="280988"/>
              </a:xfrm>
              <a:custGeom>
                <a:avLst/>
                <a:gdLst>
                  <a:gd name="T0" fmla="*/ 545 w 708"/>
                  <a:gd name="T1" fmla="*/ 0 h 675"/>
                  <a:gd name="T2" fmla="*/ 610 w 708"/>
                  <a:gd name="T3" fmla="*/ 17 h 675"/>
                  <a:gd name="T4" fmla="*/ 667 w 708"/>
                  <a:gd name="T5" fmla="*/ 32 h 675"/>
                  <a:gd name="T6" fmla="*/ 676 w 708"/>
                  <a:gd name="T7" fmla="*/ 110 h 675"/>
                  <a:gd name="T8" fmla="*/ 591 w 708"/>
                  <a:gd name="T9" fmla="*/ 208 h 675"/>
                  <a:gd name="T10" fmla="*/ 463 w 708"/>
                  <a:gd name="T11" fmla="*/ 298 h 675"/>
                  <a:gd name="T12" fmla="*/ 408 w 708"/>
                  <a:gd name="T13" fmla="*/ 356 h 675"/>
                  <a:gd name="T14" fmla="*/ 388 w 708"/>
                  <a:gd name="T15" fmla="*/ 401 h 675"/>
                  <a:gd name="T16" fmla="*/ 342 w 708"/>
                  <a:gd name="T17" fmla="*/ 385 h 675"/>
                  <a:gd name="T18" fmla="*/ 332 w 708"/>
                  <a:gd name="T19" fmla="*/ 390 h 675"/>
                  <a:gd name="T20" fmla="*/ 294 w 708"/>
                  <a:gd name="T21" fmla="*/ 495 h 675"/>
                  <a:gd name="T22" fmla="*/ 287 w 708"/>
                  <a:gd name="T23" fmla="*/ 523 h 675"/>
                  <a:gd name="T24" fmla="*/ 230 w 708"/>
                  <a:gd name="T25" fmla="*/ 608 h 675"/>
                  <a:gd name="T26" fmla="*/ 161 w 708"/>
                  <a:gd name="T27" fmla="*/ 675 h 675"/>
                  <a:gd name="T28" fmla="*/ 88 w 708"/>
                  <a:gd name="T29" fmla="*/ 675 h 675"/>
                  <a:gd name="T30" fmla="*/ 28 w 708"/>
                  <a:gd name="T31" fmla="*/ 614 h 675"/>
                  <a:gd name="T32" fmla="*/ 0 w 708"/>
                  <a:gd name="T33" fmla="*/ 520 h 675"/>
                  <a:gd name="T34" fmla="*/ 78 w 708"/>
                  <a:gd name="T35" fmla="*/ 396 h 675"/>
                  <a:gd name="T36" fmla="*/ 179 w 708"/>
                  <a:gd name="T37" fmla="*/ 281 h 675"/>
                  <a:gd name="T38" fmla="*/ 307 w 708"/>
                  <a:gd name="T39" fmla="*/ 203 h 675"/>
                  <a:gd name="T40" fmla="*/ 276 w 708"/>
                  <a:gd name="T41" fmla="*/ 189 h 675"/>
                  <a:gd name="T42" fmla="*/ 172 w 708"/>
                  <a:gd name="T43" fmla="*/ 244 h 675"/>
                  <a:gd name="T44" fmla="*/ 158 w 708"/>
                  <a:gd name="T45" fmla="*/ 230 h 675"/>
                  <a:gd name="T46" fmla="*/ 229 w 708"/>
                  <a:gd name="T47" fmla="*/ 112 h 675"/>
                  <a:gd name="T48" fmla="*/ 252 w 708"/>
                  <a:gd name="T49" fmla="*/ 78 h 675"/>
                  <a:gd name="T50" fmla="*/ 306 w 708"/>
                  <a:gd name="T51" fmla="*/ 56 h 675"/>
                  <a:gd name="T52" fmla="*/ 325 w 708"/>
                  <a:gd name="T53" fmla="*/ 67 h 675"/>
                  <a:gd name="T54" fmla="*/ 370 w 708"/>
                  <a:gd name="T55" fmla="*/ 54 h 675"/>
                  <a:gd name="T56" fmla="*/ 448 w 708"/>
                  <a:gd name="T57" fmla="*/ 43 h 675"/>
                  <a:gd name="T58" fmla="*/ 545 w 708"/>
                  <a:gd name="T5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08" h="675">
                    <a:moveTo>
                      <a:pt x="545" y="0"/>
                    </a:moveTo>
                    <a:cubicBezTo>
                      <a:pt x="565" y="23"/>
                      <a:pt x="589" y="19"/>
                      <a:pt x="610" y="17"/>
                    </a:cubicBezTo>
                    <a:cubicBezTo>
                      <a:pt x="633" y="14"/>
                      <a:pt x="651" y="23"/>
                      <a:pt x="667" y="32"/>
                    </a:cubicBezTo>
                    <a:cubicBezTo>
                      <a:pt x="708" y="54"/>
                      <a:pt x="708" y="76"/>
                      <a:pt x="676" y="110"/>
                    </a:cubicBezTo>
                    <a:cubicBezTo>
                      <a:pt x="647" y="142"/>
                      <a:pt x="609" y="166"/>
                      <a:pt x="591" y="208"/>
                    </a:cubicBezTo>
                    <a:cubicBezTo>
                      <a:pt x="541" y="227"/>
                      <a:pt x="519" y="286"/>
                      <a:pt x="463" y="298"/>
                    </a:cubicBezTo>
                    <a:cubicBezTo>
                      <a:pt x="434" y="304"/>
                      <a:pt x="425" y="335"/>
                      <a:pt x="408" y="356"/>
                    </a:cubicBezTo>
                    <a:cubicBezTo>
                      <a:pt x="398" y="367"/>
                      <a:pt x="395" y="384"/>
                      <a:pt x="388" y="401"/>
                    </a:cubicBezTo>
                    <a:cubicBezTo>
                      <a:pt x="372" y="395"/>
                      <a:pt x="357" y="390"/>
                      <a:pt x="342" y="385"/>
                    </a:cubicBezTo>
                    <a:cubicBezTo>
                      <a:pt x="339" y="387"/>
                      <a:pt x="333" y="388"/>
                      <a:pt x="332" y="390"/>
                    </a:cubicBezTo>
                    <a:cubicBezTo>
                      <a:pt x="319" y="425"/>
                      <a:pt x="306" y="460"/>
                      <a:pt x="294" y="495"/>
                    </a:cubicBezTo>
                    <a:cubicBezTo>
                      <a:pt x="290" y="504"/>
                      <a:pt x="293" y="517"/>
                      <a:pt x="287" y="523"/>
                    </a:cubicBezTo>
                    <a:cubicBezTo>
                      <a:pt x="262" y="548"/>
                      <a:pt x="262" y="587"/>
                      <a:pt x="230" y="608"/>
                    </a:cubicBezTo>
                    <a:cubicBezTo>
                      <a:pt x="204" y="625"/>
                      <a:pt x="185" y="652"/>
                      <a:pt x="161" y="675"/>
                    </a:cubicBezTo>
                    <a:cubicBezTo>
                      <a:pt x="137" y="675"/>
                      <a:pt x="112" y="675"/>
                      <a:pt x="88" y="675"/>
                    </a:cubicBezTo>
                    <a:cubicBezTo>
                      <a:pt x="69" y="656"/>
                      <a:pt x="50" y="636"/>
                      <a:pt x="28" y="614"/>
                    </a:cubicBezTo>
                    <a:cubicBezTo>
                      <a:pt x="27" y="571"/>
                      <a:pt x="27" y="571"/>
                      <a:pt x="0" y="520"/>
                    </a:cubicBezTo>
                    <a:cubicBezTo>
                      <a:pt x="26" y="480"/>
                      <a:pt x="53" y="439"/>
                      <a:pt x="78" y="396"/>
                    </a:cubicBezTo>
                    <a:cubicBezTo>
                      <a:pt x="103" y="350"/>
                      <a:pt x="136" y="308"/>
                      <a:pt x="179" y="281"/>
                    </a:cubicBezTo>
                    <a:cubicBezTo>
                      <a:pt x="220" y="255"/>
                      <a:pt x="263" y="230"/>
                      <a:pt x="307" y="203"/>
                    </a:cubicBezTo>
                    <a:cubicBezTo>
                      <a:pt x="296" y="197"/>
                      <a:pt x="299" y="183"/>
                      <a:pt x="276" y="189"/>
                    </a:cubicBezTo>
                    <a:cubicBezTo>
                      <a:pt x="236" y="200"/>
                      <a:pt x="208" y="228"/>
                      <a:pt x="172" y="244"/>
                    </a:cubicBezTo>
                    <a:cubicBezTo>
                      <a:pt x="168" y="240"/>
                      <a:pt x="164" y="236"/>
                      <a:pt x="158" y="230"/>
                    </a:cubicBezTo>
                    <a:cubicBezTo>
                      <a:pt x="174" y="187"/>
                      <a:pt x="189" y="143"/>
                      <a:pt x="229" y="112"/>
                    </a:cubicBezTo>
                    <a:cubicBezTo>
                      <a:pt x="239" y="105"/>
                      <a:pt x="244" y="89"/>
                      <a:pt x="252" y="78"/>
                    </a:cubicBezTo>
                    <a:cubicBezTo>
                      <a:pt x="265" y="59"/>
                      <a:pt x="283" y="51"/>
                      <a:pt x="306" y="56"/>
                    </a:cubicBezTo>
                    <a:cubicBezTo>
                      <a:pt x="313" y="57"/>
                      <a:pt x="324" y="67"/>
                      <a:pt x="325" y="67"/>
                    </a:cubicBezTo>
                    <a:cubicBezTo>
                      <a:pt x="337" y="49"/>
                      <a:pt x="358" y="62"/>
                      <a:pt x="370" y="54"/>
                    </a:cubicBezTo>
                    <a:cubicBezTo>
                      <a:pt x="396" y="38"/>
                      <a:pt x="422" y="43"/>
                      <a:pt x="448" y="43"/>
                    </a:cubicBezTo>
                    <a:cubicBezTo>
                      <a:pt x="495" y="42"/>
                      <a:pt x="499" y="41"/>
                      <a:pt x="54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68">
                <a:extLst>
                  <a:ext uri="{FF2B5EF4-FFF2-40B4-BE49-F238E27FC236}">
                    <a16:creationId xmlns:a16="http://schemas.microsoft.com/office/drawing/2014/main" id="{E132AC53-F869-1D29-85B6-3B77989AC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425" y="1022350"/>
                <a:ext cx="223837" cy="263525"/>
              </a:xfrm>
              <a:custGeom>
                <a:avLst/>
                <a:gdLst>
                  <a:gd name="T0" fmla="*/ 478 w 540"/>
                  <a:gd name="T1" fmla="*/ 342 h 633"/>
                  <a:gd name="T2" fmla="*/ 540 w 540"/>
                  <a:gd name="T3" fmla="*/ 342 h 633"/>
                  <a:gd name="T4" fmla="*/ 528 w 540"/>
                  <a:gd name="T5" fmla="*/ 383 h 633"/>
                  <a:gd name="T6" fmla="*/ 499 w 540"/>
                  <a:gd name="T7" fmla="*/ 510 h 633"/>
                  <a:gd name="T8" fmla="*/ 462 w 540"/>
                  <a:gd name="T9" fmla="*/ 564 h 633"/>
                  <a:gd name="T10" fmla="*/ 359 w 540"/>
                  <a:gd name="T11" fmla="*/ 633 h 633"/>
                  <a:gd name="T12" fmla="*/ 248 w 540"/>
                  <a:gd name="T13" fmla="*/ 633 h 633"/>
                  <a:gd name="T14" fmla="*/ 169 w 540"/>
                  <a:gd name="T15" fmla="*/ 536 h 633"/>
                  <a:gd name="T16" fmla="*/ 246 w 540"/>
                  <a:gd name="T17" fmla="*/ 484 h 633"/>
                  <a:gd name="T18" fmla="*/ 348 w 540"/>
                  <a:gd name="T19" fmla="*/ 447 h 633"/>
                  <a:gd name="T20" fmla="*/ 253 w 540"/>
                  <a:gd name="T21" fmla="*/ 417 h 633"/>
                  <a:gd name="T22" fmla="*/ 229 w 540"/>
                  <a:gd name="T23" fmla="*/ 379 h 633"/>
                  <a:gd name="T24" fmla="*/ 104 w 540"/>
                  <a:gd name="T25" fmla="*/ 405 h 633"/>
                  <a:gd name="T26" fmla="*/ 49 w 540"/>
                  <a:gd name="T27" fmla="*/ 341 h 633"/>
                  <a:gd name="T28" fmla="*/ 13 w 540"/>
                  <a:gd name="T29" fmla="*/ 293 h 633"/>
                  <a:gd name="T30" fmla="*/ 15 w 540"/>
                  <a:gd name="T31" fmla="*/ 250 h 633"/>
                  <a:gd name="T32" fmla="*/ 44 w 540"/>
                  <a:gd name="T33" fmla="*/ 228 h 633"/>
                  <a:gd name="T34" fmla="*/ 69 w 540"/>
                  <a:gd name="T35" fmla="*/ 197 h 633"/>
                  <a:gd name="T36" fmla="*/ 82 w 540"/>
                  <a:gd name="T37" fmla="*/ 171 h 633"/>
                  <a:gd name="T38" fmla="*/ 109 w 540"/>
                  <a:gd name="T39" fmla="*/ 119 h 633"/>
                  <a:gd name="T40" fmla="*/ 179 w 540"/>
                  <a:gd name="T41" fmla="*/ 37 h 633"/>
                  <a:gd name="T42" fmla="*/ 232 w 540"/>
                  <a:gd name="T43" fmla="*/ 0 h 633"/>
                  <a:gd name="T44" fmla="*/ 303 w 540"/>
                  <a:gd name="T45" fmla="*/ 0 h 633"/>
                  <a:gd name="T46" fmla="*/ 330 w 540"/>
                  <a:gd name="T47" fmla="*/ 27 h 633"/>
                  <a:gd name="T48" fmla="*/ 334 w 540"/>
                  <a:gd name="T49" fmla="*/ 37 h 633"/>
                  <a:gd name="T50" fmla="*/ 382 w 540"/>
                  <a:gd name="T51" fmla="*/ 118 h 633"/>
                  <a:gd name="T52" fmla="*/ 434 w 540"/>
                  <a:gd name="T53" fmla="*/ 196 h 633"/>
                  <a:gd name="T54" fmla="*/ 436 w 540"/>
                  <a:gd name="T55" fmla="*/ 255 h 633"/>
                  <a:gd name="T56" fmla="*/ 438 w 540"/>
                  <a:gd name="T57" fmla="*/ 295 h 633"/>
                  <a:gd name="T58" fmla="*/ 478 w 540"/>
                  <a:gd name="T59" fmla="*/ 342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40" h="633">
                    <a:moveTo>
                      <a:pt x="478" y="342"/>
                    </a:moveTo>
                    <a:cubicBezTo>
                      <a:pt x="497" y="342"/>
                      <a:pt x="515" y="342"/>
                      <a:pt x="540" y="342"/>
                    </a:cubicBezTo>
                    <a:cubicBezTo>
                      <a:pt x="535" y="359"/>
                      <a:pt x="531" y="371"/>
                      <a:pt x="528" y="383"/>
                    </a:cubicBezTo>
                    <a:cubicBezTo>
                      <a:pt x="519" y="426"/>
                      <a:pt x="498" y="466"/>
                      <a:pt x="499" y="510"/>
                    </a:cubicBezTo>
                    <a:cubicBezTo>
                      <a:pt x="500" y="537"/>
                      <a:pt x="482" y="551"/>
                      <a:pt x="462" y="564"/>
                    </a:cubicBezTo>
                    <a:cubicBezTo>
                      <a:pt x="428" y="585"/>
                      <a:pt x="396" y="608"/>
                      <a:pt x="359" y="633"/>
                    </a:cubicBezTo>
                    <a:cubicBezTo>
                      <a:pt x="327" y="633"/>
                      <a:pt x="289" y="633"/>
                      <a:pt x="248" y="633"/>
                    </a:cubicBezTo>
                    <a:cubicBezTo>
                      <a:pt x="222" y="601"/>
                      <a:pt x="195" y="568"/>
                      <a:pt x="169" y="536"/>
                    </a:cubicBezTo>
                    <a:cubicBezTo>
                      <a:pt x="180" y="494"/>
                      <a:pt x="218" y="486"/>
                      <a:pt x="246" y="484"/>
                    </a:cubicBezTo>
                    <a:cubicBezTo>
                      <a:pt x="284" y="482"/>
                      <a:pt x="316" y="471"/>
                      <a:pt x="348" y="447"/>
                    </a:cubicBezTo>
                    <a:cubicBezTo>
                      <a:pt x="331" y="393"/>
                      <a:pt x="281" y="430"/>
                      <a:pt x="253" y="417"/>
                    </a:cubicBezTo>
                    <a:cubicBezTo>
                      <a:pt x="244" y="403"/>
                      <a:pt x="237" y="391"/>
                      <a:pt x="229" y="379"/>
                    </a:cubicBezTo>
                    <a:cubicBezTo>
                      <a:pt x="182" y="420"/>
                      <a:pt x="137" y="431"/>
                      <a:pt x="104" y="405"/>
                    </a:cubicBezTo>
                    <a:cubicBezTo>
                      <a:pt x="83" y="388"/>
                      <a:pt x="67" y="363"/>
                      <a:pt x="49" y="341"/>
                    </a:cubicBezTo>
                    <a:cubicBezTo>
                      <a:pt x="37" y="326"/>
                      <a:pt x="25" y="309"/>
                      <a:pt x="13" y="293"/>
                    </a:cubicBezTo>
                    <a:cubicBezTo>
                      <a:pt x="2" y="278"/>
                      <a:pt x="0" y="263"/>
                      <a:pt x="15" y="250"/>
                    </a:cubicBezTo>
                    <a:cubicBezTo>
                      <a:pt x="24" y="242"/>
                      <a:pt x="34" y="234"/>
                      <a:pt x="44" y="228"/>
                    </a:cubicBezTo>
                    <a:cubicBezTo>
                      <a:pt x="58" y="221"/>
                      <a:pt x="68" y="215"/>
                      <a:pt x="69" y="197"/>
                    </a:cubicBezTo>
                    <a:cubicBezTo>
                      <a:pt x="70" y="188"/>
                      <a:pt x="75" y="178"/>
                      <a:pt x="82" y="171"/>
                    </a:cubicBezTo>
                    <a:cubicBezTo>
                      <a:pt x="97" y="156"/>
                      <a:pt x="101" y="138"/>
                      <a:pt x="109" y="119"/>
                    </a:cubicBezTo>
                    <a:cubicBezTo>
                      <a:pt x="122" y="86"/>
                      <a:pt x="135" y="48"/>
                      <a:pt x="179" y="37"/>
                    </a:cubicBezTo>
                    <a:cubicBezTo>
                      <a:pt x="198" y="32"/>
                      <a:pt x="212" y="14"/>
                      <a:pt x="232" y="0"/>
                    </a:cubicBezTo>
                    <a:cubicBezTo>
                      <a:pt x="252" y="0"/>
                      <a:pt x="278" y="0"/>
                      <a:pt x="303" y="0"/>
                    </a:cubicBezTo>
                    <a:cubicBezTo>
                      <a:pt x="312" y="9"/>
                      <a:pt x="321" y="18"/>
                      <a:pt x="330" y="27"/>
                    </a:cubicBezTo>
                    <a:cubicBezTo>
                      <a:pt x="331" y="30"/>
                      <a:pt x="335" y="34"/>
                      <a:pt x="334" y="37"/>
                    </a:cubicBezTo>
                    <a:cubicBezTo>
                      <a:pt x="330" y="77"/>
                      <a:pt x="342" y="104"/>
                      <a:pt x="382" y="118"/>
                    </a:cubicBezTo>
                    <a:cubicBezTo>
                      <a:pt x="417" y="130"/>
                      <a:pt x="429" y="165"/>
                      <a:pt x="434" y="196"/>
                    </a:cubicBezTo>
                    <a:cubicBezTo>
                      <a:pt x="438" y="214"/>
                      <a:pt x="454" y="234"/>
                      <a:pt x="436" y="255"/>
                    </a:cubicBezTo>
                    <a:cubicBezTo>
                      <a:pt x="425" y="268"/>
                      <a:pt x="458" y="281"/>
                      <a:pt x="438" y="295"/>
                    </a:cubicBezTo>
                    <a:cubicBezTo>
                      <a:pt x="451" y="311"/>
                      <a:pt x="464" y="326"/>
                      <a:pt x="478" y="3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69">
                <a:extLst>
                  <a:ext uri="{FF2B5EF4-FFF2-40B4-BE49-F238E27FC236}">
                    <a16:creationId xmlns:a16="http://schemas.microsoft.com/office/drawing/2014/main" id="{2EAFA8AA-83F4-8273-9BDA-5A248DDA5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3" y="4187825"/>
                <a:ext cx="407987" cy="185738"/>
              </a:xfrm>
              <a:custGeom>
                <a:avLst/>
                <a:gdLst>
                  <a:gd name="T0" fmla="*/ 587 w 978"/>
                  <a:gd name="T1" fmla="*/ 312 h 447"/>
                  <a:gd name="T2" fmla="*/ 525 w 978"/>
                  <a:gd name="T3" fmla="*/ 362 h 447"/>
                  <a:gd name="T4" fmla="*/ 508 w 978"/>
                  <a:gd name="T5" fmla="*/ 366 h 447"/>
                  <a:gd name="T6" fmla="*/ 434 w 978"/>
                  <a:gd name="T7" fmla="*/ 447 h 447"/>
                  <a:gd name="T8" fmla="*/ 375 w 978"/>
                  <a:gd name="T9" fmla="*/ 364 h 447"/>
                  <a:gd name="T10" fmla="*/ 304 w 978"/>
                  <a:gd name="T11" fmla="*/ 310 h 447"/>
                  <a:gd name="T12" fmla="*/ 206 w 978"/>
                  <a:gd name="T13" fmla="*/ 270 h 447"/>
                  <a:gd name="T14" fmla="*/ 43 w 978"/>
                  <a:gd name="T15" fmla="*/ 222 h 447"/>
                  <a:gd name="T16" fmla="*/ 0 w 978"/>
                  <a:gd name="T17" fmla="*/ 152 h 447"/>
                  <a:gd name="T18" fmla="*/ 61 w 978"/>
                  <a:gd name="T19" fmla="*/ 132 h 447"/>
                  <a:gd name="T20" fmla="*/ 194 w 978"/>
                  <a:gd name="T21" fmla="*/ 71 h 447"/>
                  <a:gd name="T22" fmla="*/ 294 w 978"/>
                  <a:gd name="T23" fmla="*/ 0 h 447"/>
                  <a:gd name="T24" fmla="*/ 302 w 978"/>
                  <a:gd name="T25" fmla="*/ 10 h 447"/>
                  <a:gd name="T26" fmla="*/ 281 w 978"/>
                  <a:gd name="T27" fmla="*/ 49 h 447"/>
                  <a:gd name="T28" fmla="*/ 311 w 978"/>
                  <a:gd name="T29" fmla="*/ 94 h 447"/>
                  <a:gd name="T30" fmla="*/ 406 w 978"/>
                  <a:gd name="T31" fmla="*/ 141 h 447"/>
                  <a:gd name="T32" fmla="*/ 424 w 978"/>
                  <a:gd name="T33" fmla="*/ 159 h 447"/>
                  <a:gd name="T34" fmla="*/ 490 w 978"/>
                  <a:gd name="T35" fmla="*/ 173 h 447"/>
                  <a:gd name="T36" fmla="*/ 573 w 978"/>
                  <a:gd name="T37" fmla="*/ 157 h 447"/>
                  <a:gd name="T38" fmla="*/ 652 w 978"/>
                  <a:gd name="T39" fmla="*/ 136 h 447"/>
                  <a:gd name="T40" fmla="*/ 784 w 978"/>
                  <a:gd name="T41" fmla="*/ 135 h 447"/>
                  <a:gd name="T42" fmla="*/ 832 w 978"/>
                  <a:gd name="T43" fmla="*/ 171 h 447"/>
                  <a:gd name="T44" fmla="*/ 914 w 978"/>
                  <a:gd name="T45" fmla="*/ 192 h 447"/>
                  <a:gd name="T46" fmla="*/ 978 w 978"/>
                  <a:gd name="T47" fmla="*/ 254 h 447"/>
                  <a:gd name="T48" fmla="*/ 879 w 978"/>
                  <a:gd name="T49" fmla="*/ 285 h 447"/>
                  <a:gd name="T50" fmla="*/ 803 w 978"/>
                  <a:gd name="T51" fmla="*/ 285 h 447"/>
                  <a:gd name="T52" fmla="*/ 666 w 978"/>
                  <a:gd name="T53" fmla="*/ 307 h 447"/>
                  <a:gd name="T54" fmla="*/ 587 w 978"/>
                  <a:gd name="T55" fmla="*/ 312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8" h="447">
                    <a:moveTo>
                      <a:pt x="587" y="312"/>
                    </a:moveTo>
                    <a:cubicBezTo>
                      <a:pt x="575" y="340"/>
                      <a:pt x="562" y="365"/>
                      <a:pt x="525" y="362"/>
                    </a:cubicBezTo>
                    <a:cubicBezTo>
                      <a:pt x="520" y="361"/>
                      <a:pt x="511" y="362"/>
                      <a:pt x="508" y="366"/>
                    </a:cubicBezTo>
                    <a:cubicBezTo>
                      <a:pt x="488" y="396"/>
                      <a:pt x="441" y="397"/>
                      <a:pt x="434" y="447"/>
                    </a:cubicBezTo>
                    <a:cubicBezTo>
                      <a:pt x="411" y="414"/>
                      <a:pt x="393" y="389"/>
                      <a:pt x="375" y="364"/>
                    </a:cubicBezTo>
                    <a:cubicBezTo>
                      <a:pt x="356" y="337"/>
                      <a:pt x="336" y="328"/>
                      <a:pt x="304" y="310"/>
                    </a:cubicBezTo>
                    <a:cubicBezTo>
                      <a:pt x="273" y="292"/>
                      <a:pt x="241" y="279"/>
                      <a:pt x="206" y="270"/>
                    </a:cubicBezTo>
                    <a:cubicBezTo>
                      <a:pt x="151" y="255"/>
                      <a:pt x="100" y="229"/>
                      <a:pt x="43" y="222"/>
                    </a:cubicBezTo>
                    <a:cubicBezTo>
                      <a:pt x="16" y="218"/>
                      <a:pt x="6" y="201"/>
                      <a:pt x="0" y="152"/>
                    </a:cubicBezTo>
                    <a:cubicBezTo>
                      <a:pt x="19" y="142"/>
                      <a:pt x="39" y="136"/>
                      <a:pt x="61" y="132"/>
                    </a:cubicBezTo>
                    <a:cubicBezTo>
                      <a:pt x="110" y="124"/>
                      <a:pt x="159" y="110"/>
                      <a:pt x="194" y="71"/>
                    </a:cubicBezTo>
                    <a:cubicBezTo>
                      <a:pt x="223" y="39"/>
                      <a:pt x="267" y="34"/>
                      <a:pt x="294" y="0"/>
                    </a:cubicBezTo>
                    <a:cubicBezTo>
                      <a:pt x="297" y="4"/>
                      <a:pt x="300" y="7"/>
                      <a:pt x="302" y="10"/>
                    </a:cubicBezTo>
                    <a:cubicBezTo>
                      <a:pt x="295" y="23"/>
                      <a:pt x="286" y="35"/>
                      <a:pt x="281" y="49"/>
                    </a:cubicBezTo>
                    <a:cubicBezTo>
                      <a:pt x="271" y="73"/>
                      <a:pt x="284" y="96"/>
                      <a:pt x="311" y="94"/>
                    </a:cubicBezTo>
                    <a:cubicBezTo>
                      <a:pt x="353" y="92"/>
                      <a:pt x="380" y="113"/>
                      <a:pt x="406" y="141"/>
                    </a:cubicBezTo>
                    <a:cubicBezTo>
                      <a:pt x="412" y="147"/>
                      <a:pt x="417" y="153"/>
                      <a:pt x="424" y="159"/>
                    </a:cubicBezTo>
                    <a:cubicBezTo>
                      <a:pt x="441" y="174"/>
                      <a:pt x="458" y="172"/>
                      <a:pt x="490" y="173"/>
                    </a:cubicBezTo>
                    <a:cubicBezTo>
                      <a:pt x="520" y="174"/>
                      <a:pt x="547" y="164"/>
                      <a:pt x="573" y="157"/>
                    </a:cubicBezTo>
                    <a:cubicBezTo>
                      <a:pt x="599" y="150"/>
                      <a:pt x="627" y="142"/>
                      <a:pt x="652" y="136"/>
                    </a:cubicBezTo>
                    <a:cubicBezTo>
                      <a:pt x="694" y="126"/>
                      <a:pt x="741" y="130"/>
                      <a:pt x="784" y="135"/>
                    </a:cubicBezTo>
                    <a:cubicBezTo>
                      <a:pt x="801" y="137"/>
                      <a:pt x="816" y="159"/>
                      <a:pt x="832" y="171"/>
                    </a:cubicBezTo>
                    <a:cubicBezTo>
                      <a:pt x="866" y="153"/>
                      <a:pt x="887" y="186"/>
                      <a:pt x="914" y="192"/>
                    </a:cubicBezTo>
                    <a:cubicBezTo>
                      <a:pt x="951" y="199"/>
                      <a:pt x="947" y="241"/>
                      <a:pt x="978" y="254"/>
                    </a:cubicBezTo>
                    <a:cubicBezTo>
                      <a:pt x="946" y="279"/>
                      <a:pt x="911" y="280"/>
                      <a:pt x="879" y="285"/>
                    </a:cubicBezTo>
                    <a:cubicBezTo>
                      <a:pt x="854" y="288"/>
                      <a:pt x="828" y="286"/>
                      <a:pt x="803" y="285"/>
                    </a:cubicBezTo>
                    <a:cubicBezTo>
                      <a:pt x="756" y="285"/>
                      <a:pt x="711" y="285"/>
                      <a:pt x="666" y="307"/>
                    </a:cubicBezTo>
                    <a:cubicBezTo>
                      <a:pt x="644" y="317"/>
                      <a:pt x="613" y="311"/>
                      <a:pt x="587" y="31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70">
                <a:extLst>
                  <a:ext uri="{FF2B5EF4-FFF2-40B4-BE49-F238E27FC236}">
                    <a16:creationId xmlns:a16="http://schemas.microsoft.com/office/drawing/2014/main" id="{C447EE60-B660-4BCD-D4F0-233D6D8A9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9200" y="1400175"/>
                <a:ext cx="185737" cy="261938"/>
              </a:xfrm>
              <a:custGeom>
                <a:avLst/>
                <a:gdLst>
                  <a:gd name="T0" fmla="*/ 66 w 446"/>
                  <a:gd name="T1" fmla="*/ 611 h 631"/>
                  <a:gd name="T2" fmla="*/ 26 w 446"/>
                  <a:gd name="T3" fmla="*/ 571 h 631"/>
                  <a:gd name="T4" fmla="*/ 16 w 446"/>
                  <a:gd name="T5" fmla="*/ 485 h 631"/>
                  <a:gd name="T6" fmla="*/ 3 w 446"/>
                  <a:gd name="T7" fmla="*/ 408 h 631"/>
                  <a:gd name="T8" fmla="*/ 10 w 446"/>
                  <a:gd name="T9" fmla="*/ 391 h 631"/>
                  <a:gd name="T10" fmla="*/ 13 w 446"/>
                  <a:gd name="T11" fmla="*/ 325 h 631"/>
                  <a:gd name="T12" fmla="*/ 13 w 446"/>
                  <a:gd name="T13" fmla="*/ 249 h 631"/>
                  <a:gd name="T14" fmla="*/ 38 w 446"/>
                  <a:gd name="T15" fmla="*/ 165 h 631"/>
                  <a:gd name="T16" fmla="*/ 63 w 446"/>
                  <a:gd name="T17" fmla="*/ 60 h 631"/>
                  <a:gd name="T18" fmla="*/ 273 w 446"/>
                  <a:gd name="T19" fmla="*/ 36 h 631"/>
                  <a:gd name="T20" fmla="*/ 326 w 446"/>
                  <a:gd name="T21" fmla="*/ 47 h 631"/>
                  <a:gd name="T22" fmla="*/ 446 w 446"/>
                  <a:gd name="T23" fmla="*/ 116 h 631"/>
                  <a:gd name="T24" fmla="*/ 420 w 446"/>
                  <a:gd name="T25" fmla="*/ 161 h 631"/>
                  <a:gd name="T26" fmla="*/ 393 w 446"/>
                  <a:gd name="T27" fmla="*/ 237 h 631"/>
                  <a:gd name="T28" fmla="*/ 337 w 446"/>
                  <a:gd name="T29" fmla="*/ 311 h 631"/>
                  <a:gd name="T30" fmla="*/ 323 w 446"/>
                  <a:gd name="T31" fmla="*/ 362 h 631"/>
                  <a:gd name="T32" fmla="*/ 300 w 446"/>
                  <a:gd name="T33" fmla="*/ 434 h 631"/>
                  <a:gd name="T34" fmla="*/ 168 w 446"/>
                  <a:gd name="T35" fmla="*/ 448 h 631"/>
                  <a:gd name="T36" fmla="*/ 148 w 446"/>
                  <a:gd name="T37" fmla="*/ 585 h 631"/>
                  <a:gd name="T38" fmla="*/ 66 w 446"/>
                  <a:gd name="T39" fmla="*/ 611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46" h="631">
                    <a:moveTo>
                      <a:pt x="66" y="611"/>
                    </a:moveTo>
                    <a:cubicBezTo>
                      <a:pt x="55" y="600"/>
                      <a:pt x="40" y="585"/>
                      <a:pt x="26" y="571"/>
                    </a:cubicBezTo>
                    <a:cubicBezTo>
                      <a:pt x="19" y="542"/>
                      <a:pt x="34" y="513"/>
                      <a:pt x="16" y="485"/>
                    </a:cubicBezTo>
                    <a:cubicBezTo>
                      <a:pt x="2" y="463"/>
                      <a:pt x="24" y="432"/>
                      <a:pt x="3" y="408"/>
                    </a:cubicBezTo>
                    <a:cubicBezTo>
                      <a:pt x="1" y="406"/>
                      <a:pt x="11" y="396"/>
                      <a:pt x="10" y="391"/>
                    </a:cubicBezTo>
                    <a:cubicBezTo>
                      <a:pt x="0" y="368"/>
                      <a:pt x="17" y="348"/>
                      <a:pt x="13" y="325"/>
                    </a:cubicBezTo>
                    <a:cubicBezTo>
                      <a:pt x="9" y="300"/>
                      <a:pt x="9" y="274"/>
                      <a:pt x="13" y="249"/>
                    </a:cubicBezTo>
                    <a:cubicBezTo>
                      <a:pt x="18" y="221"/>
                      <a:pt x="38" y="196"/>
                      <a:pt x="38" y="165"/>
                    </a:cubicBezTo>
                    <a:cubicBezTo>
                      <a:pt x="70" y="137"/>
                      <a:pt x="62" y="98"/>
                      <a:pt x="63" y="60"/>
                    </a:cubicBezTo>
                    <a:cubicBezTo>
                      <a:pt x="130" y="19"/>
                      <a:pt x="200" y="0"/>
                      <a:pt x="273" y="36"/>
                    </a:cubicBezTo>
                    <a:cubicBezTo>
                      <a:pt x="292" y="45"/>
                      <a:pt x="309" y="41"/>
                      <a:pt x="326" y="47"/>
                    </a:cubicBezTo>
                    <a:cubicBezTo>
                      <a:pt x="368" y="64"/>
                      <a:pt x="408" y="85"/>
                      <a:pt x="446" y="116"/>
                    </a:cubicBezTo>
                    <a:cubicBezTo>
                      <a:pt x="437" y="132"/>
                      <a:pt x="433" y="152"/>
                      <a:pt x="420" y="161"/>
                    </a:cubicBezTo>
                    <a:cubicBezTo>
                      <a:pt x="392" y="182"/>
                      <a:pt x="390" y="209"/>
                      <a:pt x="393" y="237"/>
                    </a:cubicBezTo>
                    <a:cubicBezTo>
                      <a:pt x="373" y="262"/>
                      <a:pt x="352" y="285"/>
                      <a:pt x="337" y="311"/>
                    </a:cubicBezTo>
                    <a:cubicBezTo>
                      <a:pt x="328" y="325"/>
                      <a:pt x="328" y="345"/>
                      <a:pt x="323" y="362"/>
                    </a:cubicBezTo>
                    <a:cubicBezTo>
                      <a:pt x="315" y="386"/>
                      <a:pt x="307" y="410"/>
                      <a:pt x="300" y="434"/>
                    </a:cubicBezTo>
                    <a:cubicBezTo>
                      <a:pt x="256" y="438"/>
                      <a:pt x="212" y="443"/>
                      <a:pt x="168" y="448"/>
                    </a:cubicBezTo>
                    <a:cubicBezTo>
                      <a:pt x="161" y="496"/>
                      <a:pt x="155" y="540"/>
                      <a:pt x="148" y="585"/>
                    </a:cubicBezTo>
                    <a:cubicBezTo>
                      <a:pt x="122" y="590"/>
                      <a:pt x="107" y="631"/>
                      <a:pt x="66" y="61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71">
                <a:extLst>
                  <a:ext uri="{FF2B5EF4-FFF2-40B4-BE49-F238E27FC236}">
                    <a16:creationId xmlns:a16="http://schemas.microsoft.com/office/drawing/2014/main" id="{42B43F07-B025-A5C9-B688-79453EFB1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88" y="3336925"/>
                <a:ext cx="212725" cy="346075"/>
              </a:xfrm>
              <a:custGeom>
                <a:avLst/>
                <a:gdLst>
                  <a:gd name="T0" fmla="*/ 84 w 511"/>
                  <a:gd name="T1" fmla="*/ 13 h 831"/>
                  <a:gd name="T2" fmla="*/ 220 w 511"/>
                  <a:gd name="T3" fmla="*/ 174 h 831"/>
                  <a:gd name="T4" fmla="*/ 256 w 511"/>
                  <a:gd name="T5" fmla="*/ 210 h 831"/>
                  <a:gd name="T6" fmla="*/ 349 w 511"/>
                  <a:gd name="T7" fmla="*/ 330 h 831"/>
                  <a:gd name="T8" fmla="*/ 366 w 511"/>
                  <a:gd name="T9" fmla="*/ 379 h 831"/>
                  <a:gd name="T10" fmla="*/ 379 w 511"/>
                  <a:gd name="T11" fmla="*/ 481 h 831"/>
                  <a:gd name="T12" fmla="*/ 394 w 511"/>
                  <a:gd name="T13" fmla="*/ 513 h 831"/>
                  <a:gd name="T14" fmla="*/ 461 w 511"/>
                  <a:gd name="T15" fmla="*/ 606 h 831"/>
                  <a:gd name="T16" fmla="*/ 478 w 511"/>
                  <a:gd name="T17" fmla="*/ 636 h 831"/>
                  <a:gd name="T18" fmla="*/ 506 w 511"/>
                  <a:gd name="T19" fmla="*/ 816 h 831"/>
                  <a:gd name="T20" fmla="*/ 381 w 511"/>
                  <a:gd name="T21" fmla="*/ 779 h 831"/>
                  <a:gd name="T22" fmla="*/ 314 w 511"/>
                  <a:gd name="T23" fmla="*/ 712 h 831"/>
                  <a:gd name="T24" fmla="*/ 265 w 511"/>
                  <a:gd name="T25" fmla="*/ 612 h 831"/>
                  <a:gd name="T26" fmla="*/ 247 w 511"/>
                  <a:gd name="T27" fmla="*/ 583 h 831"/>
                  <a:gd name="T28" fmla="*/ 190 w 511"/>
                  <a:gd name="T29" fmla="*/ 512 h 831"/>
                  <a:gd name="T30" fmla="*/ 178 w 511"/>
                  <a:gd name="T31" fmla="*/ 461 h 831"/>
                  <a:gd name="T32" fmla="*/ 152 w 511"/>
                  <a:gd name="T33" fmla="*/ 421 h 831"/>
                  <a:gd name="T34" fmla="*/ 119 w 511"/>
                  <a:gd name="T35" fmla="*/ 340 h 831"/>
                  <a:gd name="T36" fmla="*/ 62 w 511"/>
                  <a:gd name="T37" fmla="*/ 237 h 831"/>
                  <a:gd name="T38" fmla="*/ 25 w 511"/>
                  <a:gd name="T39" fmla="*/ 126 h 831"/>
                  <a:gd name="T40" fmla="*/ 0 w 511"/>
                  <a:gd name="T41" fmla="*/ 42 h 831"/>
                  <a:gd name="T42" fmla="*/ 84 w 511"/>
                  <a:gd name="T43" fmla="*/ 13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1" h="831">
                    <a:moveTo>
                      <a:pt x="84" y="13"/>
                    </a:moveTo>
                    <a:cubicBezTo>
                      <a:pt x="133" y="60"/>
                      <a:pt x="178" y="116"/>
                      <a:pt x="220" y="174"/>
                    </a:cubicBezTo>
                    <a:cubicBezTo>
                      <a:pt x="230" y="187"/>
                      <a:pt x="243" y="199"/>
                      <a:pt x="256" y="210"/>
                    </a:cubicBezTo>
                    <a:cubicBezTo>
                      <a:pt x="297" y="242"/>
                      <a:pt x="317" y="291"/>
                      <a:pt x="349" y="330"/>
                    </a:cubicBezTo>
                    <a:cubicBezTo>
                      <a:pt x="359" y="342"/>
                      <a:pt x="363" y="362"/>
                      <a:pt x="366" y="379"/>
                    </a:cubicBezTo>
                    <a:cubicBezTo>
                      <a:pt x="372" y="413"/>
                      <a:pt x="377" y="447"/>
                      <a:pt x="379" y="481"/>
                    </a:cubicBezTo>
                    <a:cubicBezTo>
                      <a:pt x="379" y="496"/>
                      <a:pt x="386" y="503"/>
                      <a:pt x="394" y="513"/>
                    </a:cubicBezTo>
                    <a:cubicBezTo>
                      <a:pt x="417" y="544"/>
                      <a:pt x="432" y="579"/>
                      <a:pt x="461" y="606"/>
                    </a:cubicBezTo>
                    <a:cubicBezTo>
                      <a:pt x="469" y="613"/>
                      <a:pt x="479" y="626"/>
                      <a:pt x="478" y="636"/>
                    </a:cubicBezTo>
                    <a:cubicBezTo>
                      <a:pt x="473" y="698"/>
                      <a:pt x="511" y="753"/>
                      <a:pt x="506" y="816"/>
                    </a:cubicBezTo>
                    <a:cubicBezTo>
                      <a:pt x="456" y="831"/>
                      <a:pt x="416" y="818"/>
                      <a:pt x="381" y="779"/>
                    </a:cubicBezTo>
                    <a:cubicBezTo>
                      <a:pt x="360" y="755"/>
                      <a:pt x="337" y="734"/>
                      <a:pt x="314" y="712"/>
                    </a:cubicBezTo>
                    <a:cubicBezTo>
                      <a:pt x="286" y="684"/>
                      <a:pt x="270" y="651"/>
                      <a:pt x="265" y="612"/>
                    </a:cubicBezTo>
                    <a:cubicBezTo>
                      <a:pt x="263" y="601"/>
                      <a:pt x="254" y="583"/>
                      <a:pt x="247" y="583"/>
                    </a:cubicBezTo>
                    <a:cubicBezTo>
                      <a:pt x="199" y="581"/>
                      <a:pt x="204" y="539"/>
                      <a:pt x="190" y="512"/>
                    </a:cubicBezTo>
                    <a:cubicBezTo>
                      <a:pt x="182" y="497"/>
                      <a:pt x="178" y="478"/>
                      <a:pt x="178" y="461"/>
                    </a:cubicBezTo>
                    <a:cubicBezTo>
                      <a:pt x="177" y="440"/>
                      <a:pt x="158" y="435"/>
                      <a:pt x="152" y="421"/>
                    </a:cubicBezTo>
                    <a:cubicBezTo>
                      <a:pt x="140" y="394"/>
                      <a:pt x="132" y="366"/>
                      <a:pt x="119" y="340"/>
                    </a:cubicBezTo>
                    <a:cubicBezTo>
                      <a:pt x="102" y="304"/>
                      <a:pt x="84" y="269"/>
                      <a:pt x="62" y="237"/>
                    </a:cubicBezTo>
                    <a:cubicBezTo>
                      <a:pt x="39" y="203"/>
                      <a:pt x="37" y="163"/>
                      <a:pt x="25" y="126"/>
                    </a:cubicBezTo>
                    <a:cubicBezTo>
                      <a:pt x="16" y="100"/>
                      <a:pt x="10" y="73"/>
                      <a:pt x="0" y="42"/>
                    </a:cubicBezTo>
                    <a:cubicBezTo>
                      <a:pt x="25" y="31"/>
                      <a:pt x="44" y="0"/>
                      <a:pt x="84" y="1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72">
                <a:extLst>
                  <a:ext uri="{FF2B5EF4-FFF2-40B4-BE49-F238E27FC236}">
                    <a16:creationId xmlns:a16="http://schemas.microsoft.com/office/drawing/2014/main" id="{BA850E80-E116-8074-6C5D-7122F6773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775" y="887413"/>
                <a:ext cx="244475" cy="161925"/>
              </a:xfrm>
              <a:custGeom>
                <a:avLst/>
                <a:gdLst>
                  <a:gd name="T0" fmla="*/ 0 w 587"/>
                  <a:gd name="T1" fmla="*/ 271 h 388"/>
                  <a:gd name="T2" fmla="*/ 54 w 587"/>
                  <a:gd name="T3" fmla="*/ 200 h 388"/>
                  <a:gd name="T4" fmla="*/ 200 w 587"/>
                  <a:gd name="T5" fmla="*/ 137 h 388"/>
                  <a:gd name="T6" fmla="*/ 222 w 587"/>
                  <a:gd name="T7" fmla="*/ 149 h 388"/>
                  <a:gd name="T8" fmla="*/ 322 w 587"/>
                  <a:gd name="T9" fmla="*/ 50 h 388"/>
                  <a:gd name="T10" fmla="*/ 451 w 587"/>
                  <a:gd name="T11" fmla="*/ 17 h 388"/>
                  <a:gd name="T12" fmla="*/ 498 w 587"/>
                  <a:gd name="T13" fmla="*/ 12 h 388"/>
                  <a:gd name="T14" fmla="*/ 575 w 587"/>
                  <a:gd name="T15" fmla="*/ 29 h 388"/>
                  <a:gd name="T16" fmla="*/ 585 w 587"/>
                  <a:gd name="T17" fmla="*/ 56 h 388"/>
                  <a:gd name="T18" fmla="*/ 586 w 587"/>
                  <a:gd name="T19" fmla="*/ 104 h 388"/>
                  <a:gd name="T20" fmla="*/ 524 w 587"/>
                  <a:gd name="T21" fmla="*/ 159 h 388"/>
                  <a:gd name="T22" fmla="*/ 524 w 587"/>
                  <a:gd name="T23" fmla="*/ 230 h 388"/>
                  <a:gd name="T24" fmla="*/ 468 w 587"/>
                  <a:gd name="T25" fmla="*/ 270 h 388"/>
                  <a:gd name="T26" fmla="*/ 432 w 587"/>
                  <a:gd name="T27" fmla="*/ 305 h 388"/>
                  <a:gd name="T28" fmla="*/ 391 w 587"/>
                  <a:gd name="T29" fmla="*/ 323 h 388"/>
                  <a:gd name="T30" fmla="*/ 370 w 587"/>
                  <a:gd name="T31" fmla="*/ 289 h 388"/>
                  <a:gd name="T32" fmla="*/ 390 w 587"/>
                  <a:gd name="T33" fmla="*/ 234 h 388"/>
                  <a:gd name="T34" fmla="*/ 406 w 587"/>
                  <a:gd name="T35" fmla="*/ 198 h 388"/>
                  <a:gd name="T36" fmla="*/ 378 w 587"/>
                  <a:gd name="T37" fmla="*/ 209 h 388"/>
                  <a:gd name="T38" fmla="*/ 239 w 587"/>
                  <a:gd name="T39" fmla="*/ 347 h 388"/>
                  <a:gd name="T40" fmla="*/ 201 w 587"/>
                  <a:gd name="T41" fmla="*/ 385 h 388"/>
                  <a:gd name="T42" fmla="*/ 187 w 587"/>
                  <a:gd name="T43" fmla="*/ 387 h 388"/>
                  <a:gd name="T44" fmla="*/ 142 w 587"/>
                  <a:gd name="T45" fmla="*/ 351 h 388"/>
                  <a:gd name="T46" fmla="*/ 95 w 587"/>
                  <a:gd name="T47" fmla="*/ 311 h 388"/>
                  <a:gd name="T48" fmla="*/ 82 w 587"/>
                  <a:gd name="T49" fmla="*/ 311 h 388"/>
                  <a:gd name="T50" fmla="*/ 0 w 587"/>
                  <a:gd name="T51" fmla="*/ 271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87" h="388">
                    <a:moveTo>
                      <a:pt x="0" y="271"/>
                    </a:moveTo>
                    <a:cubicBezTo>
                      <a:pt x="20" y="245"/>
                      <a:pt x="38" y="221"/>
                      <a:pt x="54" y="200"/>
                    </a:cubicBezTo>
                    <a:cubicBezTo>
                      <a:pt x="113" y="196"/>
                      <a:pt x="156" y="167"/>
                      <a:pt x="200" y="137"/>
                    </a:cubicBezTo>
                    <a:cubicBezTo>
                      <a:pt x="205" y="140"/>
                      <a:pt x="213" y="145"/>
                      <a:pt x="222" y="149"/>
                    </a:cubicBezTo>
                    <a:cubicBezTo>
                      <a:pt x="256" y="115"/>
                      <a:pt x="289" y="82"/>
                      <a:pt x="322" y="50"/>
                    </a:cubicBezTo>
                    <a:cubicBezTo>
                      <a:pt x="364" y="8"/>
                      <a:pt x="389" y="3"/>
                      <a:pt x="451" y="17"/>
                    </a:cubicBezTo>
                    <a:cubicBezTo>
                      <a:pt x="465" y="21"/>
                      <a:pt x="483" y="17"/>
                      <a:pt x="498" y="12"/>
                    </a:cubicBezTo>
                    <a:cubicBezTo>
                      <a:pt x="527" y="4"/>
                      <a:pt x="554" y="0"/>
                      <a:pt x="575" y="29"/>
                    </a:cubicBezTo>
                    <a:cubicBezTo>
                      <a:pt x="580" y="36"/>
                      <a:pt x="584" y="46"/>
                      <a:pt x="585" y="56"/>
                    </a:cubicBezTo>
                    <a:cubicBezTo>
                      <a:pt x="587" y="70"/>
                      <a:pt x="586" y="85"/>
                      <a:pt x="586" y="104"/>
                    </a:cubicBezTo>
                    <a:cubicBezTo>
                      <a:pt x="568" y="119"/>
                      <a:pt x="549" y="137"/>
                      <a:pt x="524" y="159"/>
                    </a:cubicBezTo>
                    <a:cubicBezTo>
                      <a:pt x="524" y="174"/>
                      <a:pt x="524" y="199"/>
                      <a:pt x="524" y="230"/>
                    </a:cubicBezTo>
                    <a:cubicBezTo>
                      <a:pt x="507" y="243"/>
                      <a:pt x="488" y="258"/>
                      <a:pt x="468" y="270"/>
                    </a:cubicBezTo>
                    <a:cubicBezTo>
                      <a:pt x="453" y="279"/>
                      <a:pt x="437" y="282"/>
                      <a:pt x="432" y="305"/>
                    </a:cubicBezTo>
                    <a:cubicBezTo>
                      <a:pt x="429" y="320"/>
                      <a:pt x="409" y="331"/>
                      <a:pt x="391" y="323"/>
                    </a:cubicBezTo>
                    <a:cubicBezTo>
                      <a:pt x="379" y="318"/>
                      <a:pt x="369" y="307"/>
                      <a:pt x="370" y="289"/>
                    </a:cubicBezTo>
                    <a:cubicBezTo>
                      <a:pt x="370" y="268"/>
                      <a:pt x="370" y="248"/>
                      <a:pt x="390" y="234"/>
                    </a:cubicBezTo>
                    <a:cubicBezTo>
                      <a:pt x="399" y="227"/>
                      <a:pt x="404" y="215"/>
                      <a:pt x="406" y="198"/>
                    </a:cubicBezTo>
                    <a:cubicBezTo>
                      <a:pt x="397" y="202"/>
                      <a:pt x="385" y="203"/>
                      <a:pt x="378" y="209"/>
                    </a:cubicBezTo>
                    <a:cubicBezTo>
                      <a:pt x="331" y="255"/>
                      <a:pt x="286" y="301"/>
                      <a:pt x="239" y="347"/>
                    </a:cubicBezTo>
                    <a:cubicBezTo>
                      <a:pt x="228" y="359"/>
                      <a:pt x="216" y="371"/>
                      <a:pt x="201" y="385"/>
                    </a:cubicBezTo>
                    <a:cubicBezTo>
                      <a:pt x="198" y="386"/>
                      <a:pt x="192" y="388"/>
                      <a:pt x="187" y="387"/>
                    </a:cubicBezTo>
                    <a:cubicBezTo>
                      <a:pt x="151" y="385"/>
                      <a:pt x="147" y="382"/>
                      <a:pt x="142" y="351"/>
                    </a:cubicBezTo>
                    <a:cubicBezTo>
                      <a:pt x="136" y="314"/>
                      <a:pt x="132" y="310"/>
                      <a:pt x="95" y="311"/>
                    </a:cubicBezTo>
                    <a:cubicBezTo>
                      <a:pt x="91" y="311"/>
                      <a:pt x="87" y="311"/>
                      <a:pt x="82" y="311"/>
                    </a:cubicBezTo>
                    <a:cubicBezTo>
                      <a:pt x="28" y="318"/>
                      <a:pt x="28" y="318"/>
                      <a:pt x="0" y="27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73">
                <a:extLst>
                  <a:ext uri="{FF2B5EF4-FFF2-40B4-BE49-F238E27FC236}">
                    <a16:creationId xmlns:a16="http://schemas.microsoft.com/office/drawing/2014/main" id="{C4BC0462-D00B-BEF1-8B8C-03C64672F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63" y="1085850"/>
                <a:ext cx="190500" cy="203200"/>
              </a:xfrm>
              <a:custGeom>
                <a:avLst/>
                <a:gdLst>
                  <a:gd name="T0" fmla="*/ 227 w 461"/>
                  <a:gd name="T1" fmla="*/ 380 h 489"/>
                  <a:gd name="T2" fmla="*/ 285 w 461"/>
                  <a:gd name="T3" fmla="*/ 321 h 489"/>
                  <a:gd name="T4" fmla="*/ 198 w 461"/>
                  <a:gd name="T5" fmla="*/ 318 h 489"/>
                  <a:gd name="T6" fmla="*/ 105 w 461"/>
                  <a:gd name="T7" fmla="*/ 228 h 489"/>
                  <a:gd name="T8" fmla="*/ 105 w 461"/>
                  <a:gd name="T9" fmla="*/ 222 h 489"/>
                  <a:gd name="T10" fmla="*/ 55 w 461"/>
                  <a:gd name="T11" fmla="*/ 173 h 489"/>
                  <a:gd name="T12" fmla="*/ 0 w 461"/>
                  <a:gd name="T13" fmla="*/ 144 h 489"/>
                  <a:gd name="T14" fmla="*/ 19 w 461"/>
                  <a:gd name="T15" fmla="*/ 93 h 489"/>
                  <a:gd name="T16" fmla="*/ 114 w 461"/>
                  <a:gd name="T17" fmla="*/ 106 h 489"/>
                  <a:gd name="T18" fmla="*/ 198 w 461"/>
                  <a:gd name="T19" fmla="*/ 215 h 489"/>
                  <a:gd name="T20" fmla="*/ 267 w 461"/>
                  <a:gd name="T21" fmla="*/ 215 h 489"/>
                  <a:gd name="T22" fmla="*/ 267 w 461"/>
                  <a:gd name="T23" fmla="*/ 134 h 489"/>
                  <a:gd name="T24" fmla="*/ 187 w 461"/>
                  <a:gd name="T25" fmla="*/ 80 h 489"/>
                  <a:gd name="T26" fmla="*/ 251 w 461"/>
                  <a:gd name="T27" fmla="*/ 13 h 489"/>
                  <a:gd name="T28" fmla="*/ 352 w 461"/>
                  <a:gd name="T29" fmla="*/ 26 h 489"/>
                  <a:gd name="T30" fmla="*/ 393 w 461"/>
                  <a:gd name="T31" fmla="*/ 25 h 489"/>
                  <a:gd name="T32" fmla="*/ 447 w 461"/>
                  <a:gd name="T33" fmla="*/ 90 h 489"/>
                  <a:gd name="T34" fmla="*/ 447 w 461"/>
                  <a:gd name="T35" fmla="*/ 147 h 489"/>
                  <a:gd name="T36" fmla="*/ 441 w 461"/>
                  <a:gd name="T37" fmla="*/ 189 h 489"/>
                  <a:gd name="T38" fmla="*/ 434 w 461"/>
                  <a:gd name="T39" fmla="*/ 239 h 489"/>
                  <a:gd name="T40" fmla="*/ 435 w 461"/>
                  <a:gd name="T41" fmla="*/ 290 h 489"/>
                  <a:gd name="T42" fmla="*/ 434 w 461"/>
                  <a:gd name="T43" fmla="*/ 346 h 489"/>
                  <a:gd name="T44" fmla="*/ 422 w 461"/>
                  <a:gd name="T45" fmla="*/ 455 h 489"/>
                  <a:gd name="T46" fmla="*/ 394 w 461"/>
                  <a:gd name="T47" fmla="*/ 482 h 489"/>
                  <a:gd name="T48" fmla="*/ 341 w 461"/>
                  <a:gd name="T49" fmla="*/ 472 h 489"/>
                  <a:gd name="T50" fmla="*/ 276 w 461"/>
                  <a:gd name="T51" fmla="*/ 444 h 489"/>
                  <a:gd name="T52" fmla="*/ 227 w 461"/>
                  <a:gd name="T53" fmla="*/ 38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1" h="489">
                    <a:moveTo>
                      <a:pt x="227" y="380"/>
                    </a:moveTo>
                    <a:cubicBezTo>
                      <a:pt x="249" y="358"/>
                      <a:pt x="265" y="341"/>
                      <a:pt x="285" y="321"/>
                    </a:cubicBezTo>
                    <a:cubicBezTo>
                      <a:pt x="255" y="314"/>
                      <a:pt x="226" y="318"/>
                      <a:pt x="198" y="318"/>
                    </a:cubicBezTo>
                    <a:cubicBezTo>
                      <a:pt x="97" y="318"/>
                      <a:pt x="104" y="325"/>
                      <a:pt x="105" y="228"/>
                    </a:cubicBezTo>
                    <a:cubicBezTo>
                      <a:pt x="105" y="226"/>
                      <a:pt x="105" y="224"/>
                      <a:pt x="105" y="222"/>
                    </a:cubicBezTo>
                    <a:cubicBezTo>
                      <a:pt x="88" y="206"/>
                      <a:pt x="73" y="187"/>
                      <a:pt x="55" y="173"/>
                    </a:cubicBezTo>
                    <a:cubicBezTo>
                      <a:pt x="40" y="162"/>
                      <a:pt x="21" y="155"/>
                      <a:pt x="0" y="144"/>
                    </a:cubicBezTo>
                    <a:cubicBezTo>
                      <a:pt x="7" y="126"/>
                      <a:pt x="14" y="108"/>
                      <a:pt x="19" y="93"/>
                    </a:cubicBezTo>
                    <a:cubicBezTo>
                      <a:pt x="52" y="97"/>
                      <a:pt x="82" y="102"/>
                      <a:pt x="114" y="106"/>
                    </a:cubicBezTo>
                    <a:cubicBezTo>
                      <a:pt x="125" y="151"/>
                      <a:pt x="165" y="179"/>
                      <a:pt x="198" y="215"/>
                    </a:cubicBezTo>
                    <a:cubicBezTo>
                      <a:pt x="220" y="215"/>
                      <a:pt x="242" y="215"/>
                      <a:pt x="267" y="215"/>
                    </a:cubicBezTo>
                    <a:cubicBezTo>
                      <a:pt x="267" y="189"/>
                      <a:pt x="267" y="162"/>
                      <a:pt x="267" y="134"/>
                    </a:cubicBezTo>
                    <a:cubicBezTo>
                      <a:pt x="244" y="118"/>
                      <a:pt x="218" y="101"/>
                      <a:pt x="187" y="80"/>
                    </a:cubicBezTo>
                    <a:cubicBezTo>
                      <a:pt x="210" y="56"/>
                      <a:pt x="230" y="35"/>
                      <a:pt x="251" y="13"/>
                    </a:cubicBezTo>
                    <a:cubicBezTo>
                      <a:pt x="284" y="21"/>
                      <a:pt x="321" y="0"/>
                      <a:pt x="352" y="26"/>
                    </a:cubicBezTo>
                    <a:cubicBezTo>
                      <a:pt x="366" y="6"/>
                      <a:pt x="377" y="20"/>
                      <a:pt x="393" y="25"/>
                    </a:cubicBezTo>
                    <a:cubicBezTo>
                      <a:pt x="447" y="42"/>
                      <a:pt x="447" y="39"/>
                      <a:pt x="447" y="90"/>
                    </a:cubicBezTo>
                    <a:cubicBezTo>
                      <a:pt x="447" y="109"/>
                      <a:pt x="448" y="128"/>
                      <a:pt x="447" y="147"/>
                    </a:cubicBezTo>
                    <a:cubicBezTo>
                      <a:pt x="446" y="161"/>
                      <a:pt x="435" y="182"/>
                      <a:pt x="441" y="189"/>
                    </a:cubicBezTo>
                    <a:cubicBezTo>
                      <a:pt x="461" y="211"/>
                      <a:pt x="428" y="220"/>
                      <a:pt x="434" y="239"/>
                    </a:cubicBezTo>
                    <a:cubicBezTo>
                      <a:pt x="439" y="255"/>
                      <a:pt x="435" y="273"/>
                      <a:pt x="435" y="290"/>
                    </a:cubicBezTo>
                    <a:cubicBezTo>
                      <a:pt x="435" y="309"/>
                      <a:pt x="440" y="329"/>
                      <a:pt x="434" y="346"/>
                    </a:cubicBezTo>
                    <a:cubicBezTo>
                      <a:pt x="420" y="382"/>
                      <a:pt x="423" y="419"/>
                      <a:pt x="422" y="455"/>
                    </a:cubicBezTo>
                    <a:cubicBezTo>
                      <a:pt x="421" y="472"/>
                      <a:pt x="410" y="483"/>
                      <a:pt x="394" y="482"/>
                    </a:cubicBezTo>
                    <a:cubicBezTo>
                      <a:pt x="376" y="481"/>
                      <a:pt x="357" y="489"/>
                      <a:pt x="341" y="472"/>
                    </a:cubicBezTo>
                    <a:cubicBezTo>
                      <a:pt x="324" y="455"/>
                      <a:pt x="293" y="465"/>
                      <a:pt x="276" y="444"/>
                    </a:cubicBezTo>
                    <a:cubicBezTo>
                      <a:pt x="260" y="424"/>
                      <a:pt x="245" y="403"/>
                      <a:pt x="227" y="38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74">
                <a:extLst>
                  <a:ext uri="{FF2B5EF4-FFF2-40B4-BE49-F238E27FC236}">
                    <a16:creationId xmlns:a16="http://schemas.microsoft.com/office/drawing/2014/main" id="{0B8C8951-D037-5C83-FA57-EC9242809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088" y="1025525"/>
                <a:ext cx="141287" cy="236538"/>
              </a:xfrm>
              <a:custGeom>
                <a:avLst/>
                <a:gdLst>
                  <a:gd name="T0" fmla="*/ 0 w 342"/>
                  <a:gd name="T1" fmla="*/ 551 h 566"/>
                  <a:gd name="T2" fmla="*/ 32 w 342"/>
                  <a:gd name="T3" fmla="*/ 412 h 566"/>
                  <a:gd name="T4" fmla="*/ 61 w 342"/>
                  <a:gd name="T5" fmla="*/ 360 h 566"/>
                  <a:gd name="T6" fmla="*/ 70 w 342"/>
                  <a:gd name="T7" fmla="*/ 340 h 566"/>
                  <a:gd name="T8" fmla="*/ 71 w 342"/>
                  <a:gd name="T9" fmla="*/ 290 h 566"/>
                  <a:gd name="T10" fmla="*/ 93 w 342"/>
                  <a:gd name="T11" fmla="*/ 153 h 566"/>
                  <a:gd name="T12" fmla="*/ 96 w 342"/>
                  <a:gd name="T13" fmla="*/ 104 h 566"/>
                  <a:gd name="T14" fmla="*/ 109 w 342"/>
                  <a:gd name="T15" fmla="*/ 59 h 566"/>
                  <a:gd name="T16" fmla="*/ 125 w 342"/>
                  <a:gd name="T17" fmla="*/ 21 h 566"/>
                  <a:gd name="T18" fmla="*/ 168 w 342"/>
                  <a:gd name="T19" fmla="*/ 8 h 566"/>
                  <a:gd name="T20" fmla="*/ 184 w 342"/>
                  <a:gd name="T21" fmla="*/ 45 h 566"/>
                  <a:gd name="T22" fmla="*/ 183 w 342"/>
                  <a:gd name="T23" fmla="*/ 105 h 566"/>
                  <a:gd name="T24" fmla="*/ 183 w 342"/>
                  <a:gd name="T25" fmla="*/ 173 h 566"/>
                  <a:gd name="T26" fmla="*/ 170 w 342"/>
                  <a:gd name="T27" fmla="*/ 286 h 566"/>
                  <a:gd name="T28" fmla="*/ 258 w 342"/>
                  <a:gd name="T29" fmla="*/ 273 h 566"/>
                  <a:gd name="T30" fmla="*/ 295 w 342"/>
                  <a:gd name="T31" fmla="*/ 272 h 566"/>
                  <a:gd name="T32" fmla="*/ 324 w 342"/>
                  <a:gd name="T33" fmla="*/ 298 h 566"/>
                  <a:gd name="T34" fmla="*/ 336 w 342"/>
                  <a:gd name="T35" fmla="*/ 438 h 566"/>
                  <a:gd name="T36" fmla="*/ 331 w 342"/>
                  <a:gd name="T37" fmla="*/ 448 h 566"/>
                  <a:gd name="T38" fmla="*/ 258 w 342"/>
                  <a:gd name="T39" fmla="*/ 544 h 566"/>
                  <a:gd name="T40" fmla="*/ 210 w 342"/>
                  <a:gd name="T41" fmla="*/ 564 h 566"/>
                  <a:gd name="T42" fmla="*/ 147 w 342"/>
                  <a:gd name="T43" fmla="*/ 563 h 566"/>
                  <a:gd name="T44" fmla="*/ 119 w 342"/>
                  <a:gd name="T45" fmla="*/ 554 h 566"/>
                  <a:gd name="T46" fmla="*/ 14 w 342"/>
                  <a:gd name="T47" fmla="*/ 549 h 566"/>
                  <a:gd name="T48" fmla="*/ 0 w 342"/>
                  <a:gd name="T49" fmla="*/ 551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2" h="566">
                    <a:moveTo>
                      <a:pt x="0" y="551"/>
                    </a:moveTo>
                    <a:cubicBezTo>
                      <a:pt x="11" y="502"/>
                      <a:pt x="24" y="457"/>
                      <a:pt x="32" y="412"/>
                    </a:cubicBezTo>
                    <a:cubicBezTo>
                      <a:pt x="36" y="390"/>
                      <a:pt x="41" y="372"/>
                      <a:pt x="61" y="360"/>
                    </a:cubicBezTo>
                    <a:cubicBezTo>
                      <a:pt x="67" y="357"/>
                      <a:pt x="70" y="347"/>
                      <a:pt x="70" y="340"/>
                    </a:cubicBezTo>
                    <a:cubicBezTo>
                      <a:pt x="72" y="323"/>
                      <a:pt x="72" y="307"/>
                      <a:pt x="71" y="290"/>
                    </a:cubicBezTo>
                    <a:cubicBezTo>
                      <a:pt x="68" y="243"/>
                      <a:pt x="76" y="198"/>
                      <a:pt x="93" y="153"/>
                    </a:cubicBezTo>
                    <a:cubicBezTo>
                      <a:pt x="98" y="139"/>
                      <a:pt x="94" y="121"/>
                      <a:pt x="96" y="104"/>
                    </a:cubicBezTo>
                    <a:cubicBezTo>
                      <a:pt x="99" y="89"/>
                      <a:pt x="104" y="74"/>
                      <a:pt x="109" y="59"/>
                    </a:cubicBezTo>
                    <a:cubicBezTo>
                      <a:pt x="113" y="46"/>
                      <a:pt x="118" y="33"/>
                      <a:pt x="125" y="21"/>
                    </a:cubicBezTo>
                    <a:cubicBezTo>
                      <a:pt x="134" y="7"/>
                      <a:pt x="155" y="0"/>
                      <a:pt x="168" y="8"/>
                    </a:cubicBezTo>
                    <a:cubicBezTo>
                      <a:pt x="181" y="17"/>
                      <a:pt x="192" y="31"/>
                      <a:pt x="184" y="45"/>
                    </a:cubicBezTo>
                    <a:cubicBezTo>
                      <a:pt x="170" y="66"/>
                      <a:pt x="173" y="82"/>
                      <a:pt x="183" y="105"/>
                    </a:cubicBezTo>
                    <a:cubicBezTo>
                      <a:pt x="191" y="125"/>
                      <a:pt x="192" y="155"/>
                      <a:pt x="183" y="173"/>
                    </a:cubicBezTo>
                    <a:cubicBezTo>
                      <a:pt x="164" y="210"/>
                      <a:pt x="177" y="245"/>
                      <a:pt x="170" y="286"/>
                    </a:cubicBezTo>
                    <a:cubicBezTo>
                      <a:pt x="203" y="280"/>
                      <a:pt x="231" y="293"/>
                      <a:pt x="258" y="273"/>
                    </a:cubicBezTo>
                    <a:cubicBezTo>
                      <a:pt x="266" y="267"/>
                      <a:pt x="282" y="271"/>
                      <a:pt x="295" y="272"/>
                    </a:cubicBezTo>
                    <a:cubicBezTo>
                      <a:pt x="312" y="272"/>
                      <a:pt x="319" y="283"/>
                      <a:pt x="324" y="298"/>
                    </a:cubicBezTo>
                    <a:cubicBezTo>
                      <a:pt x="342" y="344"/>
                      <a:pt x="336" y="391"/>
                      <a:pt x="336" y="438"/>
                    </a:cubicBezTo>
                    <a:cubicBezTo>
                      <a:pt x="336" y="441"/>
                      <a:pt x="333" y="445"/>
                      <a:pt x="331" y="448"/>
                    </a:cubicBezTo>
                    <a:cubicBezTo>
                      <a:pt x="307" y="481"/>
                      <a:pt x="286" y="515"/>
                      <a:pt x="258" y="544"/>
                    </a:cubicBezTo>
                    <a:cubicBezTo>
                      <a:pt x="248" y="555"/>
                      <a:pt x="230" y="566"/>
                      <a:pt x="210" y="564"/>
                    </a:cubicBezTo>
                    <a:cubicBezTo>
                      <a:pt x="189" y="561"/>
                      <a:pt x="168" y="564"/>
                      <a:pt x="147" y="563"/>
                    </a:cubicBezTo>
                    <a:cubicBezTo>
                      <a:pt x="137" y="562"/>
                      <a:pt x="125" y="560"/>
                      <a:pt x="119" y="554"/>
                    </a:cubicBezTo>
                    <a:cubicBezTo>
                      <a:pt x="85" y="520"/>
                      <a:pt x="51" y="513"/>
                      <a:pt x="14" y="549"/>
                    </a:cubicBezTo>
                    <a:cubicBezTo>
                      <a:pt x="12" y="551"/>
                      <a:pt x="6" y="550"/>
                      <a:pt x="0" y="5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75">
                <a:extLst>
                  <a:ext uri="{FF2B5EF4-FFF2-40B4-BE49-F238E27FC236}">
                    <a16:creationId xmlns:a16="http://schemas.microsoft.com/office/drawing/2014/main" id="{4C88B743-054B-79B3-270C-19E3BDB3B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888" y="1938338"/>
                <a:ext cx="211137" cy="139700"/>
              </a:xfrm>
              <a:custGeom>
                <a:avLst/>
                <a:gdLst>
                  <a:gd name="T0" fmla="*/ 246 w 508"/>
                  <a:gd name="T1" fmla="*/ 330 h 334"/>
                  <a:gd name="T2" fmla="*/ 150 w 508"/>
                  <a:gd name="T3" fmla="*/ 307 h 334"/>
                  <a:gd name="T4" fmla="*/ 0 w 508"/>
                  <a:gd name="T5" fmla="*/ 206 h 334"/>
                  <a:gd name="T6" fmla="*/ 41 w 508"/>
                  <a:gd name="T7" fmla="*/ 52 h 334"/>
                  <a:gd name="T8" fmla="*/ 59 w 508"/>
                  <a:gd name="T9" fmla="*/ 37 h 334"/>
                  <a:gd name="T10" fmla="*/ 114 w 508"/>
                  <a:gd name="T11" fmla="*/ 26 h 334"/>
                  <a:gd name="T12" fmla="*/ 204 w 508"/>
                  <a:gd name="T13" fmla="*/ 40 h 334"/>
                  <a:gd name="T14" fmla="*/ 216 w 508"/>
                  <a:gd name="T15" fmla="*/ 40 h 334"/>
                  <a:gd name="T16" fmla="*/ 327 w 508"/>
                  <a:gd name="T17" fmla="*/ 28 h 334"/>
                  <a:gd name="T18" fmla="*/ 390 w 508"/>
                  <a:gd name="T19" fmla="*/ 27 h 334"/>
                  <a:gd name="T20" fmla="*/ 445 w 508"/>
                  <a:gd name="T21" fmla="*/ 6 h 334"/>
                  <a:gd name="T22" fmla="*/ 506 w 508"/>
                  <a:gd name="T23" fmla="*/ 0 h 334"/>
                  <a:gd name="T24" fmla="*/ 506 w 508"/>
                  <a:gd name="T25" fmla="*/ 45 h 334"/>
                  <a:gd name="T26" fmla="*/ 451 w 508"/>
                  <a:gd name="T27" fmla="*/ 115 h 334"/>
                  <a:gd name="T28" fmla="*/ 372 w 508"/>
                  <a:gd name="T29" fmla="*/ 143 h 334"/>
                  <a:gd name="T30" fmla="*/ 351 w 508"/>
                  <a:gd name="T31" fmla="*/ 164 h 334"/>
                  <a:gd name="T32" fmla="*/ 288 w 508"/>
                  <a:gd name="T33" fmla="*/ 264 h 334"/>
                  <a:gd name="T34" fmla="*/ 246 w 508"/>
                  <a:gd name="T35" fmla="*/ 33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8" h="334">
                    <a:moveTo>
                      <a:pt x="246" y="330"/>
                    </a:moveTo>
                    <a:cubicBezTo>
                      <a:pt x="212" y="334"/>
                      <a:pt x="181" y="331"/>
                      <a:pt x="150" y="307"/>
                    </a:cubicBezTo>
                    <a:cubicBezTo>
                      <a:pt x="101" y="269"/>
                      <a:pt x="48" y="237"/>
                      <a:pt x="0" y="206"/>
                    </a:cubicBezTo>
                    <a:cubicBezTo>
                      <a:pt x="16" y="153"/>
                      <a:pt x="65" y="117"/>
                      <a:pt x="41" y="52"/>
                    </a:cubicBezTo>
                    <a:cubicBezTo>
                      <a:pt x="43" y="51"/>
                      <a:pt x="50" y="43"/>
                      <a:pt x="59" y="37"/>
                    </a:cubicBezTo>
                    <a:cubicBezTo>
                      <a:pt x="75" y="26"/>
                      <a:pt x="90" y="17"/>
                      <a:pt x="114" y="26"/>
                    </a:cubicBezTo>
                    <a:cubicBezTo>
                      <a:pt x="142" y="35"/>
                      <a:pt x="176" y="21"/>
                      <a:pt x="204" y="40"/>
                    </a:cubicBezTo>
                    <a:cubicBezTo>
                      <a:pt x="207" y="42"/>
                      <a:pt x="214" y="42"/>
                      <a:pt x="216" y="40"/>
                    </a:cubicBezTo>
                    <a:cubicBezTo>
                      <a:pt x="250" y="4"/>
                      <a:pt x="290" y="30"/>
                      <a:pt x="327" y="28"/>
                    </a:cubicBezTo>
                    <a:cubicBezTo>
                      <a:pt x="348" y="26"/>
                      <a:pt x="370" y="30"/>
                      <a:pt x="390" y="27"/>
                    </a:cubicBezTo>
                    <a:cubicBezTo>
                      <a:pt x="409" y="23"/>
                      <a:pt x="426" y="11"/>
                      <a:pt x="445" y="6"/>
                    </a:cubicBezTo>
                    <a:cubicBezTo>
                      <a:pt x="463" y="2"/>
                      <a:pt x="482" y="2"/>
                      <a:pt x="506" y="0"/>
                    </a:cubicBezTo>
                    <a:cubicBezTo>
                      <a:pt x="506" y="17"/>
                      <a:pt x="505" y="31"/>
                      <a:pt x="506" y="45"/>
                    </a:cubicBezTo>
                    <a:cubicBezTo>
                      <a:pt x="508" y="77"/>
                      <a:pt x="492" y="110"/>
                      <a:pt x="451" y="115"/>
                    </a:cubicBezTo>
                    <a:cubicBezTo>
                      <a:pt x="422" y="119"/>
                      <a:pt x="404" y="148"/>
                      <a:pt x="372" y="143"/>
                    </a:cubicBezTo>
                    <a:cubicBezTo>
                      <a:pt x="366" y="142"/>
                      <a:pt x="356" y="155"/>
                      <a:pt x="351" y="164"/>
                    </a:cubicBezTo>
                    <a:cubicBezTo>
                      <a:pt x="329" y="197"/>
                      <a:pt x="309" y="231"/>
                      <a:pt x="288" y="264"/>
                    </a:cubicBezTo>
                    <a:cubicBezTo>
                      <a:pt x="274" y="286"/>
                      <a:pt x="260" y="308"/>
                      <a:pt x="246" y="33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76">
                <a:extLst>
                  <a:ext uri="{FF2B5EF4-FFF2-40B4-BE49-F238E27FC236}">
                    <a16:creationId xmlns:a16="http://schemas.microsoft.com/office/drawing/2014/main" id="{02BD71F9-1EF2-CADD-628A-2C21827DE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5050" y="727075"/>
                <a:ext cx="149225" cy="212725"/>
              </a:xfrm>
              <a:custGeom>
                <a:avLst/>
                <a:gdLst>
                  <a:gd name="T0" fmla="*/ 353 w 359"/>
                  <a:gd name="T1" fmla="*/ 427 h 515"/>
                  <a:gd name="T2" fmla="*/ 333 w 359"/>
                  <a:gd name="T3" fmla="*/ 500 h 515"/>
                  <a:gd name="T4" fmla="*/ 281 w 359"/>
                  <a:gd name="T5" fmla="*/ 494 h 515"/>
                  <a:gd name="T6" fmla="*/ 278 w 359"/>
                  <a:gd name="T7" fmla="*/ 482 h 515"/>
                  <a:gd name="T8" fmla="*/ 153 w 359"/>
                  <a:gd name="T9" fmla="*/ 365 h 515"/>
                  <a:gd name="T10" fmla="*/ 126 w 359"/>
                  <a:gd name="T11" fmla="*/ 364 h 515"/>
                  <a:gd name="T12" fmla="*/ 37 w 359"/>
                  <a:gd name="T13" fmla="*/ 351 h 515"/>
                  <a:gd name="T14" fmla="*/ 15 w 359"/>
                  <a:gd name="T15" fmla="*/ 262 h 515"/>
                  <a:gd name="T16" fmla="*/ 45 w 359"/>
                  <a:gd name="T17" fmla="*/ 245 h 515"/>
                  <a:gd name="T18" fmla="*/ 75 w 359"/>
                  <a:gd name="T19" fmla="*/ 219 h 515"/>
                  <a:gd name="T20" fmla="*/ 82 w 359"/>
                  <a:gd name="T21" fmla="*/ 195 h 515"/>
                  <a:gd name="T22" fmla="*/ 50 w 359"/>
                  <a:gd name="T23" fmla="*/ 130 h 515"/>
                  <a:gd name="T24" fmla="*/ 12 w 359"/>
                  <a:gd name="T25" fmla="*/ 101 h 515"/>
                  <a:gd name="T26" fmla="*/ 12 w 359"/>
                  <a:gd name="T27" fmla="*/ 35 h 515"/>
                  <a:gd name="T28" fmla="*/ 45 w 359"/>
                  <a:gd name="T29" fmla="*/ 4 h 515"/>
                  <a:gd name="T30" fmla="*/ 137 w 359"/>
                  <a:gd name="T31" fmla="*/ 34 h 515"/>
                  <a:gd name="T32" fmla="*/ 151 w 359"/>
                  <a:gd name="T33" fmla="*/ 60 h 515"/>
                  <a:gd name="T34" fmla="*/ 188 w 359"/>
                  <a:gd name="T35" fmla="*/ 105 h 515"/>
                  <a:gd name="T36" fmla="*/ 266 w 359"/>
                  <a:gd name="T37" fmla="*/ 181 h 515"/>
                  <a:gd name="T38" fmla="*/ 315 w 359"/>
                  <a:gd name="T39" fmla="*/ 249 h 515"/>
                  <a:gd name="T40" fmla="*/ 324 w 359"/>
                  <a:gd name="T41" fmla="*/ 304 h 515"/>
                  <a:gd name="T42" fmla="*/ 349 w 359"/>
                  <a:gd name="T43" fmla="*/ 423 h 515"/>
                  <a:gd name="T44" fmla="*/ 353 w 359"/>
                  <a:gd name="T45" fmla="*/ 42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9" h="515">
                    <a:moveTo>
                      <a:pt x="353" y="427"/>
                    </a:moveTo>
                    <a:cubicBezTo>
                      <a:pt x="355" y="454"/>
                      <a:pt x="359" y="481"/>
                      <a:pt x="333" y="500"/>
                    </a:cubicBezTo>
                    <a:cubicBezTo>
                      <a:pt x="313" y="515"/>
                      <a:pt x="295" y="514"/>
                      <a:pt x="281" y="494"/>
                    </a:cubicBezTo>
                    <a:cubicBezTo>
                      <a:pt x="279" y="491"/>
                      <a:pt x="280" y="485"/>
                      <a:pt x="278" y="482"/>
                    </a:cubicBezTo>
                    <a:cubicBezTo>
                      <a:pt x="244" y="435"/>
                      <a:pt x="202" y="396"/>
                      <a:pt x="153" y="365"/>
                    </a:cubicBezTo>
                    <a:cubicBezTo>
                      <a:pt x="143" y="359"/>
                      <a:pt x="137" y="357"/>
                      <a:pt x="126" y="364"/>
                    </a:cubicBezTo>
                    <a:cubicBezTo>
                      <a:pt x="94" y="384"/>
                      <a:pt x="64" y="368"/>
                      <a:pt x="37" y="351"/>
                    </a:cubicBezTo>
                    <a:cubicBezTo>
                      <a:pt x="12" y="335"/>
                      <a:pt x="0" y="286"/>
                      <a:pt x="15" y="262"/>
                    </a:cubicBezTo>
                    <a:cubicBezTo>
                      <a:pt x="20" y="253"/>
                      <a:pt x="34" y="247"/>
                      <a:pt x="45" y="245"/>
                    </a:cubicBezTo>
                    <a:cubicBezTo>
                      <a:pt x="62" y="243"/>
                      <a:pt x="71" y="234"/>
                      <a:pt x="75" y="219"/>
                    </a:cubicBezTo>
                    <a:cubicBezTo>
                      <a:pt x="78" y="211"/>
                      <a:pt x="85" y="200"/>
                      <a:pt x="82" y="195"/>
                    </a:cubicBezTo>
                    <a:cubicBezTo>
                      <a:pt x="68" y="175"/>
                      <a:pt x="78" y="144"/>
                      <a:pt x="50" y="130"/>
                    </a:cubicBezTo>
                    <a:cubicBezTo>
                      <a:pt x="36" y="123"/>
                      <a:pt x="24" y="110"/>
                      <a:pt x="12" y="101"/>
                    </a:cubicBezTo>
                    <a:cubicBezTo>
                      <a:pt x="12" y="78"/>
                      <a:pt x="12" y="57"/>
                      <a:pt x="12" y="35"/>
                    </a:cubicBezTo>
                    <a:cubicBezTo>
                      <a:pt x="22" y="25"/>
                      <a:pt x="33" y="15"/>
                      <a:pt x="45" y="4"/>
                    </a:cubicBezTo>
                    <a:cubicBezTo>
                      <a:pt x="79" y="0"/>
                      <a:pt x="112" y="6"/>
                      <a:pt x="137" y="34"/>
                    </a:cubicBezTo>
                    <a:cubicBezTo>
                      <a:pt x="144" y="41"/>
                      <a:pt x="150" y="51"/>
                      <a:pt x="151" y="60"/>
                    </a:cubicBezTo>
                    <a:cubicBezTo>
                      <a:pt x="152" y="85"/>
                      <a:pt x="170" y="96"/>
                      <a:pt x="188" y="105"/>
                    </a:cubicBezTo>
                    <a:cubicBezTo>
                      <a:pt x="237" y="127"/>
                      <a:pt x="244" y="136"/>
                      <a:pt x="266" y="181"/>
                    </a:cubicBezTo>
                    <a:cubicBezTo>
                      <a:pt x="278" y="206"/>
                      <a:pt x="296" y="229"/>
                      <a:pt x="315" y="249"/>
                    </a:cubicBezTo>
                    <a:cubicBezTo>
                      <a:pt x="333" y="267"/>
                      <a:pt x="336" y="289"/>
                      <a:pt x="324" y="304"/>
                    </a:cubicBezTo>
                    <a:cubicBezTo>
                      <a:pt x="285" y="356"/>
                      <a:pt x="313" y="389"/>
                      <a:pt x="349" y="423"/>
                    </a:cubicBezTo>
                    <a:cubicBezTo>
                      <a:pt x="350" y="424"/>
                      <a:pt x="352" y="426"/>
                      <a:pt x="353" y="42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77">
                <a:extLst>
                  <a:ext uri="{FF2B5EF4-FFF2-40B4-BE49-F238E27FC236}">
                    <a16:creationId xmlns:a16="http://schemas.microsoft.com/office/drawing/2014/main" id="{50FC629F-3F86-FE32-AFED-0A112B976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4835525"/>
                <a:ext cx="220662" cy="238125"/>
              </a:xfrm>
              <a:custGeom>
                <a:avLst/>
                <a:gdLst>
                  <a:gd name="T0" fmla="*/ 168 w 531"/>
                  <a:gd name="T1" fmla="*/ 115 h 575"/>
                  <a:gd name="T2" fmla="*/ 132 w 531"/>
                  <a:gd name="T3" fmla="*/ 148 h 575"/>
                  <a:gd name="T4" fmla="*/ 77 w 531"/>
                  <a:gd name="T5" fmla="*/ 140 h 575"/>
                  <a:gd name="T6" fmla="*/ 48 w 531"/>
                  <a:gd name="T7" fmla="*/ 89 h 575"/>
                  <a:gd name="T8" fmla="*/ 0 w 531"/>
                  <a:gd name="T9" fmla="*/ 52 h 575"/>
                  <a:gd name="T10" fmla="*/ 77 w 531"/>
                  <a:gd name="T11" fmla="*/ 47 h 575"/>
                  <a:gd name="T12" fmla="*/ 159 w 531"/>
                  <a:gd name="T13" fmla="*/ 32 h 575"/>
                  <a:gd name="T14" fmla="*/ 238 w 531"/>
                  <a:gd name="T15" fmla="*/ 8 h 575"/>
                  <a:gd name="T16" fmla="*/ 327 w 531"/>
                  <a:gd name="T17" fmla="*/ 0 h 575"/>
                  <a:gd name="T18" fmla="*/ 354 w 531"/>
                  <a:gd name="T19" fmla="*/ 127 h 575"/>
                  <a:gd name="T20" fmla="*/ 385 w 531"/>
                  <a:gd name="T21" fmla="*/ 262 h 575"/>
                  <a:gd name="T22" fmla="*/ 516 w 531"/>
                  <a:gd name="T23" fmla="*/ 262 h 575"/>
                  <a:gd name="T24" fmla="*/ 492 w 531"/>
                  <a:gd name="T25" fmla="*/ 396 h 575"/>
                  <a:gd name="T26" fmla="*/ 468 w 531"/>
                  <a:gd name="T27" fmla="*/ 469 h 575"/>
                  <a:gd name="T28" fmla="*/ 443 w 531"/>
                  <a:gd name="T29" fmla="*/ 535 h 575"/>
                  <a:gd name="T30" fmla="*/ 421 w 531"/>
                  <a:gd name="T31" fmla="*/ 575 h 575"/>
                  <a:gd name="T32" fmla="*/ 394 w 531"/>
                  <a:gd name="T33" fmla="*/ 512 h 575"/>
                  <a:gd name="T34" fmla="*/ 394 w 531"/>
                  <a:gd name="T35" fmla="*/ 442 h 575"/>
                  <a:gd name="T36" fmla="*/ 364 w 531"/>
                  <a:gd name="T37" fmla="*/ 365 h 575"/>
                  <a:gd name="T38" fmla="*/ 330 w 531"/>
                  <a:gd name="T39" fmla="*/ 285 h 575"/>
                  <a:gd name="T40" fmla="*/ 320 w 531"/>
                  <a:gd name="T41" fmla="*/ 257 h 575"/>
                  <a:gd name="T42" fmla="*/ 317 w 531"/>
                  <a:gd name="T43" fmla="*/ 198 h 575"/>
                  <a:gd name="T44" fmla="*/ 317 w 531"/>
                  <a:gd name="T45" fmla="*/ 174 h 575"/>
                  <a:gd name="T46" fmla="*/ 317 w 531"/>
                  <a:gd name="T47" fmla="*/ 70 h 575"/>
                  <a:gd name="T48" fmla="*/ 307 w 531"/>
                  <a:gd name="T49" fmla="*/ 38 h 575"/>
                  <a:gd name="T50" fmla="*/ 241 w 531"/>
                  <a:gd name="T51" fmla="*/ 130 h 575"/>
                  <a:gd name="T52" fmla="*/ 242 w 531"/>
                  <a:gd name="T53" fmla="*/ 308 h 575"/>
                  <a:gd name="T54" fmla="*/ 177 w 531"/>
                  <a:gd name="T55" fmla="*/ 291 h 575"/>
                  <a:gd name="T56" fmla="*/ 173 w 531"/>
                  <a:gd name="T57" fmla="*/ 236 h 575"/>
                  <a:gd name="T58" fmla="*/ 222 w 531"/>
                  <a:gd name="T59" fmla="*/ 169 h 575"/>
                  <a:gd name="T60" fmla="*/ 168 w 531"/>
                  <a:gd name="T61" fmla="*/ 11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1" h="575">
                    <a:moveTo>
                      <a:pt x="168" y="115"/>
                    </a:moveTo>
                    <a:cubicBezTo>
                      <a:pt x="159" y="123"/>
                      <a:pt x="147" y="137"/>
                      <a:pt x="132" y="148"/>
                    </a:cubicBezTo>
                    <a:cubicBezTo>
                      <a:pt x="116" y="160"/>
                      <a:pt x="88" y="156"/>
                      <a:pt x="77" y="140"/>
                    </a:cubicBezTo>
                    <a:cubicBezTo>
                      <a:pt x="66" y="124"/>
                      <a:pt x="61" y="103"/>
                      <a:pt x="48" y="89"/>
                    </a:cubicBezTo>
                    <a:cubicBezTo>
                      <a:pt x="35" y="75"/>
                      <a:pt x="16" y="67"/>
                      <a:pt x="0" y="52"/>
                    </a:cubicBezTo>
                    <a:cubicBezTo>
                      <a:pt x="27" y="53"/>
                      <a:pt x="50" y="31"/>
                      <a:pt x="77" y="47"/>
                    </a:cubicBezTo>
                    <a:cubicBezTo>
                      <a:pt x="102" y="27"/>
                      <a:pt x="134" y="42"/>
                      <a:pt x="159" y="32"/>
                    </a:cubicBezTo>
                    <a:cubicBezTo>
                      <a:pt x="185" y="22"/>
                      <a:pt x="209" y="9"/>
                      <a:pt x="238" y="8"/>
                    </a:cubicBezTo>
                    <a:cubicBezTo>
                      <a:pt x="266" y="7"/>
                      <a:pt x="294" y="3"/>
                      <a:pt x="327" y="0"/>
                    </a:cubicBezTo>
                    <a:cubicBezTo>
                      <a:pt x="334" y="39"/>
                      <a:pt x="325" y="88"/>
                      <a:pt x="354" y="127"/>
                    </a:cubicBezTo>
                    <a:cubicBezTo>
                      <a:pt x="351" y="174"/>
                      <a:pt x="377" y="215"/>
                      <a:pt x="385" y="262"/>
                    </a:cubicBezTo>
                    <a:cubicBezTo>
                      <a:pt x="429" y="262"/>
                      <a:pt x="472" y="262"/>
                      <a:pt x="516" y="262"/>
                    </a:cubicBezTo>
                    <a:cubicBezTo>
                      <a:pt x="531" y="312"/>
                      <a:pt x="516" y="356"/>
                      <a:pt x="492" y="396"/>
                    </a:cubicBezTo>
                    <a:cubicBezTo>
                      <a:pt x="479" y="420"/>
                      <a:pt x="473" y="443"/>
                      <a:pt x="468" y="469"/>
                    </a:cubicBezTo>
                    <a:cubicBezTo>
                      <a:pt x="464" y="491"/>
                      <a:pt x="444" y="509"/>
                      <a:pt x="443" y="535"/>
                    </a:cubicBezTo>
                    <a:cubicBezTo>
                      <a:pt x="443" y="546"/>
                      <a:pt x="431" y="557"/>
                      <a:pt x="421" y="575"/>
                    </a:cubicBezTo>
                    <a:cubicBezTo>
                      <a:pt x="402" y="552"/>
                      <a:pt x="393" y="534"/>
                      <a:pt x="394" y="512"/>
                    </a:cubicBezTo>
                    <a:cubicBezTo>
                      <a:pt x="394" y="488"/>
                      <a:pt x="393" y="465"/>
                      <a:pt x="394" y="442"/>
                    </a:cubicBezTo>
                    <a:cubicBezTo>
                      <a:pt x="396" y="412"/>
                      <a:pt x="386" y="386"/>
                      <a:pt x="364" y="365"/>
                    </a:cubicBezTo>
                    <a:cubicBezTo>
                      <a:pt x="341" y="344"/>
                      <a:pt x="328" y="318"/>
                      <a:pt x="330" y="285"/>
                    </a:cubicBezTo>
                    <a:cubicBezTo>
                      <a:pt x="330" y="276"/>
                      <a:pt x="319" y="266"/>
                      <a:pt x="320" y="257"/>
                    </a:cubicBezTo>
                    <a:cubicBezTo>
                      <a:pt x="322" y="238"/>
                      <a:pt x="300" y="220"/>
                      <a:pt x="317" y="198"/>
                    </a:cubicBezTo>
                    <a:cubicBezTo>
                      <a:pt x="321" y="193"/>
                      <a:pt x="321" y="180"/>
                      <a:pt x="317" y="174"/>
                    </a:cubicBezTo>
                    <a:cubicBezTo>
                      <a:pt x="298" y="139"/>
                      <a:pt x="301" y="105"/>
                      <a:pt x="317" y="70"/>
                    </a:cubicBezTo>
                    <a:cubicBezTo>
                      <a:pt x="320" y="62"/>
                      <a:pt x="310" y="48"/>
                      <a:pt x="307" y="38"/>
                    </a:cubicBezTo>
                    <a:cubicBezTo>
                      <a:pt x="252" y="49"/>
                      <a:pt x="240" y="84"/>
                      <a:pt x="241" y="130"/>
                    </a:cubicBezTo>
                    <a:cubicBezTo>
                      <a:pt x="243" y="189"/>
                      <a:pt x="242" y="248"/>
                      <a:pt x="242" y="308"/>
                    </a:cubicBezTo>
                    <a:cubicBezTo>
                      <a:pt x="214" y="323"/>
                      <a:pt x="195" y="303"/>
                      <a:pt x="177" y="291"/>
                    </a:cubicBezTo>
                    <a:cubicBezTo>
                      <a:pt x="156" y="277"/>
                      <a:pt x="161" y="254"/>
                      <a:pt x="173" y="236"/>
                    </a:cubicBezTo>
                    <a:cubicBezTo>
                      <a:pt x="189" y="212"/>
                      <a:pt x="207" y="190"/>
                      <a:pt x="222" y="169"/>
                    </a:cubicBezTo>
                    <a:cubicBezTo>
                      <a:pt x="206" y="153"/>
                      <a:pt x="187" y="134"/>
                      <a:pt x="168" y="1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78">
                <a:extLst>
                  <a:ext uri="{FF2B5EF4-FFF2-40B4-BE49-F238E27FC236}">
                    <a16:creationId xmlns:a16="http://schemas.microsoft.com/office/drawing/2014/main" id="{172EEF7B-9C2E-A87D-EB01-E4AD13349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6500" y="4664075"/>
                <a:ext cx="98425" cy="217488"/>
              </a:xfrm>
              <a:custGeom>
                <a:avLst/>
                <a:gdLst>
                  <a:gd name="T0" fmla="*/ 10 w 237"/>
                  <a:gd name="T1" fmla="*/ 147 h 522"/>
                  <a:gd name="T2" fmla="*/ 51 w 237"/>
                  <a:gd name="T3" fmla="*/ 0 h 522"/>
                  <a:gd name="T4" fmla="*/ 172 w 237"/>
                  <a:gd name="T5" fmla="*/ 39 h 522"/>
                  <a:gd name="T6" fmla="*/ 197 w 237"/>
                  <a:gd name="T7" fmla="*/ 69 h 522"/>
                  <a:gd name="T8" fmla="*/ 197 w 237"/>
                  <a:gd name="T9" fmla="*/ 100 h 522"/>
                  <a:gd name="T10" fmla="*/ 222 w 237"/>
                  <a:gd name="T11" fmla="*/ 210 h 522"/>
                  <a:gd name="T12" fmla="*/ 223 w 237"/>
                  <a:gd name="T13" fmla="*/ 269 h 522"/>
                  <a:gd name="T14" fmla="*/ 222 w 237"/>
                  <a:gd name="T15" fmla="*/ 313 h 522"/>
                  <a:gd name="T16" fmla="*/ 205 w 237"/>
                  <a:gd name="T17" fmla="*/ 369 h 522"/>
                  <a:gd name="T18" fmla="*/ 159 w 237"/>
                  <a:gd name="T19" fmla="*/ 464 h 522"/>
                  <a:gd name="T20" fmla="*/ 64 w 237"/>
                  <a:gd name="T21" fmla="*/ 494 h 522"/>
                  <a:gd name="T22" fmla="*/ 20 w 237"/>
                  <a:gd name="T23" fmla="*/ 450 h 522"/>
                  <a:gd name="T24" fmla="*/ 9 w 237"/>
                  <a:gd name="T25" fmla="*/ 399 h 522"/>
                  <a:gd name="T26" fmla="*/ 10 w 237"/>
                  <a:gd name="T27" fmla="*/ 376 h 522"/>
                  <a:gd name="T28" fmla="*/ 18 w 237"/>
                  <a:gd name="T29" fmla="*/ 338 h 522"/>
                  <a:gd name="T30" fmla="*/ 85 w 237"/>
                  <a:gd name="T31" fmla="*/ 271 h 522"/>
                  <a:gd name="T32" fmla="*/ 84 w 237"/>
                  <a:gd name="T33" fmla="*/ 224 h 522"/>
                  <a:gd name="T34" fmla="*/ 66 w 237"/>
                  <a:gd name="T35" fmla="*/ 206 h 522"/>
                  <a:gd name="T36" fmla="*/ 10 w 237"/>
                  <a:gd name="T37" fmla="*/ 147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7" h="522">
                    <a:moveTo>
                      <a:pt x="10" y="147"/>
                    </a:moveTo>
                    <a:cubicBezTo>
                      <a:pt x="46" y="103"/>
                      <a:pt x="30" y="48"/>
                      <a:pt x="51" y="0"/>
                    </a:cubicBezTo>
                    <a:cubicBezTo>
                      <a:pt x="91" y="12"/>
                      <a:pt x="131" y="26"/>
                      <a:pt x="172" y="39"/>
                    </a:cubicBezTo>
                    <a:cubicBezTo>
                      <a:pt x="187" y="43"/>
                      <a:pt x="197" y="51"/>
                      <a:pt x="197" y="69"/>
                    </a:cubicBezTo>
                    <a:cubicBezTo>
                      <a:pt x="197" y="79"/>
                      <a:pt x="197" y="90"/>
                      <a:pt x="197" y="100"/>
                    </a:cubicBezTo>
                    <a:cubicBezTo>
                      <a:pt x="198" y="139"/>
                      <a:pt x="189" y="179"/>
                      <a:pt x="222" y="210"/>
                    </a:cubicBezTo>
                    <a:cubicBezTo>
                      <a:pt x="218" y="229"/>
                      <a:pt x="237" y="247"/>
                      <a:pt x="223" y="269"/>
                    </a:cubicBezTo>
                    <a:cubicBezTo>
                      <a:pt x="217" y="280"/>
                      <a:pt x="222" y="298"/>
                      <a:pt x="222" y="313"/>
                    </a:cubicBezTo>
                    <a:cubicBezTo>
                      <a:pt x="224" y="334"/>
                      <a:pt x="218" y="350"/>
                      <a:pt x="205" y="369"/>
                    </a:cubicBezTo>
                    <a:cubicBezTo>
                      <a:pt x="184" y="397"/>
                      <a:pt x="172" y="431"/>
                      <a:pt x="159" y="464"/>
                    </a:cubicBezTo>
                    <a:cubicBezTo>
                      <a:pt x="143" y="506"/>
                      <a:pt x="100" y="522"/>
                      <a:pt x="64" y="494"/>
                    </a:cubicBezTo>
                    <a:cubicBezTo>
                      <a:pt x="48" y="481"/>
                      <a:pt x="17" y="482"/>
                      <a:pt x="20" y="450"/>
                    </a:cubicBezTo>
                    <a:cubicBezTo>
                      <a:pt x="0" y="437"/>
                      <a:pt x="6" y="416"/>
                      <a:pt x="9" y="399"/>
                    </a:cubicBezTo>
                    <a:cubicBezTo>
                      <a:pt x="10" y="391"/>
                      <a:pt x="20" y="388"/>
                      <a:pt x="10" y="376"/>
                    </a:cubicBezTo>
                    <a:cubicBezTo>
                      <a:pt x="2" y="365"/>
                      <a:pt x="4" y="350"/>
                      <a:pt x="18" y="338"/>
                    </a:cubicBezTo>
                    <a:cubicBezTo>
                      <a:pt x="41" y="317"/>
                      <a:pt x="63" y="294"/>
                      <a:pt x="85" y="271"/>
                    </a:cubicBezTo>
                    <a:cubicBezTo>
                      <a:pt x="100" y="254"/>
                      <a:pt x="100" y="240"/>
                      <a:pt x="84" y="224"/>
                    </a:cubicBezTo>
                    <a:cubicBezTo>
                      <a:pt x="78" y="217"/>
                      <a:pt x="73" y="208"/>
                      <a:pt x="66" y="206"/>
                    </a:cubicBezTo>
                    <a:cubicBezTo>
                      <a:pt x="34" y="199"/>
                      <a:pt x="24" y="171"/>
                      <a:pt x="10" y="14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79">
                <a:extLst>
                  <a:ext uri="{FF2B5EF4-FFF2-40B4-BE49-F238E27FC236}">
                    <a16:creationId xmlns:a16="http://schemas.microsoft.com/office/drawing/2014/main" id="{18272FDD-9F56-6E84-5BDF-5A490CD59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0475" y="4281488"/>
                <a:ext cx="103187" cy="209550"/>
              </a:xfrm>
              <a:custGeom>
                <a:avLst/>
                <a:gdLst>
                  <a:gd name="T0" fmla="*/ 230 w 248"/>
                  <a:gd name="T1" fmla="*/ 11 h 504"/>
                  <a:gd name="T2" fmla="*/ 248 w 248"/>
                  <a:gd name="T3" fmla="*/ 76 h 504"/>
                  <a:gd name="T4" fmla="*/ 194 w 248"/>
                  <a:gd name="T5" fmla="*/ 121 h 504"/>
                  <a:gd name="T6" fmla="*/ 194 w 248"/>
                  <a:gd name="T7" fmla="*/ 484 h 504"/>
                  <a:gd name="T8" fmla="*/ 110 w 248"/>
                  <a:gd name="T9" fmla="*/ 504 h 504"/>
                  <a:gd name="T10" fmla="*/ 89 w 248"/>
                  <a:gd name="T11" fmla="*/ 386 h 504"/>
                  <a:gd name="T12" fmla="*/ 29 w 248"/>
                  <a:gd name="T13" fmla="*/ 284 h 504"/>
                  <a:gd name="T14" fmla="*/ 0 w 248"/>
                  <a:gd name="T15" fmla="*/ 44 h 504"/>
                  <a:gd name="T16" fmla="*/ 111 w 248"/>
                  <a:gd name="T17" fmla="*/ 23 h 504"/>
                  <a:gd name="T18" fmla="*/ 230 w 248"/>
                  <a:gd name="T19" fmla="*/ 11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504">
                    <a:moveTo>
                      <a:pt x="230" y="11"/>
                    </a:moveTo>
                    <a:cubicBezTo>
                      <a:pt x="235" y="32"/>
                      <a:pt x="241" y="53"/>
                      <a:pt x="248" y="76"/>
                    </a:cubicBezTo>
                    <a:cubicBezTo>
                      <a:pt x="229" y="92"/>
                      <a:pt x="210" y="109"/>
                      <a:pt x="194" y="121"/>
                    </a:cubicBezTo>
                    <a:cubicBezTo>
                      <a:pt x="194" y="247"/>
                      <a:pt x="194" y="365"/>
                      <a:pt x="194" y="484"/>
                    </a:cubicBezTo>
                    <a:cubicBezTo>
                      <a:pt x="168" y="490"/>
                      <a:pt x="141" y="497"/>
                      <a:pt x="110" y="504"/>
                    </a:cubicBezTo>
                    <a:cubicBezTo>
                      <a:pt x="99" y="465"/>
                      <a:pt x="110" y="424"/>
                      <a:pt x="89" y="386"/>
                    </a:cubicBezTo>
                    <a:cubicBezTo>
                      <a:pt x="70" y="352"/>
                      <a:pt x="71" y="307"/>
                      <a:pt x="29" y="284"/>
                    </a:cubicBezTo>
                    <a:cubicBezTo>
                      <a:pt x="36" y="204"/>
                      <a:pt x="24" y="126"/>
                      <a:pt x="0" y="44"/>
                    </a:cubicBezTo>
                    <a:cubicBezTo>
                      <a:pt x="44" y="49"/>
                      <a:pt x="77" y="37"/>
                      <a:pt x="111" y="23"/>
                    </a:cubicBezTo>
                    <a:cubicBezTo>
                      <a:pt x="146" y="9"/>
                      <a:pt x="185" y="0"/>
                      <a:pt x="230" y="1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80">
                <a:extLst>
                  <a:ext uri="{FF2B5EF4-FFF2-40B4-BE49-F238E27FC236}">
                    <a16:creationId xmlns:a16="http://schemas.microsoft.com/office/drawing/2014/main" id="{BCA00745-DBE9-AF31-5B67-BAA78E54A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7788" y="4252913"/>
                <a:ext cx="109537" cy="228600"/>
              </a:xfrm>
              <a:custGeom>
                <a:avLst/>
                <a:gdLst>
                  <a:gd name="T0" fmla="*/ 261 w 263"/>
                  <a:gd name="T1" fmla="*/ 451 h 549"/>
                  <a:gd name="T2" fmla="*/ 183 w 263"/>
                  <a:gd name="T3" fmla="*/ 511 h 549"/>
                  <a:gd name="T4" fmla="*/ 99 w 263"/>
                  <a:gd name="T5" fmla="*/ 545 h 549"/>
                  <a:gd name="T6" fmla="*/ 74 w 263"/>
                  <a:gd name="T7" fmla="*/ 545 h 549"/>
                  <a:gd name="T8" fmla="*/ 27 w 263"/>
                  <a:gd name="T9" fmla="*/ 534 h 549"/>
                  <a:gd name="T10" fmla="*/ 30 w 263"/>
                  <a:gd name="T11" fmla="*/ 500 h 549"/>
                  <a:gd name="T12" fmla="*/ 21 w 263"/>
                  <a:gd name="T13" fmla="*/ 450 h 549"/>
                  <a:gd name="T14" fmla="*/ 21 w 263"/>
                  <a:gd name="T15" fmla="*/ 387 h 549"/>
                  <a:gd name="T16" fmla="*/ 21 w 263"/>
                  <a:gd name="T17" fmla="*/ 330 h 549"/>
                  <a:gd name="T18" fmla="*/ 21 w 263"/>
                  <a:gd name="T19" fmla="*/ 267 h 549"/>
                  <a:gd name="T20" fmla="*/ 21 w 263"/>
                  <a:gd name="T21" fmla="*/ 220 h 549"/>
                  <a:gd name="T22" fmla="*/ 42 w 263"/>
                  <a:gd name="T23" fmla="*/ 200 h 549"/>
                  <a:gd name="T24" fmla="*/ 77 w 263"/>
                  <a:gd name="T25" fmla="*/ 152 h 549"/>
                  <a:gd name="T26" fmla="*/ 71 w 263"/>
                  <a:gd name="T27" fmla="*/ 97 h 549"/>
                  <a:gd name="T28" fmla="*/ 59 w 263"/>
                  <a:gd name="T29" fmla="*/ 70 h 549"/>
                  <a:gd name="T30" fmla="*/ 59 w 263"/>
                  <a:gd name="T31" fmla="*/ 32 h 549"/>
                  <a:gd name="T32" fmla="*/ 91 w 263"/>
                  <a:gd name="T33" fmla="*/ 0 h 549"/>
                  <a:gd name="T34" fmla="*/ 97 w 263"/>
                  <a:gd name="T35" fmla="*/ 16 h 549"/>
                  <a:gd name="T36" fmla="*/ 120 w 263"/>
                  <a:gd name="T37" fmla="*/ 101 h 549"/>
                  <a:gd name="T38" fmla="*/ 135 w 263"/>
                  <a:gd name="T39" fmla="*/ 158 h 549"/>
                  <a:gd name="T40" fmla="*/ 161 w 263"/>
                  <a:gd name="T41" fmla="*/ 249 h 549"/>
                  <a:gd name="T42" fmla="*/ 189 w 263"/>
                  <a:gd name="T43" fmla="*/ 332 h 549"/>
                  <a:gd name="T44" fmla="*/ 246 w 263"/>
                  <a:gd name="T45" fmla="*/ 419 h 549"/>
                  <a:gd name="T46" fmla="*/ 261 w 263"/>
                  <a:gd name="T47" fmla="*/ 433 h 549"/>
                  <a:gd name="T48" fmla="*/ 261 w 263"/>
                  <a:gd name="T49" fmla="*/ 451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3" h="549">
                    <a:moveTo>
                      <a:pt x="261" y="451"/>
                    </a:moveTo>
                    <a:cubicBezTo>
                      <a:pt x="232" y="468"/>
                      <a:pt x="202" y="477"/>
                      <a:pt x="183" y="511"/>
                    </a:cubicBezTo>
                    <a:cubicBezTo>
                      <a:pt x="169" y="536"/>
                      <a:pt x="129" y="538"/>
                      <a:pt x="99" y="545"/>
                    </a:cubicBezTo>
                    <a:cubicBezTo>
                      <a:pt x="91" y="547"/>
                      <a:pt x="82" y="546"/>
                      <a:pt x="74" y="545"/>
                    </a:cubicBezTo>
                    <a:cubicBezTo>
                      <a:pt x="58" y="544"/>
                      <a:pt x="42" y="549"/>
                      <a:pt x="27" y="534"/>
                    </a:cubicBezTo>
                    <a:cubicBezTo>
                      <a:pt x="12" y="518"/>
                      <a:pt x="33" y="501"/>
                      <a:pt x="30" y="500"/>
                    </a:cubicBezTo>
                    <a:cubicBezTo>
                      <a:pt x="0" y="488"/>
                      <a:pt x="48" y="461"/>
                      <a:pt x="21" y="450"/>
                    </a:cubicBezTo>
                    <a:cubicBezTo>
                      <a:pt x="21" y="429"/>
                      <a:pt x="21" y="408"/>
                      <a:pt x="21" y="387"/>
                    </a:cubicBezTo>
                    <a:cubicBezTo>
                      <a:pt x="21" y="368"/>
                      <a:pt x="21" y="349"/>
                      <a:pt x="21" y="330"/>
                    </a:cubicBezTo>
                    <a:cubicBezTo>
                      <a:pt x="21" y="309"/>
                      <a:pt x="21" y="288"/>
                      <a:pt x="21" y="267"/>
                    </a:cubicBezTo>
                    <a:cubicBezTo>
                      <a:pt x="21" y="253"/>
                      <a:pt x="21" y="238"/>
                      <a:pt x="21" y="220"/>
                    </a:cubicBezTo>
                    <a:cubicBezTo>
                      <a:pt x="27" y="215"/>
                      <a:pt x="36" y="208"/>
                      <a:pt x="42" y="200"/>
                    </a:cubicBezTo>
                    <a:cubicBezTo>
                      <a:pt x="55" y="185"/>
                      <a:pt x="71" y="170"/>
                      <a:pt x="77" y="152"/>
                    </a:cubicBezTo>
                    <a:cubicBezTo>
                      <a:pt x="81" y="135"/>
                      <a:pt x="75" y="115"/>
                      <a:pt x="71" y="97"/>
                    </a:cubicBezTo>
                    <a:cubicBezTo>
                      <a:pt x="69" y="88"/>
                      <a:pt x="61" y="80"/>
                      <a:pt x="59" y="70"/>
                    </a:cubicBezTo>
                    <a:cubicBezTo>
                      <a:pt x="57" y="58"/>
                      <a:pt x="59" y="45"/>
                      <a:pt x="59" y="32"/>
                    </a:cubicBezTo>
                    <a:cubicBezTo>
                      <a:pt x="69" y="22"/>
                      <a:pt x="79" y="12"/>
                      <a:pt x="91" y="0"/>
                    </a:cubicBezTo>
                    <a:cubicBezTo>
                      <a:pt x="93" y="6"/>
                      <a:pt x="94" y="12"/>
                      <a:pt x="97" y="16"/>
                    </a:cubicBezTo>
                    <a:cubicBezTo>
                      <a:pt x="114" y="41"/>
                      <a:pt x="114" y="72"/>
                      <a:pt x="120" y="101"/>
                    </a:cubicBezTo>
                    <a:cubicBezTo>
                      <a:pt x="124" y="120"/>
                      <a:pt x="131" y="139"/>
                      <a:pt x="135" y="158"/>
                    </a:cubicBezTo>
                    <a:cubicBezTo>
                      <a:pt x="141" y="189"/>
                      <a:pt x="164" y="214"/>
                      <a:pt x="161" y="249"/>
                    </a:cubicBezTo>
                    <a:cubicBezTo>
                      <a:pt x="159" y="278"/>
                      <a:pt x="183" y="301"/>
                      <a:pt x="189" y="332"/>
                    </a:cubicBezTo>
                    <a:cubicBezTo>
                      <a:pt x="194" y="363"/>
                      <a:pt x="226" y="390"/>
                      <a:pt x="246" y="419"/>
                    </a:cubicBezTo>
                    <a:cubicBezTo>
                      <a:pt x="250" y="424"/>
                      <a:pt x="258" y="427"/>
                      <a:pt x="261" y="433"/>
                    </a:cubicBezTo>
                    <a:cubicBezTo>
                      <a:pt x="263" y="438"/>
                      <a:pt x="261" y="445"/>
                      <a:pt x="261" y="4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81">
                <a:extLst>
                  <a:ext uri="{FF2B5EF4-FFF2-40B4-BE49-F238E27FC236}">
                    <a16:creationId xmlns:a16="http://schemas.microsoft.com/office/drawing/2014/main" id="{AE651EAA-793C-2B78-8E86-C4A4095E0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275" y="4457700"/>
                <a:ext cx="244475" cy="127000"/>
              </a:xfrm>
              <a:custGeom>
                <a:avLst/>
                <a:gdLst>
                  <a:gd name="T0" fmla="*/ 320 w 590"/>
                  <a:gd name="T1" fmla="*/ 191 h 304"/>
                  <a:gd name="T2" fmla="*/ 217 w 590"/>
                  <a:gd name="T3" fmla="*/ 201 h 304"/>
                  <a:gd name="T4" fmla="*/ 110 w 590"/>
                  <a:gd name="T5" fmla="*/ 219 h 304"/>
                  <a:gd name="T6" fmla="*/ 15 w 590"/>
                  <a:gd name="T7" fmla="*/ 245 h 304"/>
                  <a:gd name="T8" fmla="*/ 0 w 590"/>
                  <a:gd name="T9" fmla="*/ 119 h 304"/>
                  <a:gd name="T10" fmla="*/ 276 w 590"/>
                  <a:gd name="T11" fmla="*/ 76 h 304"/>
                  <a:gd name="T12" fmla="*/ 345 w 590"/>
                  <a:gd name="T13" fmla="*/ 2 h 304"/>
                  <a:gd name="T14" fmla="*/ 373 w 590"/>
                  <a:gd name="T15" fmla="*/ 2 h 304"/>
                  <a:gd name="T16" fmla="*/ 403 w 590"/>
                  <a:gd name="T17" fmla="*/ 45 h 304"/>
                  <a:gd name="T18" fmla="*/ 391 w 590"/>
                  <a:gd name="T19" fmla="*/ 66 h 304"/>
                  <a:gd name="T20" fmla="*/ 390 w 590"/>
                  <a:gd name="T21" fmla="*/ 127 h 304"/>
                  <a:gd name="T22" fmla="*/ 514 w 590"/>
                  <a:gd name="T23" fmla="*/ 221 h 304"/>
                  <a:gd name="T24" fmla="*/ 553 w 590"/>
                  <a:gd name="T25" fmla="*/ 225 h 304"/>
                  <a:gd name="T26" fmla="*/ 564 w 590"/>
                  <a:gd name="T27" fmla="*/ 182 h 304"/>
                  <a:gd name="T28" fmla="*/ 562 w 590"/>
                  <a:gd name="T29" fmla="*/ 154 h 304"/>
                  <a:gd name="T30" fmla="*/ 590 w 590"/>
                  <a:gd name="T31" fmla="*/ 195 h 304"/>
                  <a:gd name="T32" fmla="*/ 514 w 590"/>
                  <a:gd name="T33" fmla="*/ 256 h 304"/>
                  <a:gd name="T34" fmla="*/ 487 w 590"/>
                  <a:gd name="T35" fmla="*/ 266 h 304"/>
                  <a:gd name="T36" fmla="*/ 456 w 590"/>
                  <a:gd name="T37" fmla="*/ 284 h 304"/>
                  <a:gd name="T38" fmla="*/ 374 w 590"/>
                  <a:gd name="T39" fmla="*/ 258 h 304"/>
                  <a:gd name="T40" fmla="*/ 361 w 590"/>
                  <a:gd name="T41" fmla="*/ 232 h 304"/>
                  <a:gd name="T42" fmla="*/ 320 w 590"/>
                  <a:gd name="T43" fmla="*/ 19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0" h="304">
                    <a:moveTo>
                      <a:pt x="320" y="191"/>
                    </a:moveTo>
                    <a:cubicBezTo>
                      <a:pt x="287" y="199"/>
                      <a:pt x="254" y="188"/>
                      <a:pt x="217" y="201"/>
                    </a:cubicBezTo>
                    <a:cubicBezTo>
                      <a:pt x="186" y="213"/>
                      <a:pt x="148" y="220"/>
                      <a:pt x="110" y="219"/>
                    </a:cubicBezTo>
                    <a:cubicBezTo>
                      <a:pt x="79" y="218"/>
                      <a:pt x="47" y="236"/>
                      <a:pt x="15" y="245"/>
                    </a:cubicBezTo>
                    <a:cubicBezTo>
                      <a:pt x="3" y="201"/>
                      <a:pt x="21" y="158"/>
                      <a:pt x="0" y="119"/>
                    </a:cubicBezTo>
                    <a:cubicBezTo>
                      <a:pt x="94" y="104"/>
                      <a:pt x="189" y="89"/>
                      <a:pt x="276" y="76"/>
                    </a:cubicBezTo>
                    <a:cubicBezTo>
                      <a:pt x="302" y="48"/>
                      <a:pt x="324" y="24"/>
                      <a:pt x="345" y="2"/>
                    </a:cubicBezTo>
                    <a:cubicBezTo>
                      <a:pt x="356" y="2"/>
                      <a:pt x="364" y="0"/>
                      <a:pt x="373" y="2"/>
                    </a:cubicBezTo>
                    <a:cubicBezTo>
                      <a:pt x="397" y="7"/>
                      <a:pt x="409" y="24"/>
                      <a:pt x="403" y="45"/>
                    </a:cubicBezTo>
                    <a:cubicBezTo>
                      <a:pt x="401" y="53"/>
                      <a:pt x="392" y="59"/>
                      <a:pt x="391" y="66"/>
                    </a:cubicBezTo>
                    <a:cubicBezTo>
                      <a:pt x="389" y="84"/>
                      <a:pt x="390" y="103"/>
                      <a:pt x="390" y="127"/>
                    </a:cubicBezTo>
                    <a:cubicBezTo>
                      <a:pt x="430" y="157"/>
                      <a:pt x="473" y="188"/>
                      <a:pt x="514" y="221"/>
                    </a:cubicBezTo>
                    <a:cubicBezTo>
                      <a:pt x="528" y="232"/>
                      <a:pt x="540" y="234"/>
                      <a:pt x="553" y="225"/>
                    </a:cubicBezTo>
                    <a:cubicBezTo>
                      <a:pt x="569" y="215"/>
                      <a:pt x="573" y="200"/>
                      <a:pt x="564" y="182"/>
                    </a:cubicBezTo>
                    <a:cubicBezTo>
                      <a:pt x="561" y="174"/>
                      <a:pt x="557" y="166"/>
                      <a:pt x="562" y="154"/>
                    </a:cubicBezTo>
                    <a:cubicBezTo>
                      <a:pt x="572" y="168"/>
                      <a:pt x="581" y="182"/>
                      <a:pt x="590" y="195"/>
                    </a:cubicBezTo>
                    <a:cubicBezTo>
                      <a:pt x="579" y="233"/>
                      <a:pt x="555" y="255"/>
                      <a:pt x="514" y="256"/>
                    </a:cubicBezTo>
                    <a:cubicBezTo>
                      <a:pt x="505" y="256"/>
                      <a:pt x="496" y="262"/>
                      <a:pt x="487" y="266"/>
                    </a:cubicBezTo>
                    <a:cubicBezTo>
                      <a:pt x="476" y="272"/>
                      <a:pt x="467" y="279"/>
                      <a:pt x="456" y="284"/>
                    </a:cubicBezTo>
                    <a:cubicBezTo>
                      <a:pt x="416" y="304"/>
                      <a:pt x="395" y="297"/>
                      <a:pt x="374" y="258"/>
                    </a:cubicBezTo>
                    <a:cubicBezTo>
                      <a:pt x="370" y="249"/>
                      <a:pt x="367" y="239"/>
                      <a:pt x="361" y="232"/>
                    </a:cubicBezTo>
                    <a:cubicBezTo>
                      <a:pt x="348" y="218"/>
                      <a:pt x="334" y="205"/>
                      <a:pt x="320" y="19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82">
                <a:extLst>
                  <a:ext uri="{FF2B5EF4-FFF2-40B4-BE49-F238E27FC236}">
                    <a16:creationId xmlns:a16="http://schemas.microsoft.com/office/drawing/2014/main" id="{E3D879B5-DDC1-3302-04DE-1E800B077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5213" y="1903413"/>
                <a:ext cx="141287" cy="152400"/>
              </a:xfrm>
              <a:custGeom>
                <a:avLst/>
                <a:gdLst>
                  <a:gd name="T0" fmla="*/ 149 w 340"/>
                  <a:gd name="T1" fmla="*/ 0 h 365"/>
                  <a:gd name="T2" fmla="*/ 276 w 340"/>
                  <a:gd name="T3" fmla="*/ 130 h 365"/>
                  <a:gd name="T4" fmla="*/ 332 w 340"/>
                  <a:gd name="T5" fmla="*/ 276 h 365"/>
                  <a:gd name="T6" fmla="*/ 305 w 340"/>
                  <a:gd name="T7" fmla="*/ 329 h 365"/>
                  <a:gd name="T8" fmla="*/ 246 w 340"/>
                  <a:gd name="T9" fmla="*/ 354 h 365"/>
                  <a:gd name="T10" fmla="*/ 156 w 340"/>
                  <a:gd name="T11" fmla="*/ 326 h 365"/>
                  <a:gd name="T12" fmla="*/ 96 w 340"/>
                  <a:gd name="T13" fmla="*/ 275 h 365"/>
                  <a:gd name="T14" fmla="*/ 55 w 340"/>
                  <a:gd name="T15" fmla="*/ 251 h 365"/>
                  <a:gd name="T16" fmla="*/ 5 w 340"/>
                  <a:gd name="T17" fmla="*/ 208 h 365"/>
                  <a:gd name="T18" fmla="*/ 12 w 340"/>
                  <a:gd name="T19" fmla="*/ 175 h 365"/>
                  <a:gd name="T20" fmla="*/ 149 w 340"/>
                  <a:gd name="T21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0" h="365">
                    <a:moveTo>
                      <a:pt x="149" y="0"/>
                    </a:moveTo>
                    <a:cubicBezTo>
                      <a:pt x="204" y="31"/>
                      <a:pt x="250" y="76"/>
                      <a:pt x="276" y="130"/>
                    </a:cubicBezTo>
                    <a:cubicBezTo>
                      <a:pt x="298" y="176"/>
                      <a:pt x="315" y="227"/>
                      <a:pt x="332" y="276"/>
                    </a:cubicBezTo>
                    <a:cubicBezTo>
                      <a:pt x="340" y="298"/>
                      <a:pt x="331" y="312"/>
                      <a:pt x="305" y="329"/>
                    </a:cubicBezTo>
                    <a:cubicBezTo>
                      <a:pt x="287" y="340"/>
                      <a:pt x="273" y="365"/>
                      <a:pt x="246" y="354"/>
                    </a:cubicBezTo>
                    <a:cubicBezTo>
                      <a:pt x="217" y="342"/>
                      <a:pt x="185" y="346"/>
                      <a:pt x="156" y="326"/>
                    </a:cubicBezTo>
                    <a:cubicBezTo>
                      <a:pt x="135" y="310"/>
                      <a:pt x="115" y="294"/>
                      <a:pt x="96" y="275"/>
                    </a:cubicBezTo>
                    <a:cubicBezTo>
                      <a:pt x="84" y="264"/>
                      <a:pt x="73" y="255"/>
                      <a:pt x="55" y="251"/>
                    </a:cubicBezTo>
                    <a:cubicBezTo>
                      <a:pt x="36" y="245"/>
                      <a:pt x="19" y="225"/>
                      <a:pt x="5" y="208"/>
                    </a:cubicBezTo>
                    <a:cubicBezTo>
                      <a:pt x="0" y="202"/>
                      <a:pt x="5" y="182"/>
                      <a:pt x="12" y="175"/>
                    </a:cubicBezTo>
                    <a:cubicBezTo>
                      <a:pt x="63" y="123"/>
                      <a:pt x="97" y="57"/>
                      <a:pt x="14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83">
                <a:extLst>
                  <a:ext uri="{FF2B5EF4-FFF2-40B4-BE49-F238E27FC236}">
                    <a16:creationId xmlns:a16="http://schemas.microsoft.com/office/drawing/2014/main" id="{1B6FEC67-0E6B-EA5A-82DB-D3A8635B9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2438" y="1438275"/>
                <a:ext cx="147637" cy="104775"/>
              </a:xfrm>
              <a:custGeom>
                <a:avLst/>
                <a:gdLst>
                  <a:gd name="T0" fmla="*/ 0 w 356"/>
                  <a:gd name="T1" fmla="*/ 14 h 251"/>
                  <a:gd name="T2" fmla="*/ 30 w 356"/>
                  <a:gd name="T3" fmla="*/ 1 h 251"/>
                  <a:gd name="T4" fmla="*/ 162 w 356"/>
                  <a:gd name="T5" fmla="*/ 1 h 251"/>
                  <a:gd name="T6" fmla="*/ 246 w 356"/>
                  <a:gd name="T7" fmla="*/ 41 h 251"/>
                  <a:gd name="T8" fmla="*/ 326 w 356"/>
                  <a:gd name="T9" fmla="*/ 121 h 251"/>
                  <a:gd name="T10" fmla="*/ 351 w 356"/>
                  <a:gd name="T11" fmla="*/ 167 h 251"/>
                  <a:gd name="T12" fmla="*/ 327 w 356"/>
                  <a:gd name="T13" fmla="*/ 203 h 251"/>
                  <a:gd name="T14" fmla="*/ 314 w 356"/>
                  <a:gd name="T15" fmla="*/ 203 h 251"/>
                  <a:gd name="T16" fmla="*/ 231 w 356"/>
                  <a:gd name="T17" fmla="*/ 191 h 251"/>
                  <a:gd name="T18" fmla="*/ 161 w 356"/>
                  <a:gd name="T19" fmla="*/ 235 h 251"/>
                  <a:gd name="T20" fmla="*/ 96 w 356"/>
                  <a:gd name="T21" fmla="*/ 209 h 251"/>
                  <a:gd name="T22" fmla="*/ 51 w 356"/>
                  <a:gd name="T23" fmla="*/ 133 h 251"/>
                  <a:gd name="T24" fmla="*/ 14 w 356"/>
                  <a:gd name="T25" fmla="*/ 60 h 251"/>
                  <a:gd name="T26" fmla="*/ 0 w 356"/>
                  <a:gd name="T27" fmla="*/ 1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6" h="251">
                    <a:moveTo>
                      <a:pt x="0" y="14"/>
                    </a:moveTo>
                    <a:cubicBezTo>
                      <a:pt x="8" y="10"/>
                      <a:pt x="19" y="2"/>
                      <a:pt x="30" y="1"/>
                    </a:cubicBezTo>
                    <a:cubicBezTo>
                      <a:pt x="74" y="0"/>
                      <a:pt x="118" y="0"/>
                      <a:pt x="162" y="1"/>
                    </a:cubicBezTo>
                    <a:cubicBezTo>
                      <a:pt x="177" y="1"/>
                      <a:pt x="231" y="26"/>
                      <a:pt x="246" y="41"/>
                    </a:cubicBezTo>
                    <a:cubicBezTo>
                      <a:pt x="273" y="67"/>
                      <a:pt x="300" y="93"/>
                      <a:pt x="326" y="121"/>
                    </a:cubicBezTo>
                    <a:cubicBezTo>
                      <a:pt x="337" y="134"/>
                      <a:pt x="345" y="151"/>
                      <a:pt x="351" y="167"/>
                    </a:cubicBezTo>
                    <a:cubicBezTo>
                      <a:pt x="356" y="182"/>
                      <a:pt x="342" y="201"/>
                      <a:pt x="327" y="203"/>
                    </a:cubicBezTo>
                    <a:cubicBezTo>
                      <a:pt x="323" y="204"/>
                      <a:pt x="318" y="204"/>
                      <a:pt x="314" y="203"/>
                    </a:cubicBezTo>
                    <a:cubicBezTo>
                      <a:pt x="287" y="198"/>
                      <a:pt x="256" y="217"/>
                      <a:pt x="231" y="191"/>
                    </a:cubicBezTo>
                    <a:cubicBezTo>
                      <a:pt x="214" y="215"/>
                      <a:pt x="186" y="222"/>
                      <a:pt x="161" y="235"/>
                    </a:cubicBezTo>
                    <a:cubicBezTo>
                      <a:pt x="127" y="251"/>
                      <a:pt x="119" y="245"/>
                      <a:pt x="96" y="209"/>
                    </a:cubicBezTo>
                    <a:cubicBezTo>
                      <a:pt x="80" y="184"/>
                      <a:pt x="66" y="157"/>
                      <a:pt x="51" y="133"/>
                    </a:cubicBezTo>
                    <a:cubicBezTo>
                      <a:pt x="38" y="110"/>
                      <a:pt x="32" y="82"/>
                      <a:pt x="14" y="60"/>
                    </a:cubicBezTo>
                    <a:cubicBezTo>
                      <a:pt x="5" y="50"/>
                      <a:pt x="5" y="32"/>
                      <a:pt x="0" y="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84">
                <a:extLst>
                  <a:ext uri="{FF2B5EF4-FFF2-40B4-BE49-F238E27FC236}">
                    <a16:creationId xmlns:a16="http://schemas.microsoft.com/office/drawing/2014/main" id="{ED6FB2C1-598D-6749-6559-E568AA175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438" y="1222375"/>
                <a:ext cx="104775" cy="128588"/>
              </a:xfrm>
              <a:custGeom>
                <a:avLst/>
                <a:gdLst>
                  <a:gd name="T0" fmla="*/ 239 w 255"/>
                  <a:gd name="T1" fmla="*/ 263 h 307"/>
                  <a:gd name="T2" fmla="*/ 211 w 255"/>
                  <a:gd name="T3" fmla="*/ 289 h 307"/>
                  <a:gd name="T4" fmla="*/ 76 w 255"/>
                  <a:gd name="T5" fmla="*/ 243 h 307"/>
                  <a:gd name="T6" fmla="*/ 11 w 255"/>
                  <a:gd name="T7" fmla="*/ 183 h 307"/>
                  <a:gd name="T8" fmla="*/ 12 w 255"/>
                  <a:gd name="T9" fmla="*/ 135 h 307"/>
                  <a:gd name="T10" fmla="*/ 67 w 255"/>
                  <a:gd name="T11" fmla="*/ 32 h 307"/>
                  <a:gd name="T12" fmla="*/ 96 w 255"/>
                  <a:gd name="T13" fmla="*/ 13 h 307"/>
                  <a:gd name="T14" fmla="*/ 147 w 255"/>
                  <a:gd name="T15" fmla="*/ 2 h 307"/>
                  <a:gd name="T16" fmla="*/ 194 w 255"/>
                  <a:gd name="T17" fmla="*/ 26 h 307"/>
                  <a:gd name="T18" fmla="*/ 229 w 255"/>
                  <a:gd name="T19" fmla="*/ 44 h 307"/>
                  <a:gd name="T20" fmla="*/ 239 w 255"/>
                  <a:gd name="T21" fmla="*/ 26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5" h="307">
                    <a:moveTo>
                      <a:pt x="239" y="263"/>
                    </a:moveTo>
                    <a:cubicBezTo>
                      <a:pt x="232" y="270"/>
                      <a:pt x="222" y="280"/>
                      <a:pt x="211" y="289"/>
                    </a:cubicBezTo>
                    <a:cubicBezTo>
                      <a:pt x="156" y="307"/>
                      <a:pt x="116" y="269"/>
                      <a:pt x="76" y="243"/>
                    </a:cubicBezTo>
                    <a:cubicBezTo>
                      <a:pt x="52" y="228"/>
                      <a:pt x="22" y="219"/>
                      <a:pt x="11" y="183"/>
                    </a:cubicBezTo>
                    <a:cubicBezTo>
                      <a:pt x="5" y="164"/>
                      <a:pt x="0" y="154"/>
                      <a:pt x="12" y="135"/>
                    </a:cubicBezTo>
                    <a:cubicBezTo>
                      <a:pt x="33" y="102"/>
                      <a:pt x="47" y="65"/>
                      <a:pt x="67" y="32"/>
                    </a:cubicBezTo>
                    <a:cubicBezTo>
                      <a:pt x="72" y="23"/>
                      <a:pt x="85" y="17"/>
                      <a:pt x="96" y="13"/>
                    </a:cubicBezTo>
                    <a:cubicBezTo>
                      <a:pt x="113" y="8"/>
                      <a:pt x="131" y="0"/>
                      <a:pt x="147" y="2"/>
                    </a:cubicBezTo>
                    <a:cubicBezTo>
                      <a:pt x="164" y="4"/>
                      <a:pt x="178" y="17"/>
                      <a:pt x="194" y="26"/>
                    </a:cubicBezTo>
                    <a:cubicBezTo>
                      <a:pt x="204" y="31"/>
                      <a:pt x="214" y="36"/>
                      <a:pt x="229" y="44"/>
                    </a:cubicBezTo>
                    <a:cubicBezTo>
                      <a:pt x="227" y="114"/>
                      <a:pt x="255" y="185"/>
                      <a:pt x="239" y="26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85">
                <a:extLst>
                  <a:ext uri="{FF2B5EF4-FFF2-40B4-BE49-F238E27FC236}">
                    <a16:creationId xmlns:a16="http://schemas.microsoft.com/office/drawing/2014/main" id="{36792105-4028-BBF7-20C7-0584A59CB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400" y="2019300"/>
                <a:ext cx="79375" cy="128588"/>
              </a:xfrm>
              <a:custGeom>
                <a:avLst/>
                <a:gdLst>
                  <a:gd name="T0" fmla="*/ 74 w 194"/>
                  <a:gd name="T1" fmla="*/ 1 h 309"/>
                  <a:gd name="T2" fmla="*/ 120 w 194"/>
                  <a:gd name="T3" fmla="*/ 1 h 309"/>
                  <a:gd name="T4" fmla="*/ 193 w 194"/>
                  <a:gd name="T5" fmla="*/ 80 h 309"/>
                  <a:gd name="T6" fmla="*/ 194 w 194"/>
                  <a:gd name="T7" fmla="*/ 234 h 309"/>
                  <a:gd name="T8" fmla="*/ 114 w 194"/>
                  <a:gd name="T9" fmla="*/ 294 h 309"/>
                  <a:gd name="T10" fmla="*/ 60 w 194"/>
                  <a:gd name="T11" fmla="*/ 294 h 309"/>
                  <a:gd name="T12" fmla="*/ 16 w 194"/>
                  <a:gd name="T13" fmla="*/ 242 h 309"/>
                  <a:gd name="T14" fmla="*/ 3 w 194"/>
                  <a:gd name="T15" fmla="*/ 159 h 309"/>
                  <a:gd name="T16" fmla="*/ 74 w 194"/>
                  <a:gd name="T17" fmla="*/ 1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309">
                    <a:moveTo>
                      <a:pt x="74" y="1"/>
                    </a:moveTo>
                    <a:cubicBezTo>
                      <a:pt x="91" y="1"/>
                      <a:pt x="106" y="0"/>
                      <a:pt x="120" y="1"/>
                    </a:cubicBezTo>
                    <a:cubicBezTo>
                      <a:pt x="155" y="4"/>
                      <a:pt x="193" y="44"/>
                      <a:pt x="193" y="80"/>
                    </a:cubicBezTo>
                    <a:cubicBezTo>
                      <a:pt x="194" y="131"/>
                      <a:pt x="194" y="181"/>
                      <a:pt x="194" y="234"/>
                    </a:cubicBezTo>
                    <a:cubicBezTo>
                      <a:pt x="172" y="259"/>
                      <a:pt x="148" y="281"/>
                      <a:pt x="114" y="294"/>
                    </a:cubicBezTo>
                    <a:cubicBezTo>
                      <a:pt x="93" y="302"/>
                      <a:pt x="82" y="309"/>
                      <a:pt x="60" y="294"/>
                    </a:cubicBezTo>
                    <a:cubicBezTo>
                      <a:pt x="39" y="280"/>
                      <a:pt x="18" y="272"/>
                      <a:pt x="16" y="242"/>
                    </a:cubicBezTo>
                    <a:cubicBezTo>
                      <a:pt x="13" y="215"/>
                      <a:pt x="0" y="188"/>
                      <a:pt x="3" y="159"/>
                    </a:cubicBezTo>
                    <a:cubicBezTo>
                      <a:pt x="10" y="101"/>
                      <a:pt x="20" y="40"/>
                      <a:pt x="74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86">
                <a:extLst>
                  <a:ext uri="{FF2B5EF4-FFF2-40B4-BE49-F238E27FC236}">
                    <a16:creationId xmlns:a16="http://schemas.microsoft.com/office/drawing/2014/main" id="{B2A37533-583F-A2D1-7B41-CD5DE4BB9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1525" y="842963"/>
                <a:ext cx="120650" cy="111125"/>
              </a:xfrm>
              <a:custGeom>
                <a:avLst/>
                <a:gdLst>
                  <a:gd name="T0" fmla="*/ 18 w 288"/>
                  <a:gd name="T1" fmla="*/ 0 h 267"/>
                  <a:gd name="T2" fmla="*/ 54 w 288"/>
                  <a:gd name="T3" fmla="*/ 52 h 267"/>
                  <a:gd name="T4" fmla="*/ 287 w 288"/>
                  <a:gd name="T5" fmla="*/ 37 h 267"/>
                  <a:gd name="T6" fmla="*/ 265 w 288"/>
                  <a:gd name="T7" fmla="*/ 200 h 267"/>
                  <a:gd name="T8" fmla="*/ 256 w 288"/>
                  <a:gd name="T9" fmla="*/ 209 h 267"/>
                  <a:gd name="T10" fmla="*/ 195 w 288"/>
                  <a:gd name="T11" fmla="*/ 267 h 267"/>
                  <a:gd name="T12" fmla="*/ 96 w 288"/>
                  <a:gd name="T13" fmla="*/ 205 h 267"/>
                  <a:gd name="T14" fmla="*/ 64 w 288"/>
                  <a:gd name="T15" fmla="*/ 137 h 267"/>
                  <a:gd name="T16" fmla="*/ 20 w 288"/>
                  <a:gd name="T17" fmla="*/ 79 h 267"/>
                  <a:gd name="T18" fmla="*/ 1 w 288"/>
                  <a:gd name="T19" fmla="*/ 31 h 267"/>
                  <a:gd name="T20" fmla="*/ 18 w 288"/>
                  <a:gd name="T2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267">
                    <a:moveTo>
                      <a:pt x="18" y="0"/>
                    </a:moveTo>
                    <a:cubicBezTo>
                      <a:pt x="53" y="9"/>
                      <a:pt x="49" y="33"/>
                      <a:pt x="54" y="52"/>
                    </a:cubicBezTo>
                    <a:cubicBezTo>
                      <a:pt x="132" y="47"/>
                      <a:pt x="209" y="42"/>
                      <a:pt x="287" y="37"/>
                    </a:cubicBezTo>
                    <a:cubicBezTo>
                      <a:pt x="288" y="60"/>
                      <a:pt x="271" y="185"/>
                      <a:pt x="265" y="200"/>
                    </a:cubicBezTo>
                    <a:cubicBezTo>
                      <a:pt x="263" y="203"/>
                      <a:pt x="257" y="205"/>
                      <a:pt x="256" y="209"/>
                    </a:cubicBezTo>
                    <a:cubicBezTo>
                      <a:pt x="250" y="243"/>
                      <a:pt x="219" y="252"/>
                      <a:pt x="195" y="267"/>
                    </a:cubicBezTo>
                    <a:cubicBezTo>
                      <a:pt x="162" y="246"/>
                      <a:pt x="107" y="259"/>
                      <a:pt x="96" y="205"/>
                    </a:cubicBezTo>
                    <a:cubicBezTo>
                      <a:pt x="91" y="179"/>
                      <a:pt x="68" y="162"/>
                      <a:pt x="64" y="137"/>
                    </a:cubicBezTo>
                    <a:cubicBezTo>
                      <a:pt x="59" y="108"/>
                      <a:pt x="33" y="99"/>
                      <a:pt x="20" y="79"/>
                    </a:cubicBezTo>
                    <a:cubicBezTo>
                      <a:pt x="11" y="64"/>
                      <a:pt x="3" y="47"/>
                      <a:pt x="1" y="31"/>
                    </a:cubicBezTo>
                    <a:cubicBezTo>
                      <a:pt x="0" y="22"/>
                      <a:pt x="12" y="11"/>
                      <a:pt x="1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87">
                <a:extLst>
                  <a:ext uri="{FF2B5EF4-FFF2-40B4-BE49-F238E27FC236}">
                    <a16:creationId xmlns:a16="http://schemas.microsoft.com/office/drawing/2014/main" id="{0F2208C4-3949-690F-868F-02C13E53C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175" y="5070475"/>
                <a:ext cx="112712" cy="115888"/>
              </a:xfrm>
              <a:custGeom>
                <a:avLst/>
                <a:gdLst>
                  <a:gd name="T0" fmla="*/ 252 w 271"/>
                  <a:gd name="T1" fmla="*/ 85 h 278"/>
                  <a:gd name="T2" fmla="*/ 271 w 271"/>
                  <a:gd name="T3" fmla="*/ 138 h 278"/>
                  <a:gd name="T4" fmla="*/ 194 w 271"/>
                  <a:gd name="T5" fmla="*/ 201 h 278"/>
                  <a:gd name="T6" fmla="*/ 155 w 271"/>
                  <a:gd name="T7" fmla="*/ 237 h 278"/>
                  <a:gd name="T8" fmla="*/ 125 w 271"/>
                  <a:gd name="T9" fmla="*/ 278 h 278"/>
                  <a:gd name="T10" fmla="*/ 66 w 271"/>
                  <a:gd name="T11" fmla="*/ 190 h 278"/>
                  <a:gd name="T12" fmla="*/ 50 w 271"/>
                  <a:gd name="T13" fmla="*/ 165 h 278"/>
                  <a:gd name="T14" fmla="*/ 0 w 271"/>
                  <a:gd name="T15" fmla="*/ 120 h 278"/>
                  <a:gd name="T16" fmla="*/ 5 w 271"/>
                  <a:gd name="T17" fmla="*/ 0 h 278"/>
                  <a:gd name="T18" fmla="*/ 125 w 271"/>
                  <a:gd name="T19" fmla="*/ 0 h 278"/>
                  <a:gd name="T20" fmla="*/ 202 w 271"/>
                  <a:gd name="T21" fmla="*/ 85 h 278"/>
                  <a:gd name="T22" fmla="*/ 252 w 271"/>
                  <a:gd name="T23" fmla="*/ 85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1" h="278">
                    <a:moveTo>
                      <a:pt x="252" y="85"/>
                    </a:moveTo>
                    <a:cubicBezTo>
                      <a:pt x="260" y="108"/>
                      <a:pt x="266" y="124"/>
                      <a:pt x="271" y="138"/>
                    </a:cubicBezTo>
                    <a:cubicBezTo>
                      <a:pt x="249" y="168"/>
                      <a:pt x="224" y="186"/>
                      <a:pt x="194" y="201"/>
                    </a:cubicBezTo>
                    <a:cubicBezTo>
                      <a:pt x="179" y="209"/>
                      <a:pt x="167" y="224"/>
                      <a:pt x="155" y="237"/>
                    </a:cubicBezTo>
                    <a:cubicBezTo>
                      <a:pt x="145" y="249"/>
                      <a:pt x="136" y="263"/>
                      <a:pt x="125" y="278"/>
                    </a:cubicBezTo>
                    <a:cubicBezTo>
                      <a:pt x="97" y="252"/>
                      <a:pt x="76" y="225"/>
                      <a:pt x="66" y="190"/>
                    </a:cubicBezTo>
                    <a:cubicBezTo>
                      <a:pt x="63" y="181"/>
                      <a:pt x="56" y="172"/>
                      <a:pt x="50" y="165"/>
                    </a:cubicBezTo>
                    <a:cubicBezTo>
                      <a:pt x="33" y="149"/>
                      <a:pt x="16" y="134"/>
                      <a:pt x="0" y="120"/>
                    </a:cubicBezTo>
                    <a:cubicBezTo>
                      <a:pt x="11" y="77"/>
                      <a:pt x="28" y="40"/>
                      <a:pt x="5" y="0"/>
                    </a:cubicBezTo>
                    <a:cubicBezTo>
                      <a:pt x="45" y="0"/>
                      <a:pt x="85" y="0"/>
                      <a:pt x="125" y="0"/>
                    </a:cubicBezTo>
                    <a:cubicBezTo>
                      <a:pt x="148" y="26"/>
                      <a:pt x="180" y="47"/>
                      <a:pt x="202" y="85"/>
                    </a:cubicBezTo>
                    <a:cubicBezTo>
                      <a:pt x="213" y="85"/>
                      <a:pt x="232" y="85"/>
                      <a:pt x="252" y="8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88">
                <a:extLst>
                  <a:ext uri="{FF2B5EF4-FFF2-40B4-BE49-F238E27FC236}">
                    <a16:creationId xmlns:a16="http://schemas.microsoft.com/office/drawing/2014/main" id="{543D2AF1-D698-D21A-1C3C-B3FC96CC8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4375" y="3878263"/>
                <a:ext cx="100012" cy="146050"/>
              </a:xfrm>
              <a:custGeom>
                <a:avLst/>
                <a:gdLst>
                  <a:gd name="T0" fmla="*/ 95 w 240"/>
                  <a:gd name="T1" fmla="*/ 0 h 348"/>
                  <a:gd name="T2" fmla="*/ 126 w 240"/>
                  <a:gd name="T3" fmla="*/ 44 h 348"/>
                  <a:gd name="T4" fmla="*/ 136 w 240"/>
                  <a:gd name="T5" fmla="*/ 122 h 348"/>
                  <a:gd name="T6" fmla="*/ 159 w 240"/>
                  <a:gd name="T7" fmla="*/ 142 h 348"/>
                  <a:gd name="T8" fmla="*/ 206 w 240"/>
                  <a:gd name="T9" fmla="*/ 165 h 348"/>
                  <a:gd name="T10" fmla="*/ 224 w 240"/>
                  <a:gd name="T11" fmla="*/ 236 h 348"/>
                  <a:gd name="T12" fmla="*/ 148 w 240"/>
                  <a:gd name="T13" fmla="*/ 307 h 348"/>
                  <a:gd name="T14" fmla="*/ 116 w 240"/>
                  <a:gd name="T15" fmla="*/ 334 h 348"/>
                  <a:gd name="T16" fmla="*/ 68 w 240"/>
                  <a:gd name="T17" fmla="*/ 330 h 348"/>
                  <a:gd name="T18" fmla="*/ 0 w 240"/>
                  <a:gd name="T19" fmla="*/ 243 h 348"/>
                  <a:gd name="T20" fmla="*/ 51 w 240"/>
                  <a:gd name="T21" fmla="*/ 90 h 348"/>
                  <a:gd name="T22" fmla="*/ 95 w 240"/>
                  <a:gd name="T2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348">
                    <a:moveTo>
                      <a:pt x="95" y="0"/>
                    </a:moveTo>
                    <a:cubicBezTo>
                      <a:pt x="122" y="7"/>
                      <a:pt x="125" y="24"/>
                      <a:pt x="126" y="44"/>
                    </a:cubicBezTo>
                    <a:cubicBezTo>
                      <a:pt x="128" y="69"/>
                      <a:pt x="116" y="96"/>
                      <a:pt x="136" y="122"/>
                    </a:cubicBezTo>
                    <a:cubicBezTo>
                      <a:pt x="143" y="131"/>
                      <a:pt x="144" y="139"/>
                      <a:pt x="159" y="142"/>
                    </a:cubicBezTo>
                    <a:cubicBezTo>
                      <a:pt x="176" y="145"/>
                      <a:pt x="192" y="155"/>
                      <a:pt x="206" y="165"/>
                    </a:cubicBezTo>
                    <a:cubicBezTo>
                      <a:pt x="226" y="179"/>
                      <a:pt x="240" y="222"/>
                      <a:pt x="224" y="236"/>
                    </a:cubicBezTo>
                    <a:cubicBezTo>
                      <a:pt x="199" y="259"/>
                      <a:pt x="198" y="308"/>
                      <a:pt x="148" y="307"/>
                    </a:cubicBezTo>
                    <a:cubicBezTo>
                      <a:pt x="137" y="306"/>
                      <a:pt x="127" y="325"/>
                      <a:pt x="116" y="334"/>
                    </a:cubicBezTo>
                    <a:cubicBezTo>
                      <a:pt x="99" y="348"/>
                      <a:pt x="81" y="347"/>
                      <a:pt x="68" y="330"/>
                    </a:cubicBezTo>
                    <a:cubicBezTo>
                      <a:pt x="46" y="302"/>
                      <a:pt x="23" y="273"/>
                      <a:pt x="0" y="243"/>
                    </a:cubicBezTo>
                    <a:cubicBezTo>
                      <a:pt x="19" y="195"/>
                      <a:pt x="42" y="145"/>
                      <a:pt x="51" y="90"/>
                    </a:cubicBezTo>
                    <a:cubicBezTo>
                      <a:pt x="57" y="59"/>
                      <a:pt x="79" y="31"/>
                      <a:pt x="9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89">
                <a:extLst>
                  <a:ext uri="{FF2B5EF4-FFF2-40B4-BE49-F238E27FC236}">
                    <a16:creationId xmlns:a16="http://schemas.microsoft.com/office/drawing/2014/main" id="{7DEB6174-0C78-746E-0FD6-06157AA91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6975" y="819150"/>
                <a:ext cx="88900" cy="125413"/>
              </a:xfrm>
              <a:custGeom>
                <a:avLst/>
                <a:gdLst>
                  <a:gd name="T0" fmla="*/ 195 w 216"/>
                  <a:gd name="T1" fmla="*/ 95 h 300"/>
                  <a:gd name="T2" fmla="*/ 209 w 216"/>
                  <a:gd name="T3" fmla="*/ 243 h 300"/>
                  <a:gd name="T4" fmla="*/ 136 w 216"/>
                  <a:gd name="T5" fmla="*/ 300 h 300"/>
                  <a:gd name="T6" fmla="*/ 69 w 216"/>
                  <a:gd name="T7" fmla="*/ 270 h 300"/>
                  <a:gd name="T8" fmla="*/ 69 w 216"/>
                  <a:gd name="T9" fmla="*/ 217 h 300"/>
                  <a:gd name="T10" fmla="*/ 55 w 216"/>
                  <a:gd name="T11" fmla="*/ 204 h 300"/>
                  <a:gd name="T12" fmla="*/ 5 w 216"/>
                  <a:gd name="T13" fmla="*/ 73 h 300"/>
                  <a:gd name="T14" fmla="*/ 96 w 216"/>
                  <a:gd name="T15" fmla="*/ 29 h 300"/>
                  <a:gd name="T16" fmla="*/ 195 w 216"/>
                  <a:gd name="T17" fmla="*/ 9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300">
                    <a:moveTo>
                      <a:pt x="195" y="95"/>
                    </a:moveTo>
                    <a:cubicBezTo>
                      <a:pt x="216" y="141"/>
                      <a:pt x="207" y="192"/>
                      <a:pt x="209" y="243"/>
                    </a:cubicBezTo>
                    <a:cubicBezTo>
                      <a:pt x="185" y="262"/>
                      <a:pt x="161" y="280"/>
                      <a:pt x="136" y="300"/>
                    </a:cubicBezTo>
                    <a:cubicBezTo>
                      <a:pt x="83" y="290"/>
                      <a:pt x="82" y="286"/>
                      <a:pt x="69" y="270"/>
                    </a:cubicBezTo>
                    <a:cubicBezTo>
                      <a:pt x="53" y="250"/>
                      <a:pt x="51" y="235"/>
                      <a:pt x="69" y="217"/>
                    </a:cubicBezTo>
                    <a:cubicBezTo>
                      <a:pt x="64" y="213"/>
                      <a:pt x="60" y="208"/>
                      <a:pt x="55" y="204"/>
                    </a:cubicBezTo>
                    <a:cubicBezTo>
                      <a:pt x="19" y="168"/>
                      <a:pt x="0" y="126"/>
                      <a:pt x="5" y="73"/>
                    </a:cubicBezTo>
                    <a:cubicBezTo>
                      <a:pt x="11" y="21"/>
                      <a:pt x="51" y="0"/>
                      <a:pt x="96" y="29"/>
                    </a:cubicBezTo>
                    <a:cubicBezTo>
                      <a:pt x="127" y="49"/>
                      <a:pt x="158" y="70"/>
                      <a:pt x="195" y="9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90">
                <a:extLst>
                  <a:ext uri="{FF2B5EF4-FFF2-40B4-BE49-F238E27FC236}">
                    <a16:creationId xmlns:a16="http://schemas.microsoft.com/office/drawing/2014/main" id="{C6C4EFBF-8FBE-5463-2EDC-1E249F929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5125" y="2919413"/>
                <a:ext cx="79375" cy="222250"/>
              </a:xfrm>
              <a:custGeom>
                <a:avLst/>
                <a:gdLst>
                  <a:gd name="T0" fmla="*/ 71 w 191"/>
                  <a:gd name="T1" fmla="*/ 535 h 535"/>
                  <a:gd name="T2" fmla="*/ 51 w 191"/>
                  <a:gd name="T3" fmla="*/ 489 h 535"/>
                  <a:gd name="T4" fmla="*/ 28 w 191"/>
                  <a:gd name="T5" fmla="*/ 435 h 535"/>
                  <a:gd name="T6" fmla="*/ 17 w 191"/>
                  <a:gd name="T7" fmla="*/ 383 h 535"/>
                  <a:gd name="T8" fmla="*/ 9 w 191"/>
                  <a:gd name="T9" fmla="*/ 330 h 535"/>
                  <a:gd name="T10" fmla="*/ 3 w 191"/>
                  <a:gd name="T11" fmla="*/ 269 h 535"/>
                  <a:gd name="T12" fmla="*/ 3 w 191"/>
                  <a:gd name="T13" fmla="*/ 212 h 535"/>
                  <a:gd name="T14" fmla="*/ 8 w 191"/>
                  <a:gd name="T15" fmla="*/ 158 h 535"/>
                  <a:gd name="T16" fmla="*/ 14 w 191"/>
                  <a:gd name="T17" fmla="*/ 114 h 535"/>
                  <a:gd name="T18" fmla="*/ 23 w 191"/>
                  <a:gd name="T19" fmla="*/ 55 h 535"/>
                  <a:gd name="T20" fmla="*/ 43 w 191"/>
                  <a:gd name="T21" fmla="*/ 4 h 535"/>
                  <a:gd name="T22" fmla="*/ 73 w 191"/>
                  <a:gd name="T23" fmla="*/ 5 h 535"/>
                  <a:gd name="T24" fmla="*/ 191 w 191"/>
                  <a:gd name="T25" fmla="*/ 111 h 535"/>
                  <a:gd name="T26" fmla="*/ 41 w 191"/>
                  <a:gd name="T27" fmla="*/ 261 h 535"/>
                  <a:gd name="T28" fmla="*/ 41 w 191"/>
                  <a:gd name="T29" fmla="*/ 337 h 535"/>
                  <a:gd name="T30" fmla="*/ 61 w 191"/>
                  <a:gd name="T31" fmla="*/ 449 h 535"/>
                  <a:gd name="T32" fmla="*/ 80 w 191"/>
                  <a:gd name="T33" fmla="*/ 533 h 535"/>
                  <a:gd name="T34" fmla="*/ 71 w 191"/>
                  <a:gd name="T35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" h="535">
                    <a:moveTo>
                      <a:pt x="71" y="535"/>
                    </a:moveTo>
                    <a:cubicBezTo>
                      <a:pt x="65" y="520"/>
                      <a:pt x="60" y="503"/>
                      <a:pt x="51" y="489"/>
                    </a:cubicBezTo>
                    <a:cubicBezTo>
                      <a:pt x="42" y="472"/>
                      <a:pt x="28" y="457"/>
                      <a:pt x="28" y="435"/>
                    </a:cubicBezTo>
                    <a:cubicBezTo>
                      <a:pt x="29" y="417"/>
                      <a:pt x="27" y="400"/>
                      <a:pt x="17" y="383"/>
                    </a:cubicBezTo>
                    <a:cubicBezTo>
                      <a:pt x="8" y="368"/>
                      <a:pt x="18" y="349"/>
                      <a:pt x="9" y="330"/>
                    </a:cubicBezTo>
                    <a:cubicBezTo>
                      <a:pt x="0" y="313"/>
                      <a:pt x="4" y="290"/>
                      <a:pt x="3" y="269"/>
                    </a:cubicBezTo>
                    <a:cubicBezTo>
                      <a:pt x="2" y="250"/>
                      <a:pt x="2" y="231"/>
                      <a:pt x="3" y="212"/>
                    </a:cubicBezTo>
                    <a:cubicBezTo>
                      <a:pt x="4" y="194"/>
                      <a:pt x="1" y="174"/>
                      <a:pt x="8" y="158"/>
                    </a:cubicBezTo>
                    <a:cubicBezTo>
                      <a:pt x="15" y="143"/>
                      <a:pt x="4" y="130"/>
                      <a:pt x="14" y="114"/>
                    </a:cubicBezTo>
                    <a:cubicBezTo>
                      <a:pt x="24" y="98"/>
                      <a:pt x="14" y="70"/>
                      <a:pt x="23" y="55"/>
                    </a:cubicBezTo>
                    <a:cubicBezTo>
                      <a:pt x="34" y="39"/>
                      <a:pt x="42" y="25"/>
                      <a:pt x="43" y="4"/>
                    </a:cubicBezTo>
                    <a:cubicBezTo>
                      <a:pt x="54" y="4"/>
                      <a:pt x="68" y="0"/>
                      <a:pt x="73" y="5"/>
                    </a:cubicBezTo>
                    <a:cubicBezTo>
                      <a:pt x="113" y="42"/>
                      <a:pt x="168" y="63"/>
                      <a:pt x="191" y="111"/>
                    </a:cubicBezTo>
                    <a:cubicBezTo>
                      <a:pt x="138" y="164"/>
                      <a:pt x="86" y="216"/>
                      <a:pt x="41" y="261"/>
                    </a:cubicBezTo>
                    <a:cubicBezTo>
                      <a:pt x="41" y="295"/>
                      <a:pt x="41" y="316"/>
                      <a:pt x="41" y="337"/>
                    </a:cubicBezTo>
                    <a:cubicBezTo>
                      <a:pt x="40" y="376"/>
                      <a:pt x="43" y="412"/>
                      <a:pt x="61" y="449"/>
                    </a:cubicBezTo>
                    <a:cubicBezTo>
                      <a:pt x="73" y="474"/>
                      <a:pt x="74" y="505"/>
                      <a:pt x="80" y="533"/>
                    </a:cubicBezTo>
                    <a:cubicBezTo>
                      <a:pt x="77" y="534"/>
                      <a:pt x="74" y="534"/>
                      <a:pt x="71" y="53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91">
                <a:extLst>
                  <a:ext uri="{FF2B5EF4-FFF2-40B4-BE49-F238E27FC236}">
                    <a16:creationId xmlns:a16="http://schemas.microsoft.com/office/drawing/2014/main" id="{65D3F4F3-3750-CD9C-B916-BF52AB57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0213" y="3676650"/>
                <a:ext cx="173037" cy="58738"/>
              </a:xfrm>
              <a:custGeom>
                <a:avLst/>
                <a:gdLst>
                  <a:gd name="T0" fmla="*/ 0 w 415"/>
                  <a:gd name="T1" fmla="*/ 48 h 141"/>
                  <a:gd name="T2" fmla="*/ 43 w 415"/>
                  <a:gd name="T3" fmla="*/ 4 h 141"/>
                  <a:gd name="T4" fmla="*/ 240 w 415"/>
                  <a:gd name="T5" fmla="*/ 6 h 141"/>
                  <a:gd name="T6" fmla="*/ 345 w 415"/>
                  <a:gd name="T7" fmla="*/ 39 h 141"/>
                  <a:gd name="T8" fmla="*/ 415 w 415"/>
                  <a:gd name="T9" fmla="*/ 61 h 141"/>
                  <a:gd name="T10" fmla="*/ 415 w 415"/>
                  <a:gd name="T11" fmla="*/ 100 h 141"/>
                  <a:gd name="T12" fmla="*/ 343 w 415"/>
                  <a:gd name="T13" fmla="*/ 119 h 141"/>
                  <a:gd name="T14" fmla="*/ 222 w 415"/>
                  <a:gd name="T15" fmla="*/ 130 h 141"/>
                  <a:gd name="T16" fmla="*/ 153 w 415"/>
                  <a:gd name="T17" fmla="*/ 116 h 141"/>
                  <a:gd name="T18" fmla="*/ 53 w 415"/>
                  <a:gd name="T19" fmla="*/ 83 h 141"/>
                  <a:gd name="T20" fmla="*/ 0 w 415"/>
                  <a:gd name="T21" fmla="*/ 4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5" h="141">
                    <a:moveTo>
                      <a:pt x="0" y="48"/>
                    </a:moveTo>
                    <a:cubicBezTo>
                      <a:pt x="13" y="34"/>
                      <a:pt x="26" y="21"/>
                      <a:pt x="43" y="4"/>
                    </a:cubicBezTo>
                    <a:cubicBezTo>
                      <a:pt x="106" y="4"/>
                      <a:pt x="173" y="0"/>
                      <a:pt x="240" y="6"/>
                    </a:cubicBezTo>
                    <a:cubicBezTo>
                      <a:pt x="275" y="9"/>
                      <a:pt x="310" y="28"/>
                      <a:pt x="345" y="39"/>
                    </a:cubicBezTo>
                    <a:cubicBezTo>
                      <a:pt x="367" y="47"/>
                      <a:pt x="389" y="53"/>
                      <a:pt x="415" y="61"/>
                    </a:cubicBezTo>
                    <a:cubicBezTo>
                      <a:pt x="415" y="71"/>
                      <a:pt x="415" y="85"/>
                      <a:pt x="415" y="100"/>
                    </a:cubicBezTo>
                    <a:cubicBezTo>
                      <a:pt x="394" y="114"/>
                      <a:pt x="370" y="119"/>
                      <a:pt x="343" y="119"/>
                    </a:cubicBezTo>
                    <a:cubicBezTo>
                      <a:pt x="302" y="119"/>
                      <a:pt x="261" y="112"/>
                      <a:pt x="222" y="130"/>
                    </a:cubicBezTo>
                    <a:cubicBezTo>
                      <a:pt x="198" y="141"/>
                      <a:pt x="172" y="126"/>
                      <a:pt x="153" y="116"/>
                    </a:cubicBezTo>
                    <a:cubicBezTo>
                      <a:pt x="121" y="100"/>
                      <a:pt x="86" y="91"/>
                      <a:pt x="53" y="83"/>
                    </a:cubicBezTo>
                    <a:cubicBezTo>
                      <a:pt x="28" y="76"/>
                      <a:pt x="15" y="63"/>
                      <a:pt x="0" y="4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92">
                <a:extLst>
                  <a:ext uri="{FF2B5EF4-FFF2-40B4-BE49-F238E27FC236}">
                    <a16:creationId xmlns:a16="http://schemas.microsoft.com/office/drawing/2014/main" id="{61E5DFD6-97F4-8798-6211-B4C899028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9688" y="4559300"/>
                <a:ext cx="103187" cy="92075"/>
              </a:xfrm>
              <a:custGeom>
                <a:avLst/>
                <a:gdLst>
                  <a:gd name="T0" fmla="*/ 251 w 251"/>
                  <a:gd name="T1" fmla="*/ 148 h 220"/>
                  <a:gd name="T2" fmla="*/ 121 w 251"/>
                  <a:gd name="T3" fmla="*/ 188 h 220"/>
                  <a:gd name="T4" fmla="*/ 67 w 251"/>
                  <a:gd name="T5" fmla="*/ 207 h 220"/>
                  <a:gd name="T6" fmla="*/ 32 w 251"/>
                  <a:gd name="T7" fmla="*/ 199 h 220"/>
                  <a:gd name="T8" fmla="*/ 11 w 251"/>
                  <a:gd name="T9" fmla="*/ 145 h 220"/>
                  <a:gd name="T10" fmla="*/ 12 w 251"/>
                  <a:gd name="T11" fmla="*/ 91 h 220"/>
                  <a:gd name="T12" fmla="*/ 13 w 251"/>
                  <a:gd name="T13" fmla="*/ 43 h 220"/>
                  <a:gd name="T14" fmla="*/ 210 w 251"/>
                  <a:gd name="T15" fmla="*/ 0 h 220"/>
                  <a:gd name="T16" fmla="*/ 251 w 251"/>
                  <a:gd name="T17" fmla="*/ 14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1" h="220">
                    <a:moveTo>
                      <a:pt x="251" y="148"/>
                    </a:moveTo>
                    <a:cubicBezTo>
                      <a:pt x="210" y="161"/>
                      <a:pt x="166" y="174"/>
                      <a:pt x="121" y="188"/>
                    </a:cubicBezTo>
                    <a:cubicBezTo>
                      <a:pt x="103" y="194"/>
                      <a:pt x="81" y="196"/>
                      <a:pt x="67" y="207"/>
                    </a:cubicBezTo>
                    <a:cubicBezTo>
                      <a:pt x="48" y="220"/>
                      <a:pt x="38" y="211"/>
                      <a:pt x="32" y="199"/>
                    </a:cubicBezTo>
                    <a:cubicBezTo>
                      <a:pt x="22" y="182"/>
                      <a:pt x="18" y="162"/>
                      <a:pt x="11" y="145"/>
                    </a:cubicBezTo>
                    <a:cubicBezTo>
                      <a:pt x="1" y="123"/>
                      <a:pt x="0" y="111"/>
                      <a:pt x="12" y="91"/>
                    </a:cubicBezTo>
                    <a:cubicBezTo>
                      <a:pt x="19" y="78"/>
                      <a:pt x="13" y="58"/>
                      <a:pt x="13" y="43"/>
                    </a:cubicBezTo>
                    <a:cubicBezTo>
                      <a:pt x="80" y="28"/>
                      <a:pt x="145" y="14"/>
                      <a:pt x="210" y="0"/>
                    </a:cubicBezTo>
                    <a:cubicBezTo>
                      <a:pt x="223" y="48"/>
                      <a:pt x="237" y="96"/>
                      <a:pt x="251" y="14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93">
                <a:extLst>
                  <a:ext uri="{FF2B5EF4-FFF2-40B4-BE49-F238E27FC236}">
                    <a16:creationId xmlns:a16="http://schemas.microsoft.com/office/drawing/2014/main" id="{77CAE5E9-2889-84DA-8838-694163D88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0688" y="2265363"/>
                <a:ext cx="119062" cy="117475"/>
              </a:xfrm>
              <a:custGeom>
                <a:avLst/>
                <a:gdLst>
                  <a:gd name="T0" fmla="*/ 35 w 285"/>
                  <a:gd name="T1" fmla="*/ 0 h 285"/>
                  <a:gd name="T2" fmla="*/ 117 w 285"/>
                  <a:gd name="T3" fmla="*/ 57 h 285"/>
                  <a:gd name="T4" fmla="*/ 205 w 285"/>
                  <a:gd name="T5" fmla="*/ 119 h 285"/>
                  <a:gd name="T6" fmla="*/ 285 w 285"/>
                  <a:gd name="T7" fmla="*/ 181 h 285"/>
                  <a:gd name="T8" fmla="*/ 230 w 285"/>
                  <a:gd name="T9" fmla="*/ 172 h 285"/>
                  <a:gd name="T10" fmla="*/ 193 w 285"/>
                  <a:gd name="T11" fmla="*/ 217 h 285"/>
                  <a:gd name="T12" fmla="*/ 142 w 285"/>
                  <a:gd name="T13" fmla="*/ 245 h 285"/>
                  <a:gd name="T14" fmla="*/ 67 w 285"/>
                  <a:gd name="T15" fmla="*/ 280 h 285"/>
                  <a:gd name="T16" fmla="*/ 31 w 285"/>
                  <a:gd name="T17" fmla="*/ 284 h 285"/>
                  <a:gd name="T18" fmla="*/ 46 w 285"/>
                  <a:gd name="T19" fmla="*/ 244 h 285"/>
                  <a:gd name="T20" fmla="*/ 46 w 285"/>
                  <a:gd name="T21" fmla="*/ 200 h 285"/>
                  <a:gd name="T22" fmla="*/ 40 w 285"/>
                  <a:gd name="T23" fmla="*/ 144 h 285"/>
                  <a:gd name="T24" fmla="*/ 23 w 285"/>
                  <a:gd name="T25" fmla="*/ 100 h 285"/>
                  <a:gd name="T26" fmla="*/ 35 w 285"/>
                  <a:gd name="T27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5" h="285">
                    <a:moveTo>
                      <a:pt x="35" y="0"/>
                    </a:moveTo>
                    <a:cubicBezTo>
                      <a:pt x="55" y="30"/>
                      <a:pt x="90" y="38"/>
                      <a:pt x="117" y="57"/>
                    </a:cubicBezTo>
                    <a:cubicBezTo>
                      <a:pt x="147" y="77"/>
                      <a:pt x="176" y="98"/>
                      <a:pt x="205" y="119"/>
                    </a:cubicBezTo>
                    <a:cubicBezTo>
                      <a:pt x="232" y="138"/>
                      <a:pt x="260" y="156"/>
                      <a:pt x="285" y="181"/>
                    </a:cubicBezTo>
                    <a:cubicBezTo>
                      <a:pt x="266" y="177"/>
                      <a:pt x="244" y="165"/>
                      <a:pt x="230" y="172"/>
                    </a:cubicBezTo>
                    <a:cubicBezTo>
                      <a:pt x="214" y="179"/>
                      <a:pt x="208" y="204"/>
                      <a:pt x="193" y="217"/>
                    </a:cubicBezTo>
                    <a:cubicBezTo>
                      <a:pt x="179" y="230"/>
                      <a:pt x="159" y="236"/>
                      <a:pt x="142" y="245"/>
                    </a:cubicBezTo>
                    <a:cubicBezTo>
                      <a:pt x="117" y="257"/>
                      <a:pt x="87" y="255"/>
                      <a:pt x="67" y="280"/>
                    </a:cubicBezTo>
                    <a:cubicBezTo>
                      <a:pt x="63" y="285"/>
                      <a:pt x="48" y="283"/>
                      <a:pt x="31" y="284"/>
                    </a:cubicBezTo>
                    <a:cubicBezTo>
                      <a:pt x="37" y="267"/>
                      <a:pt x="44" y="256"/>
                      <a:pt x="46" y="244"/>
                    </a:cubicBezTo>
                    <a:cubicBezTo>
                      <a:pt x="48" y="229"/>
                      <a:pt x="47" y="214"/>
                      <a:pt x="46" y="200"/>
                    </a:cubicBezTo>
                    <a:cubicBezTo>
                      <a:pt x="45" y="181"/>
                      <a:pt x="40" y="163"/>
                      <a:pt x="40" y="144"/>
                    </a:cubicBezTo>
                    <a:cubicBezTo>
                      <a:pt x="41" y="126"/>
                      <a:pt x="31" y="114"/>
                      <a:pt x="23" y="100"/>
                    </a:cubicBezTo>
                    <a:cubicBezTo>
                      <a:pt x="0" y="61"/>
                      <a:pt x="3" y="51"/>
                      <a:pt x="35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94">
                <a:extLst>
                  <a:ext uri="{FF2B5EF4-FFF2-40B4-BE49-F238E27FC236}">
                    <a16:creationId xmlns:a16="http://schemas.microsoft.com/office/drawing/2014/main" id="{ED5AB6D5-8A79-A878-199F-2837DB03C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2463" y="1260475"/>
                <a:ext cx="74612" cy="109538"/>
              </a:xfrm>
              <a:custGeom>
                <a:avLst/>
                <a:gdLst>
                  <a:gd name="T0" fmla="*/ 105 w 179"/>
                  <a:gd name="T1" fmla="*/ 251 h 265"/>
                  <a:gd name="T2" fmla="*/ 0 w 179"/>
                  <a:gd name="T3" fmla="*/ 188 h 265"/>
                  <a:gd name="T4" fmla="*/ 9 w 179"/>
                  <a:gd name="T5" fmla="*/ 143 h 265"/>
                  <a:gd name="T6" fmla="*/ 10 w 179"/>
                  <a:gd name="T7" fmla="*/ 86 h 265"/>
                  <a:gd name="T8" fmla="*/ 13 w 179"/>
                  <a:gd name="T9" fmla="*/ 47 h 265"/>
                  <a:gd name="T10" fmla="*/ 60 w 179"/>
                  <a:gd name="T11" fmla="*/ 1 h 265"/>
                  <a:gd name="T12" fmla="*/ 111 w 179"/>
                  <a:gd name="T13" fmla="*/ 45 h 265"/>
                  <a:gd name="T14" fmla="*/ 124 w 179"/>
                  <a:gd name="T15" fmla="*/ 90 h 265"/>
                  <a:gd name="T16" fmla="*/ 141 w 179"/>
                  <a:gd name="T17" fmla="*/ 100 h 265"/>
                  <a:gd name="T18" fmla="*/ 173 w 179"/>
                  <a:gd name="T19" fmla="*/ 142 h 265"/>
                  <a:gd name="T20" fmla="*/ 140 w 179"/>
                  <a:gd name="T21" fmla="*/ 217 h 265"/>
                  <a:gd name="T22" fmla="*/ 105 w 179"/>
                  <a:gd name="T23" fmla="*/ 251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9" h="265">
                    <a:moveTo>
                      <a:pt x="105" y="251"/>
                    </a:moveTo>
                    <a:cubicBezTo>
                      <a:pt x="48" y="265"/>
                      <a:pt x="34" y="209"/>
                      <a:pt x="0" y="188"/>
                    </a:cubicBezTo>
                    <a:cubicBezTo>
                      <a:pt x="3" y="172"/>
                      <a:pt x="8" y="157"/>
                      <a:pt x="9" y="143"/>
                    </a:cubicBezTo>
                    <a:cubicBezTo>
                      <a:pt x="10" y="124"/>
                      <a:pt x="7" y="105"/>
                      <a:pt x="10" y="86"/>
                    </a:cubicBezTo>
                    <a:cubicBezTo>
                      <a:pt x="11" y="72"/>
                      <a:pt x="34" y="60"/>
                      <a:pt x="13" y="47"/>
                    </a:cubicBezTo>
                    <a:cubicBezTo>
                      <a:pt x="27" y="33"/>
                      <a:pt x="41" y="19"/>
                      <a:pt x="60" y="1"/>
                    </a:cubicBezTo>
                    <a:cubicBezTo>
                      <a:pt x="102" y="0"/>
                      <a:pt x="102" y="0"/>
                      <a:pt x="111" y="45"/>
                    </a:cubicBezTo>
                    <a:cubicBezTo>
                      <a:pt x="114" y="60"/>
                      <a:pt x="118" y="75"/>
                      <a:pt x="124" y="90"/>
                    </a:cubicBezTo>
                    <a:cubicBezTo>
                      <a:pt x="126" y="95"/>
                      <a:pt x="135" y="98"/>
                      <a:pt x="141" y="100"/>
                    </a:cubicBezTo>
                    <a:cubicBezTo>
                      <a:pt x="171" y="110"/>
                      <a:pt x="179" y="116"/>
                      <a:pt x="173" y="142"/>
                    </a:cubicBezTo>
                    <a:cubicBezTo>
                      <a:pt x="166" y="168"/>
                      <a:pt x="165" y="197"/>
                      <a:pt x="140" y="217"/>
                    </a:cubicBezTo>
                    <a:cubicBezTo>
                      <a:pt x="127" y="227"/>
                      <a:pt x="116" y="240"/>
                      <a:pt x="105" y="25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95">
                <a:extLst>
                  <a:ext uri="{FF2B5EF4-FFF2-40B4-BE49-F238E27FC236}">
                    <a16:creationId xmlns:a16="http://schemas.microsoft.com/office/drawing/2014/main" id="{2C061730-66FE-A71E-FAD9-084A7ED63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3" y="2624138"/>
                <a:ext cx="93662" cy="84138"/>
              </a:xfrm>
              <a:custGeom>
                <a:avLst/>
                <a:gdLst>
                  <a:gd name="T0" fmla="*/ 225 w 225"/>
                  <a:gd name="T1" fmla="*/ 45 h 201"/>
                  <a:gd name="T2" fmla="*/ 128 w 225"/>
                  <a:gd name="T3" fmla="*/ 166 h 201"/>
                  <a:gd name="T4" fmla="*/ 29 w 225"/>
                  <a:gd name="T5" fmla="*/ 189 h 201"/>
                  <a:gd name="T6" fmla="*/ 0 w 225"/>
                  <a:gd name="T7" fmla="*/ 160 h 201"/>
                  <a:gd name="T8" fmla="*/ 66 w 225"/>
                  <a:gd name="T9" fmla="*/ 18 h 201"/>
                  <a:gd name="T10" fmla="*/ 116 w 225"/>
                  <a:gd name="T11" fmla="*/ 2 h 201"/>
                  <a:gd name="T12" fmla="*/ 160 w 225"/>
                  <a:gd name="T13" fmla="*/ 2 h 201"/>
                  <a:gd name="T14" fmla="*/ 225 w 225"/>
                  <a:gd name="T15" fmla="*/ 45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201">
                    <a:moveTo>
                      <a:pt x="225" y="45"/>
                    </a:moveTo>
                    <a:cubicBezTo>
                      <a:pt x="202" y="93"/>
                      <a:pt x="178" y="141"/>
                      <a:pt x="128" y="166"/>
                    </a:cubicBezTo>
                    <a:cubicBezTo>
                      <a:pt x="98" y="181"/>
                      <a:pt x="68" y="201"/>
                      <a:pt x="29" y="189"/>
                    </a:cubicBezTo>
                    <a:cubicBezTo>
                      <a:pt x="21" y="181"/>
                      <a:pt x="11" y="171"/>
                      <a:pt x="0" y="160"/>
                    </a:cubicBezTo>
                    <a:cubicBezTo>
                      <a:pt x="18" y="111"/>
                      <a:pt x="13" y="51"/>
                      <a:pt x="66" y="18"/>
                    </a:cubicBezTo>
                    <a:cubicBezTo>
                      <a:pt x="80" y="9"/>
                      <a:pt x="99" y="5"/>
                      <a:pt x="116" y="2"/>
                    </a:cubicBezTo>
                    <a:cubicBezTo>
                      <a:pt x="130" y="0"/>
                      <a:pt x="145" y="2"/>
                      <a:pt x="160" y="2"/>
                    </a:cubicBezTo>
                    <a:cubicBezTo>
                      <a:pt x="200" y="2"/>
                      <a:pt x="200" y="2"/>
                      <a:pt x="225" y="4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96">
                <a:extLst>
                  <a:ext uri="{FF2B5EF4-FFF2-40B4-BE49-F238E27FC236}">
                    <a16:creationId xmlns:a16="http://schemas.microsoft.com/office/drawing/2014/main" id="{74A73ABB-FAE3-CFA4-FD88-2BFFE55FA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8513" y="900113"/>
                <a:ext cx="66675" cy="133350"/>
              </a:xfrm>
              <a:custGeom>
                <a:avLst/>
                <a:gdLst>
                  <a:gd name="T0" fmla="*/ 0 w 163"/>
                  <a:gd name="T1" fmla="*/ 88 h 318"/>
                  <a:gd name="T2" fmla="*/ 56 w 163"/>
                  <a:gd name="T3" fmla="*/ 0 h 318"/>
                  <a:gd name="T4" fmla="*/ 97 w 163"/>
                  <a:gd name="T5" fmla="*/ 57 h 318"/>
                  <a:gd name="T6" fmla="*/ 163 w 163"/>
                  <a:gd name="T7" fmla="*/ 98 h 318"/>
                  <a:gd name="T8" fmla="*/ 163 w 163"/>
                  <a:gd name="T9" fmla="*/ 165 h 318"/>
                  <a:gd name="T10" fmla="*/ 116 w 163"/>
                  <a:gd name="T11" fmla="*/ 165 h 318"/>
                  <a:gd name="T12" fmla="*/ 123 w 163"/>
                  <a:gd name="T13" fmla="*/ 274 h 318"/>
                  <a:gd name="T14" fmla="*/ 112 w 163"/>
                  <a:gd name="T15" fmla="*/ 318 h 318"/>
                  <a:gd name="T16" fmla="*/ 54 w 163"/>
                  <a:gd name="T17" fmla="*/ 318 h 318"/>
                  <a:gd name="T18" fmla="*/ 39 w 163"/>
                  <a:gd name="T19" fmla="*/ 250 h 318"/>
                  <a:gd name="T20" fmla="*/ 38 w 163"/>
                  <a:gd name="T21" fmla="*/ 130 h 318"/>
                  <a:gd name="T22" fmla="*/ 0 w 163"/>
                  <a:gd name="T23" fmla="*/ 8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318">
                    <a:moveTo>
                      <a:pt x="0" y="88"/>
                    </a:moveTo>
                    <a:cubicBezTo>
                      <a:pt x="2" y="42"/>
                      <a:pt x="2" y="42"/>
                      <a:pt x="56" y="0"/>
                    </a:cubicBezTo>
                    <a:cubicBezTo>
                      <a:pt x="68" y="19"/>
                      <a:pt x="62" y="50"/>
                      <a:pt x="97" y="57"/>
                    </a:cubicBezTo>
                    <a:cubicBezTo>
                      <a:pt x="120" y="62"/>
                      <a:pt x="140" y="83"/>
                      <a:pt x="163" y="98"/>
                    </a:cubicBezTo>
                    <a:cubicBezTo>
                      <a:pt x="163" y="118"/>
                      <a:pt x="163" y="140"/>
                      <a:pt x="163" y="165"/>
                    </a:cubicBezTo>
                    <a:cubicBezTo>
                      <a:pt x="149" y="165"/>
                      <a:pt x="135" y="165"/>
                      <a:pt x="116" y="165"/>
                    </a:cubicBezTo>
                    <a:cubicBezTo>
                      <a:pt x="117" y="203"/>
                      <a:pt x="104" y="238"/>
                      <a:pt x="123" y="274"/>
                    </a:cubicBezTo>
                    <a:cubicBezTo>
                      <a:pt x="129" y="284"/>
                      <a:pt x="117" y="302"/>
                      <a:pt x="112" y="318"/>
                    </a:cubicBezTo>
                    <a:cubicBezTo>
                      <a:pt x="92" y="318"/>
                      <a:pt x="74" y="318"/>
                      <a:pt x="54" y="318"/>
                    </a:cubicBezTo>
                    <a:cubicBezTo>
                      <a:pt x="49" y="296"/>
                      <a:pt x="40" y="273"/>
                      <a:pt x="39" y="250"/>
                    </a:cubicBezTo>
                    <a:cubicBezTo>
                      <a:pt x="36" y="210"/>
                      <a:pt x="37" y="170"/>
                      <a:pt x="38" y="130"/>
                    </a:cubicBezTo>
                    <a:cubicBezTo>
                      <a:pt x="39" y="104"/>
                      <a:pt x="26" y="93"/>
                      <a:pt x="0" y="8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97">
                <a:extLst>
                  <a:ext uri="{FF2B5EF4-FFF2-40B4-BE49-F238E27FC236}">
                    <a16:creationId xmlns:a16="http://schemas.microsoft.com/office/drawing/2014/main" id="{3171BECF-23AD-4C4A-ECC7-B154EBC31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6413" y="3959225"/>
                <a:ext cx="150812" cy="60325"/>
              </a:xfrm>
              <a:custGeom>
                <a:avLst/>
                <a:gdLst>
                  <a:gd name="T0" fmla="*/ 132 w 363"/>
                  <a:gd name="T1" fmla="*/ 85 h 144"/>
                  <a:gd name="T2" fmla="*/ 204 w 363"/>
                  <a:gd name="T3" fmla="*/ 49 h 144"/>
                  <a:gd name="T4" fmla="*/ 319 w 363"/>
                  <a:gd name="T5" fmla="*/ 21 h 144"/>
                  <a:gd name="T6" fmla="*/ 363 w 363"/>
                  <a:gd name="T7" fmla="*/ 7 h 144"/>
                  <a:gd name="T8" fmla="*/ 334 w 363"/>
                  <a:gd name="T9" fmla="*/ 135 h 144"/>
                  <a:gd name="T10" fmla="*/ 279 w 363"/>
                  <a:gd name="T11" fmla="*/ 128 h 144"/>
                  <a:gd name="T12" fmla="*/ 250 w 363"/>
                  <a:gd name="T13" fmla="*/ 125 h 144"/>
                  <a:gd name="T14" fmla="*/ 110 w 363"/>
                  <a:gd name="T15" fmla="*/ 112 h 144"/>
                  <a:gd name="T16" fmla="*/ 94 w 363"/>
                  <a:gd name="T17" fmla="*/ 106 h 144"/>
                  <a:gd name="T18" fmla="*/ 0 w 363"/>
                  <a:gd name="T19" fmla="*/ 88 h 144"/>
                  <a:gd name="T20" fmla="*/ 43 w 363"/>
                  <a:gd name="T21" fmla="*/ 0 h 144"/>
                  <a:gd name="T22" fmla="*/ 132 w 363"/>
                  <a:gd name="T23" fmla="*/ 8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" h="144">
                    <a:moveTo>
                      <a:pt x="132" y="85"/>
                    </a:moveTo>
                    <a:cubicBezTo>
                      <a:pt x="151" y="51"/>
                      <a:pt x="176" y="46"/>
                      <a:pt x="204" y="49"/>
                    </a:cubicBezTo>
                    <a:cubicBezTo>
                      <a:pt x="246" y="54"/>
                      <a:pt x="282" y="35"/>
                      <a:pt x="319" y="21"/>
                    </a:cubicBezTo>
                    <a:cubicBezTo>
                      <a:pt x="331" y="16"/>
                      <a:pt x="343" y="13"/>
                      <a:pt x="363" y="7"/>
                    </a:cubicBezTo>
                    <a:cubicBezTo>
                      <a:pt x="352" y="55"/>
                      <a:pt x="343" y="95"/>
                      <a:pt x="334" y="135"/>
                    </a:cubicBezTo>
                    <a:cubicBezTo>
                      <a:pt x="314" y="136"/>
                      <a:pt x="296" y="144"/>
                      <a:pt x="279" y="128"/>
                    </a:cubicBezTo>
                    <a:cubicBezTo>
                      <a:pt x="273" y="123"/>
                      <a:pt x="259" y="124"/>
                      <a:pt x="250" y="125"/>
                    </a:cubicBezTo>
                    <a:cubicBezTo>
                      <a:pt x="202" y="131"/>
                      <a:pt x="156" y="115"/>
                      <a:pt x="110" y="112"/>
                    </a:cubicBezTo>
                    <a:cubicBezTo>
                      <a:pt x="104" y="112"/>
                      <a:pt x="98" y="109"/>
                      <a:pt x="94" y="106"/>
                    </a:cubicBezTo>
                    <a:cubicBezTo>
                      <a:pt x="68" y="87"/>
                      <a:pt x="38" y="85"/>
                      <a:pt x="0" y="88"/>
                    </a:cubicBezTo>
                    <a:cubicBezTo>
                      <a:pt x="16" y="54"/>
                      <a:pt x="30" y="27"/>
                      <a:pt x="43" y="0"/>
                    </a:cubicBezTo>
                    <a:cubicBezTo>
                      <a:pt x="84" y="14"/>
                      <a:pt x="110" y="39"/>
                      <a:pt x="132" y="8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99">
                <a:extLst>
                  <a:ext uri="{FF2B5EF4-FFF2-40B4-BE49-F238E27FC236}">
                    <a16:creationId xmlns:a16="http://schemas.microsoft.com/office/drawing/2014/main" id="{0712D3BE-8B19-8DCB-E593-80E696435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600" y="947738"/>
                <a:ext cx="82550" cy="66675"/>
              </a:xfrm>
              <a:custGeom>
                <a:avLst/>
                <a:gdLst>
                  <a:gd name="T0" fmla="*/ 196 w 196"/>
                  <a:gd name="T1" fmla="*/ 65 h 162"/>
                  <a:gd name="T2" fmla="*/ 165 w 196"/>
                  <a:gd name="T3" fmla="*/ 111 h 162"/>
                  <a:gd name="T4" fmla="*/ 84 w 196"/>
                  <a:gd name="T5" fmla="*/ 130 h 162"/>
                  <a:gd name="T6" fmla="*/ 11 w 196"/>
                  <a:gd name="T7" fmla="*/ 94 h 162"/>
                  <a:gd name="T8" fmla="*/ 3 w 196"/>
                  <a:gd name="T9" fmla="*/ 67 h 162"/>
                  <a:gd name="T10" fmla="*/ 34 w 196"/>
                  <a:gd name="T11" fmla="*/ 18 h 162"/>
                  <a:gd name="T12" fmla="*/ 71 w 196"/>
                  <a:gd name="T13" fmla="*/ 4 h 162"/>
                  <a:gd name="T14" fmla="*/ 170 w 196"/>
                  <a:gd name="T15" fmla="*/ 38 h 162"/>
                  <a:gd name="T16" fmla="*/ 196 w 196"/>
                  <a:gd name="T17" fmla="*/ 6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162">
                    <a:moveTo>
                      <a:pt x="196" y="65"/>
                    </a:moveTo>
                    <a:cubicBezTo>
                      <a:pt x="185" y="83"/>
                      <a:pt x="178" y="101"/>
                      <a:pt x="165" y="111"/>
                    </a:cubicBezTo>
                    <a:cubicBezTo>
                      <a:pt x="142" y="130"/>
                      <a:pt x="119" y="162"/>
                      <a:pt x="84" y="130"/>
                    </a:cubicBezTo>
                    <a:cubicBezTo>
                      <a:pt x="48" y="142"/>
                      <a:pt x="30" y="115"/>
                      <a:pt x="11" y="94"/>
                    </a:cubicBezTo>
                    <a:cubicBezTo>
                      <a:pt x="5" y="88"/>
                      <a:pt x="0" y="74"/>
                      <a:pt x="3" y="67"/>
                    </a:cubicBezTo>
                    <a:cubicBezTo>
                      <a:pt x="10" y="50"/>
                      <a:pt x="20" y="32"/>
                      <a:pt x="34" y="18"/>
                    </a:cubicBezTo>
                    <a:cubicBezTo>
                      <a:pt x="42" y="9"/>
                      <a:pt x="58" y="6"/>
                      <a:pt x="71" y="4"/>
                    </a:cubicBezTo>
                    <a:cubicBezTo>
                      <a:pt x="109" y="0"/>
                      <a:pt x="143" y="7"/>
                      <a:pt x="170" y="38"/>
                    </a:cubicBezTo>
                    <a:cubicBezTo>
                      <a:pt x="176" y="46"/>
                      <a:pt x="184" y="53"/>
                      <a:pt x="196" y="6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00">
                <a:extLst>
                  <a:ext uri="{FF2B5EF4-FFF2-40B4-BE49-F238E27FC236}">
                    <a16:creationId xmlns:a16="http://schemas.microsoft.com/office/drawing/2014/main" id="{08B579F0-FDDB-4EB4-C5C6-AC966ED532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225" y="1962150"/>
                <a:ext cx="107950" cy="84138"/>
              </a:xfrm>
              <a:custGeom>
                <a:avLst/>
                <a:gdLst>
                  <a:gd name="T0" fmla="*/ 241 w 261"/>
                  <a:gd name="T1" fmla="*/ 0 h 202"/>
                  <a:gd name="T2" fmla="*/ 241 w 261"/>
                  <a:gd name="T3" fmla="*/ 42 h 202"/>
                  <a:gd name="T4" fmla="*/ 182 w 261"/>
                  <a:gd name="T5" fmla="*/ 106 h 202"/>
                  <a:gd name="T6" fmla="*/ 165 w 261"/>
                  <a:gd name="T7" fmla="*/ 124 h 202"/>
                  <a:gd name="T8" fmla="*/ 83 w 261"/>
                  <a:gd name="T9" fmla="*/ 174 h 202"/>
                  <a:gd name="T10" fmla="*/ 40 w 261"/>
                  <a:gd name="T11" fmla="*/ 193 h 202"/>
                  <a:gd name="T12" fmla="*/ 0 w 261"/>
                  <a:gd name="T13" fmla="*/ 202 h 202"/>
                  <a:gd name="T14" fmla="*/ 57 w 261"/>
                  <a:gd name="T15" fmla="*/ 112 h 202"/>
                  <a:gd name="T16" fmla="*/ 98 w 261"/>
                  <a:gd name="T17" fmla="*/ 74 h 202"/>
                  <a:gd name="T18" fmla="*/ 111 w 261"/>
                  <a:gd name="T19" fmla="*/ 61 h 202"/>
                  <a:gd name="T20" fmla="*/ 241 w 261"/>
                  <a:gd name="T2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202">
                    <a:moveTo>
                      <a:pt x="241" y="0"/>
                    </a:moveTo>
                    <a:cubicBezTo>
                      <a:pt x="259" y="24"/>
                      <a:pt x="261" y="36"/>
                      <a:pt x="241" y="42"/>
                    </a:cubicBezTo>
                    <a:cubicBezTo>
                      <a:pt x="208" y="53"/>
                      <a:pt x="196" y="81"/>
                      <a:pt x="182" y="106"/>
                    </a:cubicBezTo>
                    <a:cubicBezTo>
                      <a:pt x="177" y="116"/>
                      <a:pt x="169" y="119"/>
                      <a:pt x="165" y="124"/>
                    </a:cubicBezTo>
                    <a:cubicBezTo>
                      <a:pt x="143" y="152"/>
                      <a:pt x="103" y="146"/>
                      <a:pt x="83" y="174"/>
                    </a:cubicBezTo>
                    <a:cubicBezTo>
                      <a:pt x="64" y="169"/>
                      <a:pt x="54" y="183"/>
                      <a:pt x="40" y="193"/>
                    </a:cubicBezTo>
                    <a:cubicBezTo>
                      <a:pt x="32" y="199"/>
                      <a:pt x="19" y="198"/>
                      <a:pt x="0" y="202"/>
                    </a:cubicBezTo>
                    <a:cubicBezTo>
                      <a:pt x="13" y="162"/>
                      <a:pt x="26" y="134"/>
                      <a:pt x="57" y="112"/>
                    </a:cubicBezTo>
                    <a:cubicBezTo>
                      <a:pt x="71" y="103"/>
                      <a:pt x="95" y="98"/>
                      <a:pt x="98" y="74"/>
                    </a:cubicBezTo>
                    <a:cubicBezTo>
                      <a:pt x="98" y="69"/>
                      <a:pt x="106" y="61"/>
                      <a:pt x="111" y="61"/>
                    </a:cubicBezTo>
                    <a:cubicBezTo>
                      <a:pt x="163" y="60"/>
                      <a:pt x="191" y="12"/>
                      <a:pt x="241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01">
                <a:extLst>
                  <a:ext uri="{FF2B5EF4-FFF2-40B4-BE49-F238E27FC236}">
                    <a16:creationId xmlns:a16="http://schemas.microsoft.com/office/drawing/2014/main" id="{4BA1F5E2-667A-D648-03A6-621035432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8013" y="2667000"/>
                <a:ext cx="44450" cy="74613"/>
              </a:xfrm>
              <a:custGeom>
                <a:avLst/>
                <a:gdLst>
                  <a:gd name="T0" fmla="*/ 54 w 108"/>
                  <a:gd name="T1" fmla="*/ 180 h 180"/>
                  <a:gd name="T2" fmla="*/ 2 w 108"/>
                  <a:gd name="T3" fmla="*/ 145 h 180"/>
                  <a:gd name="T4" fmla="*/ 13 w 108"/>
                  <a:gd name="T5" fmla="*/ 47 h 180"/>
                  <a:gd name="T6" fmla="*/ 40 w 108"/>
                  <a:gd name="T7" fmla="*/ 9 h 180"/>
                  <a:gd name="T8" fmla="*/ 85 w 108"/>
                  <a:gd name="T9" fmla="*/ 4 h 180"/>
                  <a:gd name="T10" fmla="*/ 104 w 108"/>
                  <a:gd name="T11" fmla="*/ 39 h 180"/>
                  <a:gd name="T12" fmla="*/ 104 w 108"/>
                  <a:gd name="T13" fmla="*/ 76 h 180"/>
                  <a:gd name="T14" fmla="*/ 54 w 108"/>
                  <a:gd name="T15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0">
                    <a:moveTo>
                      <a:pt x="54" y="180"/>
                    </a:moveTo>
                    <a:cubicBezTo>
                      <a:pt x="37" y="168"/>
                      <a:pt x="21" y="158"/>
                      <a:pt x="2" y="145"/>
                    </a:cubicBezTo>
                    <a:cubicBezTo>
                      <a:pt x="4" y="115"/>
                      <a:pt x="0" y="81"/>
                      <a:pt x="13" y="47"/>
                    </a:cubicBezTo>
                    <a:cubicBezTo>
                      <a:pt x="19" y="31"/>
                      <a:pt x="27" y="16"/>
                      <a:pt x="40" y="9"/>
                    </a:cubicBezTo>
                    <a:cubicBezTo>
                      <a:pt x="52" y="2"/>
                      <a:pt x="71" y="0"/>
                      <a:pt x="85" y="4"/>
                    </a:cubicBezTo>
                    <a:cubicBezTo>
                      <a:pt x="98" y="7"/>
                      <a:pt x="107" y="22"/>
                      <a:pt x="104" y="39"/>
                    </a:cubicBezTo>
                    <a:cubicBezTo>
                      <a:pt x="102" y="51"/>
                      <a:pt x="102" y="64"/>
                      <a:pt x="104" y="76"/>
                    </a:cubicBezTo>
                    <a:cubicBezTo>
                      <a:pt x="108" y="121"/>
                      <a:pt x="91" y="155"/>
                      <a:pt x="54" y="18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02">
                <a:extLst>
                  <a:ext uri="{FF2B5EF4-FFF2-40B4-BE49-F238E27FC236}">
                    <a16:creationId xmlns:a16="http://schemas.microsoft.com/office/drawing/2014/main" id="{5F122AB0-193D-7314-CB06-D8F9E86AE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613" y="784225"/>
                <a:ext cx="73025" cy="58738"/>
              </a:xfrm>
              <a:custGeom>
                <a:avLst/>
                <a:gdLst>
                  <a:gd name="T0" fmla="*/ 177 w 177"/>
                  <a:gd name="T1" fmla="*/ 21 h 141"/>
                  <a:gd name="T2" fmla="*/ 145 w 177"/>
                  <a:gd name="T3" fmla="*/ 141 h 141"/>
                  <a:gd name="T4" fmla="*/ 40 w 177"/>
                  <a:gd name="T5" fmla="*/ 71 h 141"/>
                  <a:gd name="T6" fmla="*/ 2 w 177"/>
                  <a:gd name="T7" fmla="*/ 81 h 141"/>
                  <a:gd name="T8" fmla="*/ 1 w 177"/>
                  <a:gd name="T9" fmla="*/ 69 h 141"/>
                  <a:gd name="T10" fmla="*/ 22 w 177"/>
                  <a:gd name="T11" fmla="*/ 39 h 141"/>
                  <a:gd name="T12" fmla="*/ 71 w 177"/>
                  <a:gd name="T13" fmla="*/ 20 h 141"/>
                  <a:gd name="T14" fmla="*/ 84 w 177"/>
                  <a:gd name="T15" fmla="*/ 23 h 141"/>
                  <a:gd name="T16" fmla="*/ 177 w 177"/>
                  <a:gd name="T17" fmla="*/ 2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41">
                    <a:moveTo>
                      <a:pt x="177" y="21"/>
                    </a:moveTo>
                    <a:cubicBezTo>
                      <a:pt x="166" y="62"/>
                      <a:pt x="156" y="100"/>
                      <a:pt x="145" y="141"/>
                    </a:cubicBezTo>
                    <a:cubicBezTo>
                      <a:pt x="109" y="117"/>
                      <a:pt x="74" y="94"/>
                      <a:pt x="40" y="71"/>
                    </a:cubicBezTo>
                    <a:cubicBezTo>
                      <a:pt x="29" y="74"/>
                      <a:pt x="16" y="78"/>
                      <a:pt x="2" y="81"/>
                    </a:cubicBezTo>
                    <a:cubicBezTo>
                      <a:pt x="2" y="75"/>
                      <a:pt x="0" y="71"/>
                      <a:pt x="1" y="69"/>
                    </a:cubicBezTo>
                    <a:cubicBezTo>
                      <a:pt x="8" y="59"/>
                      <a:pt x="15" y="49"/>
                      <a:pt x="22" y="39"/>
                    </a:cubicBezTo>
                    <a:cubicBezTo>
                      <a:pt x="30" y="29"/>
                      <a:pt x="58" y="18"/>
                      <a:pt x="71" y="20"/>
                    </a:cubicBezTo>
                    <a:cubicBezTo>
                      <a:pt x="76" y="21"/>
                      <a:pt x="81" y="24"/>
                      <a:pt x="84" y="23"/>
                    </a:cubicBezTo>
                    <a:cubicBezTo>
                      <a:pt x="126" y="0"/>
                      <a:pt x="126" y="0"/>
                      <a:pt x="177" y="2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103">
                <a:extLst>
                  <a:ext uri="{FF2B5EF4-FFF2-40B4-BE49-F238E27FC236}">
                    <a16:creationId xmlns:a16="http://schemas.microsoft.com/office/drawing/2014/main" id="{C40A67E8-50FA-9078-9DA3-69E5BFA1D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5863" y="4819650"/>
                <a:ext cx="66675" cy="109538"/>
              </a:xfrm>
              <a:custGeom>
                <a:avLst/>
                <a:gdLst>
                  <a:gd name="T0" fmla="*/ 161 w 161"/>
                  <a:gd name="T1" fmla="*/ 262 h 263"/>
                  <a:gd name="T2" fmla="*/ 107 w 161"/>
                  <a:gd name="T3" fmla="*/ 262 h 263"/>
                  <a:gd name="T4" fmla="*/ 38 w 161"/>
                  <a:gd name="T5" fmla="*/ 209 h 263"/>
                  <a:gd name="T6" fmla="*/ 7 w 161"/>
                  <a:gd name="T7" fmla="*/ 26 h 263"/>
                  <a:gd name="T8" fmla="*/ 14 w 161"/>
                  <a:gd name="T9" fmla="*/ 0 h 263"/>
                  <a:gd name="T10" fmla="*/ 31 w 161"/>
                  <a:gd name="T11" fmla="*/ 102 h 263"/>
                  <a:gd name="T12" fmla="*/ 59 w 161"/>
                  <a:gd name="T13" fmla="*/ 136 h 263"/>
                  <a:gd name="T14" fmla="*/ 161 w 161"/>
                  <a:gd name="T15" fmla="*/ 262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263">
                    <a:moveTo>
                      <a:pt x="161" y="262"/>
                    </a:moveTo>
                    <a:cubicBezTo>
                      <a:pt x="140" y="262"/>
                      <a:pt x="123" y="262"/>
                      <a:pt x="107" y="262"/>
                    </a:cubicBezTo>
                    <a:cubicBezTo>
                      <a:pt x="53" y="262"/>
                      <a:pt x="46" y="263"/>
                      <a:pt x="38" y="209"/>
                    </a:cubicBezTo>
                    <a:cubicBezTo>
                      <a:pt x="29" y="147"/>
                      <a:pt x="0" y="90"/>
                      <a:pt x="7" y="26"/>
                    </a:cubicBezTo>
                    <a:cubicBezTo>
                      <a:pt x="8" y="20"/>
                      <a:pt x="10" y="14"/>
                      <a:pt x="14" y="0"/>
                    </a:cubicBezTo>
                    <a:cubicBezTo>
                      <a:pt x="26" y="38"/>
                      <a:pt x="15" y="72"/>
                      <a:pt x="31" y="102"/>
                    </a:cubicBezTo>
                    <a:cubicBezTo>
                      <a:pt x="39" y="116"/>
                      <a:pt x="42" y="128"/>
                      <a:pt x="59" y="136"/>
                    </a:cubicBezTo>
                    <a:cubicBezTo>
                      <a:pt x="110" y="160"/>
                      <a:pt x="145" y="198"/>
                      <a:pt x="161" y="26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04">
                <a:extLst>
                  <a:ext uri="{FF2B5EF4-FFF2-40B4-BE49-F238E27FC236}">
                    <a16:creationId xmlns:a16="http://schemas.microsoft.com/office/drawing/2014/main" id="{3C02DBF6-ABED-CCE3-3CF8-B8AF531AB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1500" y="1047750"/>
                <a:ext cx="69850" cy="60325"/>
              </a:xfrm>
              <a:custGeom>
                <a:avLst/>
                <a:gdLst>
                  <a:gd name="T0" fmla="*/ 168 w 168"/>
                  <a:gd name="T1" fmla="*/ 28 h 145"/>
                  <a:gd name="T2" fmla="*/ 43 w 168"/>
                  <a:gd name="T3" fmla="*/ 145 h 145"/>
                  <a:gd name="T4" fmla="*/ 0 w 168"/>
                  <a:gd name="T5" fmla="*/ 86 h 145"/>
                  <a:gd name="T6" fmla="*/ 33 w 168"/>
                  <a:gd name="T7" fmla="*/ 31 h 145"/>
                  <a:gd name="T8" fmla="*/ 121 w 168"/>
                  <a:gd name="T9" fmla="*/ 4 h 145"/>
                  <a:gd name="T10" fmla="*/ 168 w 168"/>
                  <a:gd name="T11" fmla="*/ 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145">
                    <a:moveTo>
                      <a:pt x="168" y="28"/>
                    </a:moveTo>
                    <a:cubicBezTo>
                      <a:pt x="127" y="66"/>
                      <a:pt x="86" y="104"/>
                      <a:pt x="43" y="145"/>
                    </a:cubicBezTo>
                    <a:cubicBezTo>
                      <a:pt x="21" y="131"/>
                      <a:pt x="1" y="120"/>
                      <a:pt x="0" y="86"/>
                    </a:cubicBezTo>
                    <a:cubicBezTo>
                      <a:pt x="0" y="58"/>
                      <a:pt x="14" y="41"/>
                      <a:pt x="33" y="31"/>
                    </a:cubicBezTo>
                    <a:cubicBezTo>
                      <a:pt x="60" y="17"/>
                      <a:pt x="91" y="11"/>
                      <a:pt x="121" y="4"/>
                    </a:cubicBezTo>
                    <a:cubicBezTo>
                      <a:pt x="138" y="0"/>
                      <a:pt x="154" y="3"/>
                      <a:pt x="168" y="2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05">
                <a:extLst>
                  <a:ext uri="{FF2B5EF4-FFF2-40B4-BE49-F238E27FC236}">
                    <a16:creationId xmlns:a16="http://schemas.microsoft.com/office/drawing/2014/main" id="{46359013-C805-5208-26FC-79C30CCC5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4925" y="4645025"/>
                <a:ext cx="100012" cy="68263"/>
              </a:xfrm>
              <a:custGeom>
                <a:avLst/>
                <a:gdLst>
                  <a:gd name="T0" fmla="*/ 0 w 243"/>
                  <a:gd name="T1" fmla="*/ 164 h 164"/>
                  <a:gd name="T2" fmla="*/ 12 w 243"/>
                  <a:gd name="T3" fmla="*/ 132 h 164"/>
                  <a:gd name="T4" fmla="*/ 60 w 243"/>
                  <a:gd name="T5" fmla="*/ 75 h 164"/>
                  <a:gd name="T6" fmla="*/ 191 w 243"/>
                  <a:gd name="T7" fmla="*/ 23 h 164"/>
                  <a:gd name="T8" fmla="*/ 243 w 243"/>
                  <a:gd name="T9" fmla="*/ 18 h 164"/>
                  <a:gd name="T10" fmla="*/ 0 w 243"/>
                  <a:gd name="T11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3" h="164">
                    <a:moveTo>
                      <a:pt x="0" y="164"/>
                    </a:moveTo>
                    <a:cubicBezTo>
                      <a:pt x="6" y="149"/>
                      <a:pt x="14" y="140"/>
                      <a:pt x="12" y="132"/>
                    </a:cubicBezTo>
                    <a:cubicBezTo>
                      <a:pt x="4" y="92"/>
                      <a:pt x="37" y="78"/>
                      <a:pt x="60" y="75"/>
                    </a:cubicBezTo>
                    <a:cubicBezTo>
                      <a:pt x="110" y="69"/>
                      <a:pt x="151" y="49"/>
                      <a:pt x="191" y="23"/>
                    </a:cubicBezTo>
                    <a:cubicBezTo>
                      <a:pt x="205" y="14"/>
                      <a:pt x="221" y="0"/>
                      <a:pt x="243" y="18"/>
                    </a:cubicBezTo>
                    <a:cubicBezTo>
                      <a:pt x="176" y="86"/>
                      <a:pt x="106" y="147"/>
                      <a:pt x="0" y="16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06">
                <a:extLst>
                  <a:ext uri="{FF2B5EF4-FFF2-40B4-BE49-F238E27FC236}">
                    <a16:creationId xmlns:a16="http://schemas.microsoft.com/office/drawing/2014/main" id="{8184A316-E3A9-3812-66CB-5BBE70BDF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1288" y="4552950"/>
                <a:ext cx="47625" cy="61913"/>
              </a:xfrm>
              <a:custGeom>
                <a:avLst/>
                <a:gdLst>
                  <a:gd name="T0" fmla="*/ 59 w 114"/>
                  <a:gd name="T1" fmla="*/ 146 h 146"/>
                  <a:gd name="T2" fmla="*/ 0 w 114"/>
                  <a:gd name="T3" fmla="*/ 4 h 146"/>
                  <a:gd name="T4" fmla="*/ 62 w 114"/>
                  <a:gd name="T5" fmla="*/ 0 h 146"/>
                  <a:gd name="T6" fmla="*/ 101 w 114"/>
                  <a:gd name="T7" fmla="*/ 62 h 146"/>
                  <a:gd name="T8" fmla="*/ 100 w 114"/>
                  <a:gd name="T9" fmla="*/ 105 h 146"/>
                  <a:gd name="T10" fmla="*/ 59 w 114"/>
                  <a:gd name="T1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146">
                    <a:moveTo>
                      <a:pt x="59" y="146"/>
                    </a:moveTo>
                    <a:cubicBezTo>
                      <a:pt x="16" y="106"/>
                      <a:pt x="35" y="49"/>
                      <a:pt x="0" y="4"/>
                    </a:cubicBezTo>
                    <a:cubicBezTo>
                      <a:pt x="27" y="2"/>
                      <a:pt x="46" y="1"/>
                      <a:pt x="62" y="0"/>
                    </a:cubicBezTo>
                    <a:cubicBezTo>
                      <a:pt x="76" y="22"/>
                      <a:pt x="88" y="43"/>
                      <a:pt x="101" y="62"/>
                    </a:cubicBezTo>
                    <a:cubicBezTo>
                      <a:pt x="112" y="77"/>
                      <a:pt x="114" y="91"/>
                      <a:pt x="100" y="105"/>
                    </a:cubicBezTo>
                    <a:cubicBezTo>
                      <a:pt x="87" y="118"/>
                      <a:pt x="75" y="130"/>
                      <a:pt x="59" y="14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07">
                <a:extLst>
                  <a:ext uri="{FF2B5EF4-FFF2-40B4-BE49-F238E27FC236}">
                    <a16:creationId xmlns:a16="http://schemas.microsoft.com/office/drawing/2014/main" id="{8A80119A-8D30-A534-BBBA-21C51EEEA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950" y="4964113"/>
                <a:ext cx="55562" cy="38100"/>
              </a:xfrm>
              <a:custGeom>
                <a:avLst/>
                <a:gdLst>
                  <a:gd name="T0" fmla="*/ 133 w 133"/>
                  <a:gd name="T1" fmla="*/ 75 h 94"/>
                  <a:gd name="T2" fmla="*/ 27 w 133"/>
                  <a:gd name="T3" fmla="*/ 94 h 94"/>
                  <a:gd name="T4" fmla="*/ 9 w 133"/>
                  <a:gd name="T5" fmla="*/ 7 h 94"/>
                  <a:gd name="T6" fmla="*/ 133 w 133"/>
                  <a:gd name="T7" fmla="*/ 7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94">
                    <a:moveTo>
                      <a:pt x="133" y="75"/>
                    </a:moveTo>
                    <a:cubicBezTo>
                      <a:pt x="97" y="81"/>
                      <a:pt x="62" y="88"/>
                      <a:pt x="27" y="94"/>
                    </a:cubicBezTo>
                    <a:cubicBezTo>
                      <a:pt x="9" y="66"/>
                      <a:pt x="0" y="39"/>
                      <a:pt x="9" y="7"/>
                    </a:cubicBezTo>
                    <a:cubicBezTo>
                      <a:pt x="99" y="0"/>
                      <a:pt x="106" y="4"/>
                      <a:pt x="133" y="7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108">
                <a:extLst>
                  <a:ext uri="{FF2B5EF4-FFF2-40B4-BE49-F238E27FC236}">
                    <a16:creationId xmlns:a16="http://schemas.microsoft.com/office/drawing/2014/main" id="{939E749A-48A9-6EC5-3ADC-F78CE669F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2300" y="3587750"/>
                <a:ext cx="66675" cy="41275"/>
              </a:xfrm>
              <a:custGeom>
                <a:avLst/>
                <a:gdLst>
                  <a:gd name="T0" fmla="*/ 0 w 159"/>
                  <a:gd name="T1" fmla="*/ 45 h 102"/>
                  <a:gd name="T2" fmla="*/ 110 w 159"/>
                  <a:gd name="T3" fmla="*/ 18 h 102"/>
                  <a:gd name="T4" fmla="*/ 157 w 159"/>
                  <a:gd name="T5" fmla="*/ 92 h 102"/>
                  <a:gd name="T6" fmla="*/ 0 w 159"/>
                  <a:gd name="T7" fmla="*/ 4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02">
                    <a:moveTo>
                      <a:pt x="0" y="45"/>
                    </a:moveTo>
                    <a:cubicBezTo>
                      <a:pt x="32" y="0"/>
                      <a:pt x="75" y="26"/>
                      <a:pt x="110" y="18"/>
                    </a:cubicBezTo>
                    <a:cubicBezTo>
                      <a:pt x="121" y="45"/>
                      <a:pt x="159" y="55"/>
                      <a:pt x="157" y="92"/>
                    </a:cubicBezTo>
                    <a:cubicBezTo>
                      <a:pt x="97" y="102"/>
                      <a:pt x="46" y="90"/>
                      <a:pt x="0" y="4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110">
                <a:extLst>
                  <a:ext uri="{FF2B5EF4-FFF2-40B4-BE49-F238E27FC236}">
                    <a16:creationId xmlns:a16="http://schemas.microsoft.com/office/drawing/2014/main" id="{7C5E7795-7A13-F974-7359-F672B459E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5838" y="950913"/>
                <a:ext cx="41275" cy="63500"/>
              </a:xfrm>
              <a:custGeom>
                <a:avLst/>
                <a:gdLst>
                  <a:gd name="T0" fmla="*/ 48 w 100"/>
                  <a:gd name="T1" fmla="*/ 0 h 151"/>
                  <a:gd name="T2" fmla="*/ 93 w 100"/>
                  <a:gd name="T3" fmla="*/ 82 h 151"/>
                  <a:gd name="T4" fmla="*/ 58 w 100"/>
                  <a:gd name="T5" fmla="*/ 151 h 151"/>
                  <a:gd name="T6" fmla="*/ 16 w 100"/>
                  <a:gd name="T7" fmla="*/ 116 h 151"/>
                  <a:gd name="T8" fmla="*/ 48 w 100"/>
                  <a:gd name="T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51">
                    <a:moveTo>
                      <a:pt x="48" y="0"/>
                    </a:moveTo>
                    <a:cubicBezTo>
                      <a:pt x="66" y="31"/>
                      <a:pt x="85" y="55"/>
                      <a:pt x="93" y="82"/>
                    </a:cubicBezTo>
                    <a:cubicBezTo>
                      <a:pt x="100" y="109"/>
                      <a:pt x="82" y="131"/>
                      <a:pt x="58" y="151"/>
                    </a:cubicBezTo>
                    <a:cubicBezTo>
                      <a:pt x="44" y="139"/>
                      <a:pt x="31" y="128"/>
                      <a:pt x="16" y="116"/>
                    </a:cubicBezTo>
                    <a:cubicBezTo>
                      <a:pt x="26" y="80"/>
                      <a:pt x="0" y="37"/>
                      <a:pt x="48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111">
                <a:extLst>
                  <a:ext uri="{FF2B5EF4-FFF2-40B4-BE49-F238E27FC236}">
                    <a16:creationId xmlns:a16="http://schemas.microsoft.com/office/drawing/2014/main" id="{440FA45F-DE55-1551-C01B-7D9B41F41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025" y="4919663"/>
                <a:ext cx="44450" cy="44450"/>
              </a:xfrm>
              <a:custGeom>
                <a:avLst/>
                <a:gdLst>
                  <a:gd name="T0" fmla="*/ 21 w 108"/>
                  <a:gd name="T1" fmla="*/ 8 h 105"/>
                  <a:gd name="T2" fmla="*/ 108 w 108"/>
                  <a:gd name="T3" fmla="*/ 46 h 105"/>
                  <a:gd name="T4" fmla="*/ 49 w 108"/>
                  <a:gd name="T5" fmla="*/ 105 h 105"/>
                  <a:gd name="T6" fmla="*/ 21 w 108"/>
                  <a:gd name="T7" fmla="*/ 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05">
                    <a:moveTo>
                      <a:pt x="21" y="8"/>
                    </a:moveTo>
                    <a:cubicBezTo>
                      <a:pt x="59" y="0"/>
                      <a:pt x="89" y="8"/>
                      <a:pt x="108" y="46"/>
                    </a:cubicBezTo>
                    <a:cubicBezTo>
                      <a:pt x="88" y="64"/>
                      <a:pt x="81" y="95"/>
                      <a:pt x="49" y="105"/>
                    </a:cubicBezTo>
                    <a:cubicBezTo>
                      <a:pt x="15" y="83"/>
                      <a:pt x="0" y="52"/>
                      <a:pt x="21" y="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112">
                <a:extLst>
                  <a:ext uri="{FF2B5EF4-FFF2-40B4-BE49-F238E27FC236}">
                    <a16:creationId xmlns:a16="http://schemas.microsoft.com/office/drawing/2014/main" id="{C8B1ABD6-E480-EEAF-F04D-177915263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550" y="1223963"/>
                <a:ext cx="44450" cy="34925"/>
              </a:xfrm>
              <a:custGeom>
                <a:avLst/>
                <a:gdLst>
                  <a:gd name="T0" fmla="*/ 4 w 107"/>
                  <a:gd name="T1" fmla="*/ 84 h 84"/>
                  <a:gd name="T2" fmla="*/ 74 w 107"/>
                  <a:gd name="T3" fmla="*/ 0 h 84"/>
                  <a:gd name="T4" fmla="*/ 107 w 107"/>
                  <a:gd name="T5" fmla="*/ 84 h 84"/>
                  <a:gd name="T6" fmla="*/ 4 w 107"/>
                  <a:gd name="T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4">
                    <a:moveTo>
                      <a:pt x="4" y="84"/>
                    </a:moveTo>
                    <a:cubicBezTo>
                      <a:pt x="0" y="29"/>
                      <a:pt x="32" y="10"/>
                      <a:pt x="74" y="0"/>
                    </a:cubicBezTo>
                    <a:cubicBezTo>
                      <a:pt x="84" y="27"/>
                      <a:pt x="95" y="54"/>
                      <a:pt x="107" y="84"/>
                    </a:cubicBezTo>
                    <a:cubicBezTo>
                      <a:pt x="72" y="84"/>
                      <a:pt x="41" y="84"/>
                      <a:pt x="4" y="8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113">
                <a:extLst>
                  <a:ext uri="{FF2B5EF4-FFF2-40B4-BE49-F238E27FC236}">
                    <a16:creationId xmlns:a16="http://schemas.microsoft.com/office/drawing/2014/main" id="{EAB9AC7F-EB4B-347C-1494-BC5CFB027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750" y="5006975"/>
                <a:ext cx="36512" cy="34925"/>
              </a:xfrm>
              <a:custGeom>
                <a:avLst/>
                <a:gdLst>
                  <a:gd name="T0" fmla="*/ 0 w 88"/>
                  <a:gd name="T1" fmla="*/ 0 h 84"/>
                  <a:gd name="T2" fmla="*/ 47 w 88"/>
                  <a:gd name="T3" fmla="*/ 13 h 84"/>
                  <a:gd name="T4" fmla="*/ 87 w 88"/>
                  <a:gd name="T5" fmla="*/ 16 h 84"/>
                  <a:gd name="T6" fmla="*/ 87 w 88"/>
                  <a:gd name="T7" fmla="*/ 27 h 84"/>
                  <a:gd name="T8" fmla="*/ 38 w 88"/>
                  <a:gd name="T9" fmla="*/ 84 h 84"/>
                  <a:gd name="T10" fmla="*/ 0 w 88"/>
                  <a:gd name="T11" fmla="*/ 47 h 84"/>
                  <a:gd name="T12" fmla="*/ 0 w 88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4">
                    <a:moveTo>
                      <a:pt x="0" y="0"/>
                    </a:moveTo>
                    <a:cubicBezTo>
                      <a:pt x="18" y="5"/>
                      <a:pt x="32" y="11"/>
                      <a:pt x="47" y="13"/>
                    </a:cubicBezTo>
                    <a:cubicBezTo>
                      <a:pt x="60" y="16"/>
                      <a:pt x="74" y="15"/>
                      <a:pt x="87" y="16"/>
                    </a:cubicBezTo>
                    <a:cubicBezTo>
                      <a:pt x="87" y="23"/>
                      <a:pt x="88" y="26"/>
                      <a:pt x="87" y="27"/>
                    </a:cubicBezTo>
                    <a:cubicBezTo>
                      <a:pt x="70" y="47"/>
                      <a:pt x="52" y="67"/>
                      <a:pt x="38" y="84"/>
                    </a:cubicBezTo>
                    <a:cubicBezTo>
                      <a:pt x="27" y="72"/>
                      <a:pt x="16" y="62"/>
                      <a:pt x="0" y="47"/>
                    </a:cubicBezTo>
                    <a:cubicBezTo>
                      <a:pt x="0" y="39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114">
                <a:extLst>
                  <a:ext uri="{FF2B5EF4-FFF2-40B4-BE49-F238E27FC236}">
                    <a16:creationId xmlns:a16="http://schemas.microsoft.com/office/drawing/2014/main" id="{578C9BE7-5E13-C07C-3060-23DD3C11C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5625" y="1898650"/>
                <a:ext cx="44450" cy="77788"/>
              </a:xfrm>
              <a:custGeom>
                <a:avLst/>
                <a:gdLst>
                  <a:gd name="T0" fmla="*/ 76 w 106"/>
                  <a:gd name="T1" fmla="*/ 114 h 188"/>
                  <a:gd name="T2" fmla="*/ 19 w 106"/>
                  <a:gd name="T3" fmla="*/ 188 h 188"/>
                  <a:gd name="T4" fmla="*/ 0 w 106"/>
                  <a:gd name="T5" fmla="*/ 169 h 188"/>
                  <a:gd name="T6" fmla="*/ 49 w 106"/>
                  <a:gd name="T7" fmla="*/ 120 h 188"/>
                  <a:gd name="T8" fmla="*/ 80 w 106"/>
                  <a:gd name="T9" fmla="*/ 0 h 188"/>
                  <a:gd name="T10" fmla="*/ 76 w 106"/>
                  <a:gd name="T11" fmla="*/ 55 h 188"/>
                  <a:gd name="T12" fmla="*/ 76 w 106"/>
                  <a:gd name="T13" fmla="*/ 11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188">
                    <a:moveTo>
                      <a:pt x="76" y="114"/>
                    </a:moveTo>
                    <a:cubicBezTo>
                      <a:pt x="56" y="140"/>
                      <a:pt x="38" y="164"/>
                      <a:pt x="19" y="188"/>
                    </a:cubicBezTo>
                    <a:cubicBezTo>
                      <a:pt x="12" y="181"/>
                      <a:pt x="6" y="175"/>
                      <a:pt x="0" y="169"/>
                    </a:cubicBezTo>
                    <a:cubicBezTo>
                      <a:pt x="17" y="152"/>
                      <a:pt x="33" y="136"/>
                      <a:pt x="49" y="120"/>
                    </a:cubicBezTo>
                    <a:cubicBezTo>
                      <a:pt x="52" y="54"/>
                      <a:pt x="52" y="54"/>
                      <a:pt x="80" y="0"/>
                    </a:cubicBezTo>
                    <a:cubicBezTo>
                      <a:pt x="106" y="20"/>
                      <a:pt x="74" y="37"/>
                      <a:pt x="76" y="55"/>
                    </a:cubicBezTo>
                    <a:cubicBezTo>
                      <a:pt x="78" y="76"/>
                      <a:pt x="76" y="97"/>
                      <a:pt x="76" y="114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15">
                <a:extLst>
                  <a:ext uri="{FF2B5EF4-FFF2-40B4-BE49-F238E27FC236}">
                    <a16:creationId xmlns:a16="http://schemas.microsoft.com/office/drawing/2014/main" id="{F7C6CEDC-955B-AE0C-6304-0A0521199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9450" y="2551113"/>
                <a:ext cx="41275" cy="38100"/>
              </a:xfrm>
              <a:custGeom>
                <a:avLst/>
                <a:gdLst>
                  <a:gd name="T0" fmla="*/ 61 w 97"/>
                  <a:gd name="T1" fmla="*/ 92 h 92"/>
                  <a:gd name="T2" fmla="*/ 29 w 97"/>
                  <a:gd name="T3" fmla="*/ 55 h 92"/>
                  <a:gd name="T4" fmla="*/ 27 w 97"/>
                  <a:gd name="T5" fmla="*/ 0 h 92"/>
                  <a:gd name="T6" fmla="*/ 61 w 97"/>
                  <a:gd name="T7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92">
                    <a:moveTo>
                      <a:pt x="61" y="92"/>
                    </a:moveTo>
                    <a:cubicBezTo>
                      <a:pt x="50" y="80"/>
                      <a:pt x="41" y="66"/>
                      <a:pt x="29" y="55"/>
                    </a:cubicBezTo>
                    <a:cubicBezTo>
                      <a:pt x="1" y="31"/>
                      <a:pt x="0" y="32"/>
                      <a:pt x="27" y="0"/>
                    </a:cubicBezTo>
                    <a:cubicBezTo>
                      <a:pt x="91" y="29"/>
                      <a:pt x="97" y="44"/>
                      <a:pt x="61" y="9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16">
                <a:extLst>
                  <a:ext uri="{FF2B5EF4-FFF2-40B4-BE49-F238E27FC236}">
                    <a16:creationId xmlns:a16="http://schemas.microsoft.com/office/drawing/2014/main" id="{06E9AC75-CD45-7EB4-A1C3-C8DFDBF20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825" y="2046288"/>
                <a:ext cx="36512" cy="23813"/>
              </a:xfrm>
              <a:custGeom>
                <a:avLst/>
                <a:gdLst>
                  <a:gd name="T0" fmla="*/ 0 w 87"/>
                  <a:gd name="T1" fmla="*/ 0 h 60"/>
                  <a:gd name="T2" fmla="*/ 77 w 87"/>
                  <a:gd name="T3" fmla="*/ 0 h 60"/>
                  <a:gd name="T4" fmla="*/ 87 w 87"/>
                  <a:gd name="T5" fmla="*/ 25 h 60"/>
                  <a:gd name="T6" fmla="*/ 51 w 87"/>
                  <a:gd name="T7" fmla="*/ 60 h 60"/>
                  <a:gd name="T8" fmla="*/ 15 w 87"/>
                  <a:gd name="T9" fmla="*/ 39 h 60"/>
                  <a:gd name="T10" fmla="*/ 0 w 87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60">
                    <a:moveTo>
                      <a:pt x="0" y="0"/>
                    </a:moveTo>
                    <a:cubicBezTo>
                      <a:pt x="32" y="0"/>
                      <a:pt x="55" y="0"/>
                      <a:pt x="77" y="0"/>
                    </a:cubicBezTo>
                    <a:cubicBezTo>
                      <a:pt x="81" y="11"/>
                      <a:pt x="85" y="20"/>
                      <a:pt x="87" y="25"/>
                    </a:cubicBezTo>
                    <a:cubicBezTo>
                      <a:pt x="77" y="35"/>
                      <a:pt x="66" y="45"/>
                      <a:pt x="51" y="60"/>
                    </a:cubicBezTo>
                    <a:cubicBezTo>
                      <a:pt x="45" y="57"/>
                      <a:pt x="28" y="50"/>
                      <a:pt x="15" y="39"/>
                    </a:cubicBezTo>
                    <a:cubicBezTo>
                      <a:pt x="7" y="32"/>
                      <a:pt x="6" y="18"/>
                      <a:pt x="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F83007A5-73E8-C6BF-4146-5006E1F4CA0C}"/>
                </a:ext>
              </a:extLst>
            </p:cNvPr>
            <p:cNvSpPr/>
            <p:nvPr/>
          </p:nvSpPr>
          <p:spPr>
            <a:xfrm>
              <a:off x="0" y="-5054"/>
              <a:ext cx="5643109" cy="1645275"/>
            </a:xfrm>
            <a:prstGeom prst="rect">
              <a:avLst/>
            </a:prstGeom>
            <a:gradFill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9C0120-839B-0B53-A8E1-0BB19E70EB71}"/>
              </a:ext>
            </a:extLst>
          </p:cNvPr>
          <p:cNvSpPr txBox="1">
            <a:spLocks/>
          </p:cNvSpPr>
          <p:nvPr/>
        </p:nvSpPr>
        <p:spPr>
          <a:xfrm>
            <a:off x="441716" y="1538476"/>
            <a:ext cx="6750141" cy="42567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775">
              <a:lnSpc>
                <a:spcPct val="120000"/>
              </a:lnSpc>
              <a:buClr>
                <a:srgbClr val="FFFFFF"/>
              </a:buClr>
              <a:buSzPct val="150000"/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  <a:buClr>
                <a:srgbClr val="FFFFFF"/>
              </a:buClr>
              <a:buSzPct val="150000"/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0CE6E3AA-D897-3B3F-7318-F14E9B43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Center Location </a:t>
            </a:r>
            <a:r>
              <a:rPr lang="en-US" dirty="0">
                <a:solidFill>
                  <a:schemeClr val="accent1"/>
                </a:solidFill>
              </a:rPr>
              <a:t>Overview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354DC72-15C8-75B1-A328-683F3C8644B1}"/>
              </a:ext>
            </a:extLst>
          </p:cNvPr>
          <p:cNvGrpSpPr/>
          <p:nvPr/>
        </p:nvGrpSpPr>
        <p:grpSpPr>
          <a:xfrm>
            <a:off x="7221692" y="1086301"/>
            <a:ext cx="4358964" cy="4708725"/>
            <a:chOff x="7221692" y="1086301"/>
            <a:chExt cx="4358964" cy="4708725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DFD447F5-3A28-A3DC-560F-FBDB58EAC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2897" y="2630729"/>
              <a:ext cx="16459" cy="28804"/>
            </a:xfrm>
            <a:custGeom>
              <a:avLst/>
              <a:gdLst>
                <a:gd name="T0" fmla="*/ 12 w 17"/>
                <a:gd name="T1" fmla="*/ 28 h 29"/>
                <a:gd name="T2" fmla="*/ 16 w 17"/>
                <a:gd name="T3" fmla="*/ 11 h 29"/>
                <a:gd name="T4" fmla="*/ 16 w 17"/>
                <a:gd name="T5" fmla="*/ 4 h 29"/>
                <a:gd name="T6" fmla="*/ 12 w 17"/>
                <a:gd name="T7" fmla="*/ 0 h 29"/>
                <a:gd name="T8" fmla="*/ 6 w 17"/>
                <a:gd name="T9" fmla="*/ 3 h 29"/>
                <a:gd name="T10" fmla="*/ 4 w 17"/>
                <a:gd name="T11" fmla="*/ 12 h 29"/>
                <a:gd name="T12" fmla="*/ 0 w 17"/>
                <a:gd name="T13" fmla="*/ 26 h 29"/>
                <a:gd name="T14" fmla="*/ 0 w 17"/>
                <a:gd name="T15" fmla="*/ 27 h 29"/>
                <a:gd name="T16" fmla="*/ 12 w 17"/>
                <a:gd name="T17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9">
                  <a:moveTo>
                    <a:pt x="12" y="28"/>
                  </a:moveTo>
                  <a:lnTo>
                    <a:pt x="16" y="11"/>
                  </a:lnTo>
                  <a:lnTo>
                    <a:pt x="16" y="4"/>
                  </a:lnTo>
                  <a:lnTo>
                    <a:pt x="12" y="0"/>
                  </a:lnTo>
                  <a:lnTo>
                    <a:pt x="6" y="3"/>
                  </a:lnTo>
                  <a:lnTo>
                    <a:pt x="4" y="12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12" y="2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44A3F817-71F8-4ECF-B418-C8A362278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9754" y="2383840"/>
              <a:ext cx="16459" cy="21946"/>
            </a:xfrm>
            <a:custGeom>
              <a:avLst/>
              <a:gdLst>
                <a:gd name="T0" fmla="*/ 16 w 17"/>
                <a:gd name="T1" fmla="*/ 2 h 22"/>
                <a:gd name="T2" fmla="*/ 16 w 17"/>
                <a:gd name="T3" fmla="*/ 0 h 22"/>
                <a:gd name="T4" fmla="*/ 13 w 17"/>
                <a:gd name="T5" fmla="*/ 3 h 22"/>
                <a:gd name="T6" fmla="*/ 8 w 17"/>
                <a:gd name="T7" fmla="*/ 5 h 22"/>
                <a:gd name="T8" fmla="*/ 3 w 17"/>
                <a:gd name="T9" fmla="*/ 11 h 22"/>
                <a:gd name="T10" fmla="*/ 3 w 17"/>
                <a:gd name="T11" fmla="*/ 13 h 22"/>
                <a:gd name="T12" fmla="*/ 2 w 17"/>
                <a:gd name="T13" fmla="*/ 14 h 22"/>
                <a:gd name="T14" fmla="*/ 0 w 17"/>
                <a:gd name="T15" fmla="*/ 18 h 22"/>
                <a:gd name="T16" fmla="*/ 1 w 17"/>
                <a:gd name="T17" fmla="*/ 21 h 22"/>
                <a:gd name="T18" fmla="*/ 6 w 17"/>
                <a:gd name="T19" fmla="*/ 21 h 22"/>
                <a:gd name="T20" fmla="*/ 9 w 17"/>
                <a:gd name="T21" fmla="*/ 19 h 22"/>
                <a:gd name="T22" fmla="*/ 15 w 17"/>
                <a:gd name="T23" fmla="*/ 7 h 22"/>
                <a:gd name="T24" fmla="*/ 16 w 17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2">
                  <a:moveTo>
                    <a:pt x="16" y="2"/>
                  </a:moveTo>
                  <a:lnTo>
                    <a:pt x="16" y="0"/>
                  </a:lnTo>
                  <a:lnTo>
                    <a:pt x="13" y="3"/>
                  </a:lnTo>
                  <a:lnTo>
                    <a:pt x="8" y="5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6" y="21"/>
                  </a:lnTo>
                  <a:lnTo>
                    <a:pt x="9" y="19"/>
                  </a:lnTo>
                  <a:lnTo>
                    <a:pt x="15" y="7"/>
                  </a:lnTo>
                  <a:lnTo>
                    <a:pt x="16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20ECEAB-076B-03BC-8DED-FD4366A01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6819" y="2064255"/>
              <a:ext cx="46635" cy="30176"/>
            </a:xfrm>
            <a:custGeom>
              <a:avLst/>
              <a:gdLst>
                <a:gd name="T0" fmla="*/ 0 w 48"/>
                <a:gd name="T1" fmla="*/ 16 h 31"/>
                <a:gd name="T2" fmla="*/ 6 w 48"/>
                <a:gd name="T3" fmla="*/ 15 h 31"/>
                <a:gd name="T4" fmla="*/ 7 w 48"/>
                <a:gd name="T5" fmla="*/ 13 h 31"/>
                <a:gd name="T6" fmla="*/ 14 w 48"/>
                <a:gd name="T7" fmla="*/ 14 h 31"/>
                <a:gd name="T8" fmla="*/ 18 w 48"/>
                <a:gd name="T9" fmla="*/ 10 h 31"/>
                <a:gd name="T10" fmla="*/ 20 w 48"/>
                <a:gd name="T11" fmla="*/ 6 h 31"/>
                <a:gd name="T12" fmla="*/ 34 w 48"/>
                <a:gd name="T13" fmla="*/ 0 h 31"/>
                <a:gd name="T14" fmla="*/ 44 w 48"/>
                <a:gd name="T15" fmla="*/ 1 h 31"/>
                <a:gd name="T16" fmla="*/ 42 w 48"/>
                <a:gd name="T17" fmla="*/ 6 h 31"/>
                <a:gd name="T18" fmla="*/ 47 w 48"/>
                <a:gd name="T19" fmla="*/ 10 h 31"/>
                <a:gd name="T20" fmla="*/ 47 w 48"/>
                <a:gd name="T21" fmla="*/ 18 h 31"/>
                <a:gd name="T22" fmla="*/ 23 w 48"/>
                <a:gd name="T23" fmla="*/ 23 h 31"/>
                <a:gd name="T24" fmla="*/ 8 w 48"/>
                <a:gd name="T25" fmla="*/ 30 h 31"/>
                <a:gd name="T26" fmla="*/ 4 w 48"/>
                <a:gd name="T27" fmla="*/ 23 h 31"/>
                <a:gd name="T28" fmla="*/ 0 w 48"/>
                <a:gd name="T2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31">
                  <a:moveTo>
                    <a:pt x="0" y="16"/>
                  </a:moveTo>
                  <a:lnTo>
                    <a:pt x="6" y="15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8" y="10"/>
                  </a:lnTo>
                  <a:lnTo>
                    <a:pt x="20" y="6"/>
                  </a:lnTo>
                  <a:lnTo>
                    <a:pt x="34" y="0"/>
                  </a:lnTo>
                  <a:lnTo>
                    <a:pt x="44" y="1"/>
                  </a:lnTo>
                  <a:lnTo>
                    <a:pt x="42" y="6"/>
                  </a:lnTo>
                  <a:lnTo>
                    <a:pt x="47" y="10"/>
                  </a:lnTo>
                  <a:lnTo>
                    <a:pt x="47" y="18"/>
                  </a:lnTo>
                  <a:lnTo>
                    <a:pt x="23" y="23"/>
                  </a:lnTo>
                  <a:lnTo>
                    <a:pt x="8" y="30"/>
                  </a:lnTo>
                  <a:lnTo>
                    <a:pt x="4" y="23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412611D-8285-C8F2-5E71-BA500619A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4984" y="1501897"/>
              <a:ext cx="34290" cy="31547"/>
            </a:xfrm>
            <a:custGeom>
              <a:avLst/>
              <a:gdLst>
                <a:gd name="T0" fmla="*/ 12 w 34"/>
                <a:gd name="T1" fmla="*/ 16 h 33"/>
                <a:gd name="T2" fmla="*/ 10 w 34"/>
                <a:gd name="T3" fmla="*/ 16 h 33"/>
                <a:gd name="T4" fmla="*/ 8 w 34"/>
                <a:gd name="T5" fmla="*/ 11 h 33"/>
                <a:gd name="T6" fmla="*/ 6 w 34"/>
                <a:gd name="T7" fmla="*/ 6 h 33"/>
                <a:gd name="T8" fmla="*/ 14 w 34"/>
                <a:gd name="T9" fmla="*/ 10 h 33"/>
                <a:gd name="T10" fmla="*/ 21 w 34"/>
                <a:gd name="T11" fmla="*/ 9 h 33"/>
                <a:gd name="T12" fmla="*/ 26 w 34"/>
                <a:gd name="T13" fmla="*/ 4 h 33"/>
                <a:gd name="T14" fmla="*/ 30 w 34"/>
                <a:gd name="T15" fmla="*/ 0 h 33"/>
                <a:gd name="T16" fmla="*/ 33 w 34"/>
                <a:gd name="T17" fmla="*/ 7 h 33"/>
                <a:gd name="T18" fmla="*/ 32 w 34"/>
                <a:gd name="T19" fmla="*/ 14 h 33"/>
                <a:gd name="T20" fmla="*/ 24 w 34"/>
                <a:gd name="T21" fmla="*/ 18 h 33"/>
                <a:gd name="T22" fmla="*/ 19 w 34"/>
                <a:gd name="T23" fmla="*/ 26 h 33"/>
                <a:gd name="T24" fmla="*/ 10 w 34"/>
                <a:gd name="T25" fmla="*/ 32 h 33"/>
                <a:gd name="T26" fmla="*/ 4 w 34"/>
                <a:gd name="T27" fmla="*/ 32 h 33"/>
                <a:gd name="T28" fmla="*/ 0 w 34"/>
                <a:gd name="T29" fmla="*/ 29 h 33"/>
                <a:gd name="T30" fmla="*/ 6 w 34"/>
                <a:gd name="T31" fmla="*/ 20 h 33"/>
                <a:gd name="T32" fmla="*/ 12 w 34"/>
                <a:gd name="T33" fmla="*/ 19 h 33"/>
                <a:gd name="T34" fmla="*/ 12 w 34"/>
                <a:gd name="T3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3">
                  <a:moveTo>
                    <a:pt x="12" y="16"/>
                  </a:moveTo>
                  <a:lnTo>
                    <a:pt x="10" y="16"/>
                  </a:lnTo>
                  <a:lnTo>
                    <a:pt x="8" y="11"/>
                  </a:lnTo>
                  <a:lnTo>
                    <a:pt x="6" y="6"/>
                  </a:lnTo>
                  <a:lnTo>
                    <a:pt x="14" y="10"/>
                  </a:lnTo>
                  <a:lnTo>
                    <a:pt x="21" y="9"/>
                  </a:lnTo>
                  <a:lnTo>
                    <a:pt x="26" y="4"/>
                  </a:lnTo>
                  <a:lnTo>
                    <a:pt x="30" y="0"/>
                  </a:lnTo>
                  <a:lnTo>
                    <a:pt x="33" y="7"/>
                  </a:lnTo>
                  <a:lnTo>
                    <a:pt x="32" y="14"/>
                  </a:lnTo>
                  <a:lnTo>
                    <a:pt x="24" y="18"/>
                  </a:lnTo>
                  <a:lnTo>
                    <a:pt x="19" y="26"/>
                  </a:lnTo>
                  <a:lnTo>
                    <a:pt x="10" y="32"/>
                  </a:lnTo>
                  <a:lnTo>
                    <a:pt x="4" y="32"/>
                  </a:lnTo>
                  <a:lnTo>
                    <a:pt x="0" y="29"/>
                  </a:lnTo>
                  <a:lnTo>
                    <a:pt x="6" y="20"/>
                  </a:lnTo>
                  <a:lnTo>
                    <a:pt x="12" y="19"/>
                  </a:lnTo>
                  <a:lnTo>
                    <a:pt x="12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06251A74-B004-2426-A4E0-5CBDEDAAD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9754" y="1921608"/>
              <a:ext cx="629567" cy="913490"/>
            </a:xfrm>
            <a:custGeom>
              <a:avLst/>
              <a:gdLst>
                <a:gd name="T0" fmla="*/ 446 w 637"/>
                <a:gd name="T1" fmla="*/ 28 h 925"/>
                <a:gd name="T2" fmla="*/ 400 w 637"/>
                <a:gd name="T3" fmla="*/ 76 h 925"/>
                <a:gd name="T4" fmla="*/ 362 w 637"/>
                <a:gd name="T5" fmla="*/ 134 h 925"/>
                <a:gd name="T6" fmla="*/ 407 w 637"/>
                <a:gd name="T7" fmla="*/ 159 h 925"/>
                <a:gd name="T8" fmla="*/ 448 w 637"/>
                <a:gd name="T9" fmla="*/ 144 h 925"/>
                <a:gd name="T10" fmla="*/ 388 w 637"/>
                <a:gd name="T11" fmla="*/ 179 h 925"/>
                <a:gd name="T12" fmla="*/ 360 w 637"/>
                <a:gd name="T13" fmla="*/ 155 h 925"/>
                <a:gd name="T14" fmla="*/ 338 w 637"/>
                <a:gd name="T15" fmla="*/ 182 h 925"/>
                <a:gd name="T16" fmla="*/ 302 w 637"/>
                <a:gd name="T17" fmla="*/ 176 h 925"/>
                <a:gd name="T18" fmla="*/ 265 w 637"/>
                <a:gd name="T19" fmla="*/ 209 h 925"/>
                <a:gd name="T20" fmla="*/ 246 w 637"/>
                <a:gd name="T21" fmla="*/ 212 h 925"/>
                <a:gd name="T22" fmla="*/ 216 w 637"/>
                <a:gd name="T23" fmla="*/ 232 h 925"/>
                <a:gd name="T24" fmla="*/ 180 w 637"/>
                <a:gd name="T25" fmla="*/ 265 h 925"/>
                <a:gd name="T26" fmla="*/ 208 w 637"/>
                <a:gd name="T27" fmla="*/ 295 h 925"/>
                <a:gd name="T28" fmla="*/ 140 w 637"/>
                <a:gd name="T29" fmla="*/ 282 h 925"/>
                <a:gd name="T30" fmla="*/ 145 w 637"/>
                <a:gd name="T31" fmla="*/ 300 h 925"/>
                <a:gd name="T32" fmla="*/ 133 w 637"/>
                <a:gd name="T33" fmla="*/ 323 h 925"/>
                <a:gd name="T34" fmla="*/ 104 w 637"/>
                <a:gd name="T35" fmla="*/ 352 h 925"/>
                <a:gd name="T36" fmla="*/ 53 w 637"/>
                <a:gd name="T37" fmla="*/ 333 h 925"/>
                <a:gd name="T38" fmla="*/ 106 w 637"/>
                <a:gd name="T39" fmla="*/ 365 h 925"/>
                <a:gd name="T40" fmla="*/ 93 w 637"/>
                <a:gd name="T41" fmla="*/ 385 h 925"/>
                <a:gd name="T42" fmla="*/ 30 w 637"/>
                <a:gd name="T43" fmla="*/ 398 h 925"/>
                <a:gd name="T44" fmla="*/ 28 w 637"/>
                <a:gd name="T45" fmla="*/ 445 h 925"/>
                <a:gd name="T46" fmla="*/ 73 w 637"/>
                <a:gd name="T47" fmla="*/ 471 h 925"/>
                <a:gd name="T48" fmla="*/ 125 w 637"/>
                <a:gd name="T49" fmla="*/ 479 h 925"/>
                <a:gd name="T50" fmla="*/ 192 w 637"/>
                <a:gd name="T51" fmla="*/ 435 h 925"/>
                <a:gd name="T52" fmla="*/ 178 w 637"/>
                <a:gd name="T53" fmla="*/ 490 h 925"/>
                <a:gd name="T54" fmla="*/ 130 w 637"/>
                <a:gd name="T55" fmla="*/ 490 h 925"/>
                <a:gd name="T56" fmla="*/ 30 w 637"/>
                <a:gd name="T57" fmla="*/ 484 h 925"/>
                <a:gd name="T58" fmla="*/ 23 w 637"/>
                <a:gd name="T59" fmla="*/ 524 h 925"/>
                <a:gd name="T60" fmla="*/ 56 w 637"/>
                <a:gd name="T61" fmla="*/ 540 h 925"/>
                <a:gd name="T62" fmla="*/ 22 w 637"/>
                <a:gd name="T63" fmla="*/ 607 h 925"/>
                <a:gd name="T64" fmla="*/ 23 w 637"/>
                <a:gd name="T65" fmla="*/ 637 h 925"/>
                <a:gd name="T66" fmla="*/ 110 w 637"/>
                <a:gd name="T67" fmla="*/ 556 h 925"/>
                <a:gd name="T68" fmla="*/ 113 w 637"/>
                <a:gd name="T69" fmla="*/ 582 h 925"/>
                <a:gd name="T70" fmla="*/ 48 w 637"/>
                <a:gd name="T71" fmla="*/ 648 h 925"/>
                <a:gd name="T72" fmla="*/ 51 w 637"/>
                <a:gd name="T73" fmla="*/ 678 h 925"/>
                <a:gd name="T74" fmla="*/ 4 w 637"/>
                <a:gd name="T75" fmla="*/ 720 h 925"/>
                <a:gd name="T76" fmla="*/ 45 w 637"/>
                <a:gd name="T77" fmla="*/ 718 h 925"/>
                <a:gd name="T78" fmla="*/ 50 w 637"/>
                <a:gd name="T79" fmla="*/ 760 h 925"/>
                <a:gd name="T80" fmla="*/ 18 w 637"/>
                <a:gd name="T81" fmla="*/ 771 h 925"/>
                <a:gd name="T82" fmla="*/ 77 w 637"/>
                <a:gd name="T83" fmla="*/ 907 h 925"/>
                <a:gd name="T84" fmla="*/ 168 w 637"/>
                <a:gd name="T85" fmla="*/ 907 h 925"/>
                <a:gd name="T86" fmla="*/ 274 w 637"/>
                <a:gd name="T87" fmla="*/ 829 h 925"/>
                <a:gd name="T88" fmla="*/ 346 w 637"/>
                <a:gd name="T89" fmla="*/ 790 h 925"/>
                <a:gd name="T90" fmla="*/ 352 w 637"/>
                <a:gd name="T91" fmla="*/ 726 h 925"/>
                <a:gd name="T92" fmla="*/ 372 w 637"/>
                <a:gd name="T93" fmla="*/ 720 h 925"/>
                <a:gd name="T94" fmla="*/ 386 w 637"/>
                <a:gd name="T95" fmla="*/ 687 h 925"/>
                <a:gd name="T96" fmla="*/ 381 w 637"/>
                <a:gd name="T97" fmla="*/ 775 h 925"/>
                <a:gd name="T98" fmla="*/ 422 w 637"/>
                <a:gd name="T99" fmla="*/ 812 h 925"/>
                <a:gd name="T100" fmla="*/ 463 w 637"/>
                <a:gd name="T101" fmla="*/ 687 h 925"/>
                <a:gd name="T102" fmla="*/ 513 w 637"/>
                <a:gd name="T103" fmla="*/ 583 h 925"/>
                <a:gd name="T104" fmla="*/ 510 w 637"/>
                <a:gd name="T105" fmla="*/ 441 h 925"/>
                <a:gd name="T106" fmla="*/ 501 w 637"/>
                <a:gd name="T107" fmla="*/ 288 h 925"/>
                <a:gd name="T108" fmla="*/ 510 w 637"/>
                <a:gd name="T109" fmla="*/ 236 h 925"/>
                <a:gd name="T110" fmla="*/ 586 w 637"/>
                <a:gd name="T111" fmla="*/ 108 h 925"/>
                <a:gd name="T112" fmla="*/ 612 w 637"/>
                <a:gd name="T113" fmla="*/ 25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7" h="925">
                  <a:moveTo>
                    <a:pt x="494" y="0"/>
                  </a:moveTo>
                  <a:lnTo>
                    <a:pt x="487" y="2"/>
                  </a:lnTo>
                  <a:lnTo>
                    <a:pt x="475" y="7"/>
                  </a:lnTo>
                  <a:lnTo>
                    <a:pt x="474" y="18"/>
                  </a:lnTo>
                  <a:lnTo>
                    <a:pt x="477" y="30"/>
                  </a:lnTo>
                  <a:lnTo>
                    <a:pt x="473" y="38"/>
                  </a:lnTo>
                  <a:lnTo>
                    <a:pt x="460" y="41"/>
                  </a:lnTo>
                  <a:lnTo>
                    <a:pt x="446" y="28"/>
                  </a:lnTo>
                  <a:lnTo>
                    <a:pt x="443" y="28"/>
                  </a:lnTo>
                  <a:lnTo>
                    <a:pt x="435" y="36"/>
                  </a:lnTo>
                  <a:lnTo>
                    <a:pt x="432" y="43"/>
                  </a:lnTo>
                  <a:lnTo>
                    <a:pt x="420" y="51"/>
                  </a:lnTo>
                  <a:lnTo>
                    <a:pt x="418" y="56"/>
                  </a:lnTo>
                  <a:lnTo>
                    <a:pt x="411" y="63"/>
                  </a:lnTo>
                  <a:lnTo>
                    <a:pt x="405" y="71"/>
                  </a:lnTo>
                  <a:lnTo>
                    <a:pt x="400" y="76"/>
                  </a:lnTo>
                  <a:lnTo>
                    <a:pt x="395" y="83"/>
                  </a:lnTo>
                  <a:lnTo>
                    <a:pt x="389" y="90"/>
                  </a:lnTo>
                  <a:lnTo>
                    <a:pt x="386" y="96"/>
                  </a:lnTo>
                  <a:lnTo>
                    <a:pt x="388" y="108"/>
                  </a:lnTo>
                  <a:lnTo>
                    <a:pt x="388" y="112"/>
                  </a:lnTo>
                  <a:lnTo>
                    <a:pt x="377" y="119"/>
                  </a:lnTo>
                  <a:lnTo>
                    <a:pt x="363" y="123"/>
                  </a:lnTo>
                  <a:lnTo>
                    <a:pt x="362" y="134"/>
                  </a:lnTo>
                  <a:lnTo>
                    <a:pt x="366" y="141"/>
                  </a:lnTo>
                  <a:lnTo>
                    <a:pt x="380" y="136"/>
                  </a:lnTo>
                  <a:lnTo>
                    <a:pt x="377" y="142"/>
                  </a:lnTo>
                  <a:lnTo>
                    <a:pt x="374" y="152"/>
                  </a:lnTo>
                  <a:lnTo>
                    <a:pt x="380" y="167"/>
                  </a:lnTo>
                  <a:lnTo>
                    <a:pt x="388" y="170"/>
                  </a:lnTo>
                  <a:lnTo>
                    <a:pt x="398" y="164"/>
                  </a:lnTo>
                  <a:lnTo>
                    <a:pt x="407" y="159"/>
                  </a:lnTo>
                  <a:lnTo>
                    <a:pt x="419" y="151"/>
                  </a:lnTo>
                  <a:lnTo>
                    <a:pt x="431" y="143"/>
                  </a:lnTo>
                  <a:lnTo>
                    <a:pt x="446" y="139"/>
                  </a:lnTo>
                  <a:lnTo>
                    <a:pt x="456" y="134"/>
                  </a:lnTo>
                  <a:lnTo>
                    <a:pt x="463" y="127"/>
                  </a:lnTo>
                  <a:lnTo>
                    <a:pt x="468" y="130"/>
                  </a:lnTo>
                  <a:lnTo>
                    <a:pt x="463" y="136"/>
                  </a:lnTo>
                  <a:lnTo>
                    <a:pt x="448" y="144"/>
                  </a:lnTo>
                  <a:lnTo>
                    <a:pt x="439" y="144"/>
                  </a:lnTo>
                  <a:lnTo>
                    <a:pt x="426" y="152"/>
                  </a:lnTo>
                  <a:lnTo>
                    <a:pt x="416" y="161"/>
                  </a:lnTo>
                  <a:lnTo>
                    <a:pt x="422" y="169"/>
                  </a:lnTo>
                  <a:lnTo>
                    <a:pt x="422" y="174"/>
                  </a:lnTo>
                  <a:lnTo>
                    <a:pt x="413" y="178"/>
                  </a:lnTo>
                  <a:lnTo>
                    <a:pt x="400" y="180"/>
                  </a:lnTo>
                  <a:lnTo>
                    <a:pt x="388" y="179"/>
                  </a:lnTo>
                  <a:lnTo>
                    <a:pt x="385" y="183"/>
                  </a:lnTo>
                  <a:lnTo>
                    <a:pt x="388" y="190"/>
                  </a:lnTo>
                  <a:lnTo>
                    <a:pt x="383" y="192"/>
                  </a:lnTo>
                  <a:lnTo>
                    <a:pt x="372" y="189"/>
                  </a:lnTo>
                  <a:lnTo>
                    <a:pt x="374" y="185"/>
                  </a:lnTo>
                  <a:lnTo>
                    <a:pt x="373" y="179"/>
                  </a:lnTo>
                  <a:lnTo>
                    <a:pt x="365" y="161"/>
                  </a:lnTo>
                  <a:lnTo>
                    <a:pt x="360" y="155"/>
                  </a:lnTo>
                  <a:lnTo>
                    <a:pt x="354" y="155"/>
                  </a:lnTo>
                  <a:lnTo>
                    <a:pt x="350" y="160"/>
                  </a:lnTo>
                  <a:lnTo>
                    <a:pt x="342" y="161"/>
                  </a:lnTo>
                  <a:lnTo>
                    <a:pt x="337" y="166"/>
                  </a:lnTo>
                  <a:lnTo>
                    <a:pt x="334" y="168"/>
                  </a:lnTo>
                  <a:lnTo>
                    <a:pt x="333" y="174"/>
                  </a:lnTo>
                  <a:lnTo>
                    <a:pt x="332" y="176"/>
                  </a:lnTo>
                  <a:lnTo>
                    <a:pt x="338" y="182"/>
                  </a:lnTo>
                  <a:lnTo>
                    <a:pt x="340" y="188"/>
                  </a:lnTo>
                  <a:lnTo>
                    <a:pt x="326" y="194"/>
                  </a:lnTo>
                  <a:lnTo>
                    <a:pt x="321" y="186"/>
                  </a:lnTo>
                  <a:lnTo>
                    <a:pt x="322" y="178"/>
                  </a:lnTo>
                  <a:lnTo>
                    <a:pt x="320" y="170"/>
                  </a:lnTo>
                  <a:lnTo>
                    <a:pt x="313" y="172"/>
                  </a:lnTo>
                  <a:lnTo>
                    <a:pt x="306" y="176"/>
                  </a:lnTo>
                  <a:lnTo>
                    <a:pt x="302" y="176"/>
                  </a:lnTo>
                  <a:lnTo>
                    <a:pt x="288" y="180"/>
                  </a:lnTo>
                  <a:lnTo>
                    <a:pt x="284" y="185"/>
                  </a:lnTo>
                  <a:lnTo>
                    <a:pt x="282" y="190"/>
                  </a:lnTo>
                  <a:lnTo>
                    <a:pt x="278" y="197"/>
                  </a:lnTo>
                  <a:lnTo>
                    <a:pt x="271" y="196"/>
                  </a:lnTo>
                  <a:lnTo>
                    <a:pt x="272" y="204"/>
                  </a:lnTo>
                  <a:lnTo>
                    <a:pt x="269" y="208"/>
                  </a:lnTo>
                  <a:lnTo>
                    <a:pt x="265" y="209"/>
                  </a:lnTo>
                  <a:lnTo>
                    <a:pt x="259" y="208"/>
                  </a:lnTo>
                  <a:lnTo>
                    <a:pt x="260" y="204"/>
                  </a:lnTo>
                  <a:lnTo>
                    <a:pt x="259" y="198"/>
                  </a:lnTo>
                  <a:lnTo>
                    <a:pt x="253" y="198"/>
                  </a:lnTo>
                  <a:lnTo>
                    <a:pt x="250" y="204"/>
                  </a:lnTo>
                  <a:lnTo>
                    <a:pt x="250" y="209"/>
                  </a:lnTo>
                  <a:lnTo>
                    <a:pt x="249" y="212"/>
                  </a:lnTo>
                  <a:lnTo>
                    <a:pt x="246" y="212"/>
                  </a:lnTo>
                  <a:lnTo>
                    <a:pt x="242" y="210"/>
                  </a:lnTo>
                  <a:lnTo>
                    <a:pt x="238" y="210"/>
                  </a:lnTo>
                  <a:lnTo>
                    <a:pt x="234" y="212"/>
                  </a:lnTo>
                  <a:lnTo>
                    <a:pt x="230" y="212"/>
                  </a:lnTo>
                  <a:lnTo>
                    <a:pt x="228" y="214"/>
                  </a:lnTo>
                  <a:lnTo>
                    <a:pt x="221" y="216"/>
                  </a:lnTo>
                  <a:lnTo>
                    <a:pt x="218" y="224"/>
                  </a:lnTo>
                  <a:lnTo>
                    <a:pt x="216" y="232"/>
                  </a:lnTo>
                  <a:lnTo>
                    <a:pt x="210" y="244"/>
                  </a:lnTo>
                  <a:lnTo>
                    <a:pt x="202" y="237"/>
                  </a:lnTo>
                  <a:lnTo>
                    <a:pt x="191" y="235"/>
                  </a:lnTo>
                  <a:lnTo>
                    <a:pt x="179" y="242"/>
                  </a:lnTo>
                  <a:lnTo>
                    <a:pt x="176" y="250"/>
                  </a:lnTo>
                  <a:lnTo>
                    <a:pt x="182" y="254"/>
                  </a:lnTo>
                  <a:lnTo>
                    <a:pt x="187" y="258"/>
                  </a:lnTo>
                  <a:lnTo>
                    <a:pt x="180" y="265"/>
                  </a:lnTo>
                  <a:lnTo>
                    <a:pt x="191" y="269"/>
                  </a:lnTo>
                  <a:lnTo>
                    <a:pt x="204" y="267"/>
                  </a:lnTo>
                  <a:lnTo>
                    <a:pt x="206" y="271"/>
                  </a:lnTo>
                  <a:lnTo>
                    <a:pt x="208" y="274"/>
                  </a:lnTo>
                  <a:lnTo>
                    <a:pt x="213" y="278"/>
                  </a:lnTo>
                  <a:lnTo>
                    <a:pt x="208" y="282"/>
                  </a:lnTo>
                  <a:lnTo>
                    <a:pt x="204" y="287"/>
                  </a:lnTo>
                  <a:lnTo>
                    <a:pt x="208" y="295"/>
                  </a:lnTo>
                  <a:lnTo>
                    <a:pt x="199" y="288"/>
                  </a:lnTo>
                  <a:lnTo>
                    <a:pt x="189" y="288"/>
                  </a:lnTo>
                  <a:lnTo>
                    <a:pt x="179" y="284"/>
                  </a:lnTo>
                  <a:lnTo>
                    <a:pt x="172" y="284"/>
                  </a:lnTo>
                  <a:lnTo>
                    <a:pt x="162" y="282"/>
                  </a:lnTo>
                  <a:lnTo>
                    <a:pt x="154" y="280"/>
                  </a:lnTo>
                  <a:lnTo>
                    <a:pt x="148" y="285"/>
                  </a:lnTo>
                  <a:lnTo>
                    <a:pt x="140" y="282"/>
                  </a:lnTo>
                  <a:lnTo>
                    <a:pt x="133" y="288"/>
                  </a:lnTo>
                  <a:lnTo>
                    <a:pt x="134" y="290"/>
                  </a:lnTo>
                  <a:lnTo>
                    <a:pt x="140" y="294"/>
                  </a:lnTo>
                  <a:lnTo>
                    <a:pt x="140" y="295"/>
                  </a:lnTo>
                  <a:lnTo>
                    <a:pt x="133" y="297"/>
                  </a:lnTo>
                  <a:lnTo>
                    <a:pt x="133" y="303"/>
                  </a:lnTo>
                  <a:lnTo>
                    <a:pt x="142" y="303"/>
                  </a:lnTo>
                  <a:lnTo>
                    <a:pt x="145" y="300"/>
                  </a:lnTo>
                  <a:lnTo>
                    <a:pt x="148" y="300"/>
                  </a:lnTo>
                  <a:lnTo>
                    <a:pt x="142" y="306"/>
                  </a:lnTo>
                  <a:lnTo>
                    <a:pt x="138" y="311"/>
                  </a:lnTo>
                  <a:lnTo>
                    <a:pt x="138" y="319"/>
                  </a:lnTo>
                  <a:lnTo>
                    <a:pt x="140" y="329"/>
                  </a:lnTo>
                  <a:lnTo>
                    <a:pt x="141" y="339"/>
                  </a:lnTo>
                  <a:lnTo>
                    <a:pt x="136" y="340"/>
                  </a:lnTo>
                  <a:lnTo>
                    <a:pt x="133" y="323"/>
                  </a:lnTo>
                  <a:lnTo>
                    <a:pt x="129" y="315"/>
                  </a:lnTo>
                  <a:lnTo>
                    <a:pt x="117" y="320"/>
                  </a:lnTo>
                  <a:lnTo>
                    <a:pt x="110" y="329"/>
                  </a:lnTo>
                  <a:lnTo>
                    <a:pt x="106" y="336"/>
                  </a:lnTo>
                  <a:lnTo>
                    <a:pt x="104" y="340"/>
                  </a:lnTo>
                  <a:lnTo>
                    <a:pt x="110" y="347"/>
                  </a:lnTo>
                  <a:lnTo>
                    <a:pt x="110" y="355"/>
                  </a:lnTo>
                  <a:lnTo>
                    <a:pt x="104" y="352"/>
                  </a:lnTo>
                  <a:lnTo>
                    <a:pt x="100" y="347"/>
                  </a:lnTo>
                  <a:lnTo>
                    <a:pt x="96" y="337"/>
                  </a:lnTo>
                  <a:lnTo>
                    <a:pt x="87" y="339"/>
                  </a:lnTo>
                  <a:lnTo>
                    <a:pt x="72" y="336"/>
                  </a:lnTo>
                  <a:lnTo>
                    <a:pt x="69" y="344"/>
                  </a:lnTo>
                  <a:lnTo>
                    <a:pt x="70" y="350"/>
                  </a:lnTo>
                  <a:lnTo>
                    <a:pt x="62" y="340"/>
                  </a:lnTo>
                  <a:lnTo>
                    <a:pt x="53" y="333"/>
                  </a:lnTo>
                  <a:lnTo>
                    <a:pt x="48" y="336"/>
                  </a:lnTo>
                  <a:lnTo>
                    <a:pt x="52" y="346"/>
                  </a:lnTo>
                  <a:lnTo>
                    <a:pt x="53" y="355"/>
                  </a:lnTo>
                  <a:lnTo>
                    <a:pt x="47" y="361"/>
                  </a:lnTo>
                  <a:lnTo>
                    <a:pt x="49" y="365"/>
                  </a:lnTo>
                  <a:lnTo>
                    <a:pt x="68" y="366"/>
                  </a:lnTo>
                  <a:lnTo>
                    <a:pt x="83" y="369"/>
                  </a:lnTo>
                  <a:lnTo>
                    <a:pt x="106" y="365"/>
                  </a:lnTo>
                  <a:lnTo>
                    <a:pt x="113" y="365"/>
                  </a:lnTo>
                  <a:lnTo>
                    <a:pt x="93" y="373"/>
                  </a:lnTo>
                  <a:lnTo>
                    <a:pt x="96" y="377"/>
                  </a:lnTo>
                  <a:lnTo>
                    <a:pt x="110" y="378"/>
                  </a:lnTo>
                  <a:lnTo>
                    <a:pt x="121" y="375"/>
                  </a:lnTo>
                  <a:lnTo>
                    <a:pt x="124" y="379"/>
                  </a:lnTo>
                  <a:lnTo>
                    <a:pt x="112" y="385"/>
                  </a:lnTo>
                  <a:lnTo>
                    <a:pt x="93" y="385"/>
                  </a:lnTo>
                  <a:lnTo>
                    <a:pt x="74" y="382"/>
                  </a:lnTo>
                  <a:lnTo>
                    <a:pt x="68" y="376"/>
                  </a:lnTo>
                  <a:lnTo>
                    <a:pt x="62" y="375"/>
                  </a:lnTo>
                  <a:lnTo>
                    <a:pt x="45" y="384"/>
                  </a:lnTo>
                  <a:lnTo>
                    <a:pt x="45" y="390"/>
                  </a:lnTo>
                  <a:lnTo>
                    <a:pt x="36" y="388"/>
                  </a:lnTo>
                  <a:lnTo>
                    <a:pt x="32" y="390"/>
                  </a:lnTo>
                  <a:lnTo>
                    <a:pt x="30" y="398"/>
                  </a:lnTo>
                  <a:lnTo>
                    <a:pt x="39" y="404"/>
                  </a:lnTo>
                  <a:lnTo>
                    <a:pt x="47" y="407"/>
                  </a:lnTo>
                  <a:lnTo>
                    <a:pt x="45" y="415"/>
                  </a:lnTo>
                  <a:lnTo>
                    <a:pt x="43" y="420"/>
                  </a:lnTo>
                  <a:lnTo>
                    <a:pt x="43" y="423"/>
                  </a:lnTo>
                  <a:lnTo>
                    <a:pt x="36" y="427"/>
                  </a:lnTo>
                  <a:lnTo>
                    <a:pt x="26" y="436"/>
                  </a:lnTo>
                  <a:lnTo>
                    <a:pt x="28" y="445"/>
                  </a:lnTo>
                  <a:lnTo>
                    <a:pt x="25" y="450"/>
                  </a:lnTo>
                  <a:lnTo>
                    <a:pt x="23" y="458"/>
                  </a:lnTo>
                  <a:lnTo>
                    <a:pt x="28" y="464"/>
                  </a:lnTo>
                  <a:lnTo>
                    <a:pt x="26" y="473"/>
                  </a:lnTo>
                  <a:lnTo>
                    <a:pt x="33" y="476"/>
                  </a:lnTo>
                  <a:lnTo>
                    <a:pt x="45" y="479"/>
                  </a:lnTo>
                  <a:lnTo>
                    <a:pt x="57" y="477"/>
                  </a:lnTo>
                  <a:lnTo>
                    <a:pt x="73" y="471"/>
                  </a:lnTo>
                  <a:lnTo>
                    <a:pt x="83" y="469"/>
                  </a:lnTo>
                  <a:lnTo>
                    <a:pt x="92" y="476"/>
                  </a:lnTo>
                  <a:lnTo>
                    <a:pt x="106" y="478"/>
                  </a:lnTo>
                  <a:lnTo>
                    <a:pt x="112" y="464"/>
                  </a:lnTo>
                  <a:lnTo>
                    <a:pt x="124" y="447"/>
                  </a:lnTo>
                  <a:lnTo>
                    <a:pt x="125" y="458"/>
                  </a:lnTo>
                  <a:lnTo>
                    <a:pt x="119" y="474"/>
                  </a:lnTo>
                  <a:lnTo>
                    <a:pt x="125" y="479"/>
                  </a:lnTo>
                  <a:lnTo>
                    <a:pt x="140" y="481"/>
                  </a:lnTo>
                  <a:lnTo>
                    <a:pt x="148" y="478"/>
                  </a:lnTo>
                  <a:lnTo>
                    <a:pt x="150" y="481"/>
                  </a:lnTo>
                  <a:lnTo>
                    <a:pt x="154" y="482"/>
                  </a:lnTo>
                  <a:lnTo>
                    <a:pt x="168" y="470"/>
                  </a:lnTo>
                  <a:lnTo>
                    <a:pt x="172" y="460"/>
                  </a:lnTo>
                  <a:lnTo>
                    <a:pt x="176" y="443"/>
                  </a:lnTo>
                  <a:lnTo>
                    <a:pt x="192" y="435"/>
                  </a:lnTo>
                  <a:lnTo>
                    <a:pt x="193" y="441"/>
                  </a:lnTo>
                  <a:lnTo>
                    <a:pt x="181" y="458"/>
                  </a:lnTo>
                  <a:lnTo>
                    <a:pt x="178" y="471"/>
                  </a:lnTo>
                  <a:lnTo>
                    <a:pt x="174" y="478"/>
                  </a:lnTo>
                  <a:lnTo>
                    <a:pt x="182" y="477"/>
                  </a:lnTo>
                  <a:lnTo>
                    <a:pt x="191" y="473"/>
                  </a:lnTo>
                  <a:lnTo>
                    <a:pt x="197" y="477"/>
                  </a:lnTo>
                  <a:lnTo>
                    <a:pt x="178" y="490"/>
                  </a:lnTo>
                  <a:lnTo>
                    <a:pt x="156" y="494"/>
                  </a:lnTo>
                  <a:lnTo>
                    <a:pt x="152" y="506"/>
                  </a:lnTo>
                  <a:lnTo>
                    <a:pt x="160" y="515"/>
                  </a:lnTo>
                  <a:lnTo>
                    <a:pt x="156" y="517"/>
                  </a:lnTo>
                  <a:lnTo>
                    <a:pt x="141" y="523"/>
                  </a:lnTo>
                  <a:lnTo>
                    <a:pt x="142" y="510"/>
                  </a:lnTo>
                  <a:lnTo>
                    <a:pt x="140" y="501"/>
                  </a:lnTo>
                  <a:lnTo>
                    <a:pt x="130" y="490"/>
                  </a:lnTo>
                  <a:lnTo>
                    <a:pt x="116" y="489"/>
                  </a:lnTo>
                  <a:lnTo>
                    <a:pt x="100" y="491"/>
                  </a:lnTo>
                  <a:lnTo>
                    <a:pt x="87" y="487"/>
                  </a:lnTo>
                  <a:lnTo>
                    <a:pt x="74" y="488"/>
                  </a:lnTo>
                  <a:lnTo>
                    <a:pt x="63" y="484"/>
                  </a:lnTo>
                  <a:lnTo>
                    <a:pt x="52" y="492"/>
                  </a:lnTo>
                  <a:lnTo>
                    <a:pt x="41" y="490"/>
                  </a:lnTo>
                  <a:lnTo>
                    <a:pt x="30" y="484"/>
                  </a:lnTo>
                  <a:lnTo>
                    <a:pt x="24" y="492"/>
                  </a:lnTo>
                  <a:lnTo>
                    <a:pt x="20" y="498"/>
                  </a:lnTo>
                  <a:lnTo>
                    <a:pt x="17" y="511"/>
                  </a:lnTo>
                  <a:lnTo>
                    <a:pt x="28" y="513"/>
                  </a:lnTo>
                  <a:lnTo>
                    <a:pt x="34" y="511"/>
                  </a:lnTo>
                  <a:lnTo>
                    <a:pt x="33" y="520"/>
                  </a:lnTo>
                  <a:lnTo>
                    <a:pt x="32" y="530"/>
                  </a:lnTo>
                  <a:lnTo>
                    <a:pt x="23" y="524"/>
                  </a:lnTo>
                  <a:lnTo>
                    <a:pt x="15" y="516"/>
                  </a:lnTo>
                  <a:lnTo>
                    <a:pt x="14" y="519"/>
                  </a:lnTo>
                  <a:lnTo>
                    <a:pt x="12" y="519"/>
                  </a:lnTo>
                  <a:lnTo>
                    <a:pt x="11" y="522"/>
                  </a:lnTo>
                  <a:lnTo>
                    <a:pt x="20" y="547"/>
                  </a:lnTo>
                  <a:lnTo>
                    <a:pt x="28" y="549"/>
                  </a:lnTo>
                  <a:lnTo>
                    <a:pt x="45" y="541"/>
                  </a:lnTo>
                  <a:lnTo>
                    <a:pt x="56" y="540"/>
                  </a:lnTo>
                  <a:lnTo>
                    <a:pt x="37" y="554"/>
                  </a:lnTo>
                  <a:lnTo>
                    <a:pt x="32" y="563"/>
                  </a:lnTo>
                  <a:lnTo>
                    <a:pt x="35" y="568"/>
                  </a:lnTo>
                  <a:lnTo>
                    <a:pt x="20" y="574"/>
                  </a:lnTo>
                  <a:lnTo>
                    <a:pt x="14" y="580"/>
                  </a:lnTo>
                  <a:lnTo>
                    <a:pt x="15" y="591"/>
                  </a:lnTo>
                  <a:lnTo>
                    <a:pt x="20" y="598"/>
                  </a:lnTo>
                  <a:lnTo>
                    <a:pt x="22" y="607"/>
                  </a:lnTo>
                  <a:lnTo>
                    <a:pt x="30" y="603"/>
                  </a:lnTo>
                  <a:lnTo>
                    <a:pt x="39" y="594"/>
                  </a:lnTo>
                  <a:lnTo>
                    <a:pt x="37" y="606"/>
                  </a:lnTo>
                  <a:lnTo>
                    <a:pt x="43" y="616"/>
                  </a:lnTo>
                  <a:lnTo>
                    <a:pt x="46" y="624"/>
                  </a:lnTo>
                  <a:lnTo>
                    <a:pt x="36" y="624"/>
                  </a:lnTo>
                  <a:lnTo>
                    <a:pt x="24" y="631"/>
                  </a:lnTo>
                  <a:lnTo>
                    <a:pt x="23" y="637"/>
                  </a:lnTo>
                  <a:lnTo>
                    <a:pt x="28" y="644"/>
                  </a:lnTo>
                  <a:lnTo>
                    <a:pt x="43" y="636"/>
                  </a:lnTo>
                  <a:lnTo>
                    <a:pt x="53" y="623"/>
                  </a:lnTo>
                  <a:lnTo>
                    <a:pt x="55" y="608"/>
                  </a:lnTo>
                  <a:lnTo>
                    <a:pt x="66" y="602"/>
                  </a:lnTo>
                  <a:lnTo>
                    <a:pt x="81" y="588"/>
                  </a:lnTo>
                  <a:lnTo>
                    <a:pt x="96" y="565"/>
                  </a:lnTo>
                  <a:lnTo>
                    <a:pt x="110" y="556"/>
                  </a:lnTo>
                  <a:lnTo>
                    <a:pt x="115" y="563"/>
                  </a:lnTo>
                  <a:lnTo>
                    <a:pt x="115" y="568"/>
                  </a:lnTo>
                  <a:lnTo>
                    <a:pt x="130" y="566"/>
                  </a:lnTo>
                  <a:lnTo>
                    <a:pt x="142" y="569"/>
                  </a:lnTo>
                  <a:lnTo>
                    <a:pt x="121" y="576"/>
                  </a:lnTo>
                  <a:lnTo>
                    <a:pt x="117" y="589"/>
                  </a:lnTo>
                  <a:lnTo>
                    <a:pt x="113" y="596"/>
                  </a:lnTo>
                  <a:lnTo>
                    <a:pt x="113" y="582"/>
                  </a:lnTo>
                  <a:lnTo>
                    <a:pt x="106" y="579"/>
                  </a:lnTo>
                  <a:lnTo>
                    <a:pt x="93" y="596"/>
                  </a:lnTo>
                  <a:lnTo>
                    <a:pt x="80" y="609"/>
                  </a:lnTo>
                  <a:lnTo>
                    <a:pt x="86" y="616"/>
                  </a:lnTo>
                  <a:lnTo>
                    <a:pt x="87" y="619"/>
                  </a:lnTo>
                  <a:lnTo>
                    <a:pt x="72" y="626"/>
                  </a:lnTo>
                  <a:lnTo>
                    <a:pt x="62" y="637"/>
                  </a:lnTo>
                  <a:lnTo>
                    <a:pt x="48" y="648"/>
                  </a:lnTo>
                  <a:lnTo>
                    <a:pt x="43" y="654"/>
                  </a:lnTo>
                  <a:lnTo>
                    <a:pt x="51" y="662"/>
                  </a:lnTo>
                  <a:lnTo>
                    <a:pt x="70" y="663"/>
                  </a:lnTo>
                  <a:lnTo>
                    <a:pt x="75" y="665"/>
                  </a:lnTo>
                  <a:lnTo>
                    <a:pt x="83" y="659"/>
                  </a:lnTo>
                  <a:lnTo>
                    <a:pt x="85" y="664"/>
                  </a:lnTo>
                  <a:lnTo>
                    <a:pt x="58" y="672"/>
                  </a:lnTo>
                  <a:lnTo>
                    <a:pt x="51" y="678"/>
                  </a:lnTo>
                  <a:lnTo>
                    <a:pt x="48" y="683"/>
                  </a:lnTo>
                  <a:lnTo>
                    <a:pt x="36" y="680"/>
                  </a:lnTo>
                  <a:lnTo>
                    <a:pt x="30" y="684"/>
                  </a:lnTo>
                  <a:lnTo>
                    <a:pt x="23" y="679"/>
                  </a:lnTo>
                  <a:lnTo>
                    <a:pt x="8" y="693"/>
                  </a:lnTo>
                  <a:lnTo>
                    <a:pt x="1" y="704"/>
                  </a:lnTo>
                  <a:lnTo>
                    <a:pt x="0" y="714"/>
                  </a:lnTo>
                  <a:lnTo>
                    <a:pt x="4" y="720"/>
                  </a:lnTo>
                  <a:lnTo>
                    <a:pt x="5" y="725"/>
                  </a:lnTo>
                  <a:lnTo>
                    <a:pt x="17" y="724"/>
                  </a:lnTo>
                  <a:lnTo>
                    <a:pt x="23" y="714"/>
                  </a:lnTo>
                  <a:lnTo>
                    <a:pt x="24" y="725"/>
                  </a:lnTo>
                  <a:lnTo>
                    <a:pt x="34" y="725"/>
                  </a:lnTo>
                  <a:lnTo>
                    <a:pt x="37" y="718"/>
                  </a:lnTo>
                  <a:lnTo>
                    <a:pt x="36" y="710"/>
                  </a:lnTo>
                  <a:lnTo>
                    <a:pt x="45" y="718"/>
                  </a:lnTo>
                  <a:lnTo>
                    <a:pt x="64" y="710"/>
                  </a:lnTo>
                  <a:lnTo>
                    <a:pt x="73" y="702"/>
                  </a:lnTo>
                  <a:lnTo>
                    <a:pt x="78" y="707"/>
                  </a:lnTo>
                  <a:lnTo>
                    <a:pt x="57" y="728"/>
                  </a:lnTo>
                  <a:lnTo>
                    <a:pt x="64" y="728"/>
                  </a:lnTo>
                  <a:lnTo>
                    <a:pt x="63" y="741"/>
                  </a:lnTo>
                  <a:lnTo>
                    <a:pt x="54" y="752"/>
                  </a:lnTo>
                  <a:lnTo>
                    <a:pt x="50" y="760"/>
                  </a:lnTo>
                  <a:lnTo>
                    <a:pt x="41" y="767"/>
                  </a:lnTo>
                  <a:lnTo>
                    <a:pt x="42" y="776"/>
                  </a:lnTo>
                  <a:lnTo>
                    <a:pt x="40" y="779"/>
                  </a:lnTo>
                  <a:lnTo>
                    <a:pt x="40" y="782"/>
                  </a:lnTo>
                  <a:lnTo>
                    <a:pt x="33" y="780"/>
                  </a:lnTo>
                  <a:lnTo>
                    <a:pt x="26" y="782"/>
                  </a:lnTo>
                  <a:lnTo>
                    <a:pt x="23" y="772"/>
                  </a:lnTo>
                  <a:lnTo>
                    <a:pt x="18" y="771"/>
                  </a:lnTo>
                  <a:lnTo>
                    <a:pt x="3" y="812"/>
                  </a:lnTo>
                  <a:lnTo>
                    <a:pt x="17" y="836"/>
                  </a:lnTo>
                  <a:lnTo>
                    <a:pt x="41" y="864"/>
                  </a:lnTo>
                  <a:lnTo>
                    <a:pt x="58" y="879"/>
                  </a:lnTo>
                  <a:lnTo>
                    <a:pt x="74" y="883"/>
                  </a:lnTo>
                  <a:lnTo>
                    <a:pt x="85" y="867"/>
                  </a:lnTo>
                  <a:lnTo>
                    <a:pt x="83" y="891"/>
                  </a:lnTo>
                  <a:lnTo>
                    <a:pt x="77" y="907"/>
                  </a:lnTo>
                  <a:lnTo>
                    <a:pt x="86" y="902"/>
                  </a:lnTo>
                  <a:lnTo>
                    <a:pt x="98" y="911"/>
                  </a:lnTo>
                  <a:lnTo>
                    <a:pt x="104" y="899"/>
                  </a:lnTo>
                  <a:lnTo>
                    <a:pt x="124" y="902"/>
                  </a:lnTo>
                  <a:lnTo>
                    <a:pt x="113" y="913"/>
                  </a:lnTo>
                  <a:lnTo>
                    <a:pt x="134" y="924"/>
                  </a:lnTo>
                  <a:lnTo>
                    <a:pt x="151" y="918"/>
                  </a:lnTo>
                  <a:lnTo>
                    <a:pt x="168" y="907"/>
                  </a:lnTo>
                  <a:lnTo>
                    <a:pt x="178" y="890"/>
                  </a:lnTo>
                  <a:lnTo>
                    <a:pt x="185" y="905"/>
                  </a:lnTo>
                  <a:lnTo>
                    <a:pt x="213" y="890"/>
                  </a:lnTo>
                  <a:lnTo>
                    <a:pt x="229" y="871"/>
                  </a:lnTo>
                  <a:lnTo>
                    <a:pt x="242" y="856"/>
                  </a:lnTo>
                  <a:lnTo>
                    <a:pt x="259" y="850"/>
                  </a:lnTo>
                  <a:lnTo>
                    <a:pt x="265" y="835"/>
                  </a:lnTo>
                  <a:lnTo>
                    <a:pt x="274" y="829"/>
                  </a:lnTo>
                  <a:lnTo>
                    <a:pt x="278" y="821"/>
                  </a:lnTo>
                  <a:lnTo>
                    <a:pt x="288" y="813"/>
                  </a:lnTo>
                  <a:lnTo>
                    <a:pt x="301" y="800"/>
                  </a:lnTo>
                  <a:lnTo>
                    <a:pt x="298" y="790"/>
                  </a:lnTo>
                  <a:lnTo>
                    <a:pt x="314" y="800"/>
                  </a:lnTo>
                  <a:lnTo>
                    <a:pt x="333" y="801"/>
                  </a:lnTo>
                  <a:lnTo>
                    <a:pt x="343" y="797"/>
                  </a:lnTo>
                  <a:lnTo>
                    <a:pt x="346" y="790"/>
                  </a:lnTo>
                  <a:lnTo>
                    <a:pt x="348" y="782"/>
                  </a:lnTo>
                  <a:lnTo>
                    <a:pt x="350" y="772"/>
                  </a:lnTo>
                  <a:lnTo>
                    <a:pt x="356" y="769"/>
                  </a:lnTo>
                  <a:lnTo>
                    <a:pt x="360" y="765"/>
                  </a:lnTo>
                  <a:lnTo>
                    <a:pt x="360" y="750"/>
                  </a:lnTo>
                  <a:lnTo>
                    <a:pt x="352" y="741"/>
                  </a:lnTo>
                  <a:lnTo>
                    <a:pt x="348" y="729"/>
                  </a:lnTo>
                  <a:lnTo>
                    <a:pt x="352" y="726"/>
                  </a:lnTo>
                  <a:lnTo>
                    <a:pt x="354" y="721"/>
                  </a:lnTo>
                  <a:lnTo>
                    <a:pt x="354" y="712"/>
                  </a:lnTo>
                  <a:lnTo>
                    <a:pt x="352" y="705"/>
                  </a:lnTo>
                  <a:lnTo>
                    <a:pt x="357" y="710"/>
                  </a:lnTo>
                  <a:lnTo>
                    <a:pt x="362" y="720"/>
                  </a:lnTo>
                  <a:lnTo>
                    <a:pt x="362" y="731"/>
                  </a:lnTo>
                  <a:lnTo>
                    <a:pt x="369" y="728"/>
                  </a:lnTo>
                  <a:lnTo>
                    <a:pt x="372" y="720"/>
                  </a:lnTo>
                  <a:lnTo>
                    <a:pt x="366" y="709"/>
                  </a:lnTo>
                  <a:lnTo>
                    <a:pt x="365" y="698"/>
                  </a:lnTo>
                  <a:lnTo>
                    <a:pt x="365" y="690"/>
                  </a:lnTo>
                  <a:lnTo>
                    <a:pt x="368" y="685"/>
                  </a:lnTo>
                  <a:lnTo>
                    <a:pt x="372" y="686"/>
                  </a:lnTo>
                  <a:lnTo>
                    <a:pt x="374" y="684"/>
                  </a:lnTo>
                  <a:lnTo>
                    <a:pt x="380" y="682"/>
                  </a:lnTo>
                  <a:lnTo>
                    <a:pt x="386" y="687"/>
                  </a:lnTo>
                  <a:lnTo>
                    <a:pt x="386" y="695"/>
                  </a:lnTo>
                  <a:lnTo>
                    <a:pt x="376" y="700"/>
                  </a:lnTo>
                  <a:lnTo>
                    <a:pt x="375" y="707"/>
                  </a:lnTo>
                  <a:lnTo>
                    <a:pt x="377" y="722"/>
                  </a:lnTo>
                  <a:lnTo>
                    <a:pt x="378" y="747"/>
                  </a:lnTo>
                  <a:lnTo>
                    <a:pt x="378" y="760"/>
                  </a:lnTo>
                  <a:lnTo>
                    <a:pt x="380" y="767"/>
                  </a:lnTo>
                  <a:lnTo>
                    <a:pt x="381" y="775"/>
                  </a:lnTo>
                  <a:lnTo>
                    <a:pt x="390" y="773"/>
                  </a:lnTo>
                  <a:lnTo>
                    <a:pt x="395" y="777"/>
                  </a:lnTo>
                  <a:lnTo>
                    <a:pt x="402" y="785"/>
                  </a:lnTo>
                  <a:lnTo>
                    <a:pt x="411" y="785"/>
                  </a:lnTo>
                  <a:lnTo>
                    <a:pt x="415" y="794"/>
                  </a:lnTo>
                  <a:lnTo>
                    <a:pt x="418" y="800"/>
                  </a:lnTo>
                  <a:lnTo>
                    <a:pt x="416" y="829"/>
                  </a:lnTo>
                  <a:lnTo>
                    <a:pt x="422" y="812"/>
                  </a:lnTo>
                  <a:lnTo>
                    <a:pt x="426" y="824"/>
                  </a:lnTo>
                  <a:lnTo>
                    <a:pt x="436" y="817"/>
                  </a:lnTo>
                  <a:lnTo>
                    <a:pt x="450" y="768"/>
                  </a:lnTo>
                  <a:lnTo>
                    <a:pt x="444" y="752"/>
                  </a:lnTo>
                  <a:lnTo>
                    <a:pt x="444" y="731"/>
                  </a:lnTo>
                  <a:lnTo>
                    <a:pt x="452" y="720"/>
                  </a:lnTo>
                  <a:lnTo>
                    <a:pt x="462" y="704"/>
                  </a:lnTo>
                  <a:lnTo>
                    <a:pt x="463" y="687"/>
                  </a:lnTo>
                  <a:lnTo>
                    <a:pt x="477" y="682"/>
                  </a:lnTo>
                  <a:lnTo>
                    <a:pt x="498" y="674"/>
                  </a:lnTo>
                  <a:lnTo>
                    <a:pt x="506" y="661"/>
                  </a:lnTo>
                  <a:lnTo>
                    <a:pt x="509" y="642"/>
                  </a:lnTo>
                  <a:lnTo>
                    <a:pt x="503" y="631"/>
                  </a:lnTo>
                  <a:lnTo>
                    <a:pt x="511" y="608"/>
                  </a:lnTo>
                  <a:lnTo>
                    <a:pt x="514" y="594"/>
                  </a:lnTo>
                  <a:lnTo>
                    <a:pt x="513" y="583"/>
                  </a:lnTo>
                  <a:lnTo>
                    <a:pt x="505" y="552"/>
                  </a:lnTo>
                  <a:lnTo>
                    <a:pt x="493" y="536"/>
                  </a:lnTo>
                  <a:lnTo>
                    <a:pt x="498" y="528"/>
                  </a:lnTo>
                  <a:lnTo>
                    <a:pt x="516" y="521"/>
                  </a:lnTo>
                  <a:lnTo>
                    <a:pt x="528" y="508"/>
                  </a:lnTo>
                  <a:lnTo>
                    <a:pt x="538" y="486"/>
                  </a:lnTo>
                  <a:lnTo>
                    <a:pt x="534" y="460"/>
                  </a:lnTo>
                  <a:lnTo>
                    <a:pt x="510" y="441"/>
                  </a:lnTo>
                  <a:lnTo>
                    <a:pt x="500" y="422"/>
                  </a:lnTo>
                  <a:lnTo>
                    <a:pt x="500" y="396"/>
                  </a:lnTo>
                  <a:lnTo>
                    <a:pt x="503" y="347"/>
                  </a:lnTo>
                  <a:lnTo>
                    <a:pt x="498" y="328"/>
                  </a:lnTo>
                  <a:lnTo>
                    <a:pt x="494" y="325"/>
                  </a:lnTo>
                  <a:lnTo>
                    <a:pt x="496" y="311"/>
                  </a:lnTo>
                  <a:lnTo>
                    <a:pt x="500" y="300"/>
                  </a:lnTo>
                  <a:lnTo>
                    <a:pt x="501" y="288"/>
                  </a:lnTo>
                  <a:lnTo>
                    <a:pt x="500" y="286"/>
                  </a:lnTo>
                  <a:lnTo>
                    <a:pt x="501" y="278"/>
                  </a:lnTo>
                  <a:lnTo>
                    <a:pt x="504" y="267"/>
                  </a:lnTo>
                  <a:lnTo>
                    <a:pt x="507" y="255"/>
                  </a:lnTo>
                  <a:lnTo>
                    <a:pt x="507" y="252"/>
                  </a:lnTo>
                  <a:lnTo>
                    <a:pt x="515" y="242"/>
                  </a:lnTo>
                  <a:lnTo>
                    <a:pt x="513" y="240"/>
                  </a:lnTo>
                  <a:lnTo>
                    <a:pt x="510" y="236"/>
                  </a:lnTo>
                  <a:lnTo>
                    <a:pt x="503" y="219"/>
                  </a:lnTo>
                  <a:lnTo>
                    <a:pt x="500" y="198"/>
                  </a:lnTo>
                  <a:lnTo>
                    <a:pt x="505" y="176"/>
                  </a:lnTo>
                  <a:lnTo>
                    <a:pt x="513" y="159"/>
                  </a:lnTo>
                  <a:lnTo>
                    <a:pt x="530" y="142"/>
                  </a:lnTo>
                  <a:lnTo>
                    <a:pt x="542" y="126"/>
                  </a:lnTo>
                  <a:lnTo>
                    <a:pt x="562" y="114"/>
                  </a:lnTo>
                  <a:lnTo>
                    <a:pt x="586" y="108"/>
                  </a:lnTo>
                  <a:lnTo>
                    <a:pt x="606" y="113"/>
                  </a:lnTo>
                  <a:lnTo>
                    <a:pt x="622" y="114"/>
                  </a:lnTo>
                  <a:lnTo>
                    <a:pt x="633" y="100"/>
                  </a:lnTo>
                  <a:lnTo>
                    <a:pt x="636" y="88"/>
                  </a:lnTo>
                  <a:lnTo>
                    <a:pt x="636" y="66"/>
                  </a:lnTo>
                  <a:lnTo>
                    <a:pt x="629" y="53"/>
                  </a:lnTo>
                  <a:lnTo>
                    <a:pt x="614" y="36"/>
                  </a:lnTo>
                  <a:lnTo>
                    <a:pt x="612" y="25"/>
                  </a:lnTo>
                  <a:lnTo>
                    <a:pt x="620" y="13"/>
                  </a:lnTo>
                  <a:lnTo>
                    <a:pt x="629" y="0"/>
                  </a:lnTo>
                  <a:lnTo>
                    <a:pt x="494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3580872-511C-A1E0-232D-1A49FEE20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2925" y="1086301"/>
              <a:ext cx="20574" cy="32919"/>
            </a:xfrm>
            <a:custGeom>
              <a:avLst/>
              <a:gdLst>
                <a:gd name="T0" fmla="*/ 15 w 21"/>
                <a:gd name="T1" fmla="*/ 29 h 33"/>
                <a:gd name="T2" fmla="*/ 11 w 21"/>
                <a:gd name="T3" fmla="*/ 32 h 33"/>
                <a:gd name="T4" fmla="*/ 4 w 21"/>
                <a:gd name="T5" fmla="*/ 22 h 33"/>
                <a:gd name="T6" fmla="*/ 0 w 21"/>
                <a:gd name="T7" fmla="*/ 5 h 33"/>
                <a:gd name="T8" fmla="*/ 2 w 21"/>
                <a:gd name="T9" fmla="*/ 0 h 33"/>
                <a:gd name="T10" fmla="*/ 5 w 21"/>
                <a:gd name="T11" fmla="*/ 7 h 33"/>
                <a:gd name="T12" fmla="*/ 10 w 21"/>
                <a:gd name="T13" fmla="*/ 5 h 33"/>
                <a:gd name="T14" fmla="*/ 16 w 21"/>
                <a:gd name="T15" fmla="*/ 10 h 33"/>
                <a:gd name="T16" fmla="*/ 19 w 21"/>
                <a:gd name="T17" fmla="*/ 18 h 33"/>
                <a:gd name="T18" fmla="*/ 20 w 21"/>
                <a:gd name="T19" fmla="*/ 20 h 33"/>
                <a:gd name="T20" fmla="*/ 19 w 21"/>
                <a:gd name="T21" fmla="*/ 24 h 33"/>
                <a:gd name="T22" fmla="*/ 20 w 21"/>
                <a:gd name="T23" fmla="*/ 27 h 33"/>
                <a:gd name="T24" fmla="*/ 15 w 21"/>
                <a:gd name="T25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33">
                  <a:moveTo>
                    <a:pt x="15" y="29"/>
                  </a:moveTo>
                  <a:lnTo>
                    <a:pt x="11" y="32"/>
                  </a:lnTo>
                  <a:lnTo>
                    <a:pt x="4" y="22"/>
                  </a:lnTo>
                  <a:lnTo>
                    <a:pt x="0" y="5"/>
                  </a:lnTo>
                  <a:lnTo>
                    <a:pt x="2" y="0"/>
                  </a:lnTo>
                  <a:lnTo>
                    <a:pt x="5" y="7"/>
                  </a:lnTo>
                  <a:lnTo>
                    <a:pt x="10" y="5"/>
                  </a:lnTo>
                  <a:lnTo>
                    <a:pt x="16" y="10"/>
                  </a:lnTo>
                  <a:lnTo>
                    <a:pt x="19" y="18"/>
                  </a:lnTo>
                  <a:lnTo>
                    <a:pt x="20" y="20"/>
                  </a:lnTo>
                  <a:lnTo>
                    <a:pt x="19" y="24"/>
                  </a:lnTo>
                  <a:lnTo>
                    <a:pt x="20" y="27"/>
                  </a:lnTo>
                  <a:lnTo>
                    <a:pt x="15" y="2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5AEC61A8-5FDE-297F-A836-2FA79401D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1378" y="1112361"/>
              <a:ext cx="31547" cy="41148"/>
            </a:xfrm>
            <a:custGeom>
              <a:avLst/>
              <a:gdLst>
                <a:gd name="T0" fmla="*/ 24 w 32"/>
                <a:gd name="T1" fmla="*/ 32 h 41"/>
                <a:gd name="T2" fmla="*/ 20 w 32"/>
                <a:gd name="T3" fmla="*/ 31 h 41"/>
                <a:gd name="T4" fmla="*/ 21 w 32"/>
                <a:gd name="T5" fmla="*/ 40 h 41"/>
                <a:gd name="T6" fmla="*/ 18 w 32"/>
                <a:gd name="T7" fmla="*/ 39 h 41"/>
                <a:gd name="T8" fmla="*/ 9 w 32"/>
                <a:gd name="T9" fmla="*/ 39 h 41"/>
                <a:gd name="T10" fmla="*/ 4 w 32"/>
                <a:gd name="T11" fmla="*/ 33 h 41"/>
                <a:gd name="T12" fmla="*/ 2 w 32"/>
                <a:gd name="T13" fmla="*/ 29 h 41"/>
                <a:gd name="T14" fmla="*/ 2 w 32"/>
                <a:gd name="T15" fmla="*/ 24 h 41"/>
                <a:gd name="T16" fmla="*/ 2 w 32"/>
                <a:gd name="T17" fmla="*/ 20 h 41"/>
                <a:gd name="T18" fmla="*/ 0 w 32"/>
                <a:gd name="T19" fmla="*/ 18 h 41"/>
                <a:gd name="T20" fmla="*/ 2 w 32"/>
                <a:gd name="T21" fmla="*/ 12 h 41"/>
                <a:gd name="T22" fmla="*/ 8 w 32"/>
                <a:gd name="T23" fmla="*/ 14 h 41"/>
                <a:gd name="T24" fmla="*/ 10 w 32"/>
                <a:gd name="T25" fmla="*/ 5 h 41"/>
                <a:gd name="T26" fmla="*/ 13 w 32"/>
                <a:gd name="T27" fmla="*/ 7 h 41"/>
                <a:gd name="T28" fmla="*/ 18 w 32"/>
                <a:gd name="T29" fmla="*/ 7 h 41"/>
                <a:gd name="T30" fmla="*/ 21 w 32"/>
                <a:gd name="T31" fmla="*/ 0 h 41"/>
                <a:gd name="T32" fmla="*/ 26 w 32"/>
                <a:gd name="T33" fmla="*/ 3 h 41"/>
                <a:gd name="T34" fmla="*/ 30 w 32"/>
                <a:gd name="T35" fmla="*/ 8 h 41"/>
                <a:gd name="T36" fmla="*/ 31 w 32"/>
                <a:gd name="T37" fmla="*/ 14 h 41"/>
                <a:gd name="T38" fmla="*/ 28 w 32"/>
                <a:gd name="T39" fmla="*/ 23 h 41"/>
                <a:gd name="T40" fmla="*/ 24 w 32"/>
                <a:gd name="T41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41">
                  <a:moveTo>
                    <a:pt x="24" y="32"/>
                  </a:moveTo>
                  <a:lnTo>
                    <a:pt x="20" y="31"/>
                  </a:lnTo>
                  <a:lnTo>
                    <a:pt x="21" y="40"/>
                  </a:lnTo>
                  <a:lnTo>
                    <a:pt x="18" y="39"/>
                  </a:lnTo>
                  <a:lnTo>
                    <a:pt x="9" y="39"/>
                  </a:lnTo>
                  <a:lnTo>
                    <a:pt x="4" y="33"/>
                  </a:lnTo>
                  <a:lnTo>
                    <a:pt x="2" y="29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8" y="7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30" y="8"/>
                  </a:lnTo>
                  <a:lnTo>
                    <a:pt x="31" y="14"/>
                  </a:lnTo>
                  <a:lnTo>
                    <a:pt x="28" y="23"/>
                  </a:lnTo>
                  <a:lnTo>
                    <a:pt x="24" y="3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10A59A79-0B40-82EC-C552-85949C594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7486" y="1094530"/>
              <a:ext cx="50750" cy="41148"/>
            </a:xfrm>
            <a:custGeom>
              <a:avLst/>
              <a:gdLst>
                <a:gd name="T0" fmla="*/ 14 w 51"/>
                <a:gd name="T1" fmla="*/ 12 h 41"/>
                <a:gd name="T2" fmla="*/ 16 w 51"/>
                <a:gd name="T3" fmla="*/ 10 h 41"/>
                <a:gd name="T4" fmla="*/ 16 w 51"/>
                <a:gd name="T5" fmla="*/ 6 h 41"/>
                <a:gd name="T6" fmla="*/ 18 w 51"/>
                <a:gd name="T7" fmla="*/ 8 h 41"/>
                <a:gd name="T8" fmla="*/ 20 w 51"/>
                <a:gd name="T9" fmla="*/ 6 h 41"/>
                <a:gd name="T10" fmla="*/ 21 w 51"/>
                <a:gd name="T11" fmla="*/ 3 h 41"/>
                <a:gd name="T12" fmla="*/ 23 w 51"/>
                <a:gd name="T13" fmla="*/ 5 h 41"/>
                <a:gd name="T14" fmla="*/ 23 w 51"/>
                <a:gd name="T15" fmla="*/ 8 h 41"/>
                <a:gd name="T16" fmla="*/ 25 w 51"/>
                <a:gd name="T17" fmla="*/ 13 h 41"/>
                <a:gd name="T18" fmla="*/ 28 w 51"/>
                <a:gd name="T19" fmla="*/ 11 h 41"/>
                <a:gd name="T20" fmla="*/ 33 w 51"/>
                <a:gd name="T21" fmla="*/ 9 h 41"/>
                <a:gd name="T22" fmla="*/ 33 w 51"/>
                <a:gd name="T23" fmla="*/ 5 h 41"/>
                <a:gd name="T24" fmla="*/ 33 w 51"/>
                <a:gd name="T25" fmla="*/ 0 h 41"/>
                <a:gd name="T26" fmla="*/ 38 w 51"/>
                <a:gd name="T27" fmla="*/ 0 h 41"/>
                <a:gd name="T28" fmla="*/ 41 w 51"/>
                <a:gd name="T29" fmla="*/ 5 h 41"/>
                <a:gd name="T30" fmla="*/ 47 w 51"/>
                <a:gd name="T31" fmla="*/ 6 h 41"/>
                <a:gd name="T32" fmla="*/ 49 w 51"/>
                <a:gd name="T33" fmla="*/ 11 h 41"/>
                <a:gd name="T34" fmla="*/ 50 w 51"/>
                <a:gd name="T35" fmla="*/ 16 h 41"/>
                <a:gd name="T36" fmla="*/ 45 w 51"/>
                <a:gd name="T37" fmla="*/ 17 h 41"/>
                <a:gd name="T38" fmla="*/ 45 w 51"/>
                <a:gd name="T39" fmla="*/ 23 h 41"/>
                <a:gd name="T40" fmla="*/ 41 w 51"/>
                <a:gd name="T41" fmla="*/ 28 h 41"/>
                <a:gd name="T42" fmla="*/ 35 w 51"/>
                <a:gd name="T43" fmla="*/ 25 h 41"/>
                <a:gd name="T44" fmla="*/ 31 w 51"/>
                <a:gd name="T45" fmla="*/ 32 h 41"/>
                <a:gd name="T46" fmla="*/ 26 w 51"/>
                <a:gd name="T47" fmla="*/ 33 h 41"/>
                <a:gd name="T48" fmla="*/ 23 w 51"/>
                <a:gd name="T49" fmla="*/ 29 h 41"/>
                <a:gd name="T50" fmla="*/ 16 w 51"/>
                <a:gd name="T51" fmla="*/ 35 h 41"/>
                <a:gd name="T52" fmla="*/ 13 w 51"/>
                <a:gd name="T53" fmla="*/ 29 h 41"/>
                <a:gd name="T54" fmla="*/ 11 w 51"/>
                <a:gd name="T55" fmla="*/ 40 h 41"/>
                <a:gd name="T56" fmla="*/ 6 w 51"/>
                <a:gd name="T57" fmla="*/ 23 h 41"/>
                <a:gd name="T58" fmla="*/ 0 w 51"/>
                <a:gd name="T59" fmla="*/ 22 h 41"/>
                <a:gd name="T60" fmla="*/ 1 w 51"/>
                <a:gd name="T61" fmla="*/ 19 h 41"/>
                <a:gd name="T62" fmla="*/ 5 w 51"/>
                <a:gd name="T63" fmla="*/ 14 h 41"/>
                <a:gd name="T64" fmla="*/ 11 w 51"/>
                <a:gd name="T65" fmla="*/ 16 h 41"/>
                <a:gd name="T66" fmla="*/ 14 w 51"/>
                <a:gd name="T67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41">
                  <a:moveTo>
                    <a:pt x="14" y="12"/>
                  </a:moveTo>
                  <a:lnTo>
                    <a:pt x="16" y="10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0" y="6"/>
                  </a:lnTo>
                  <a:lnTo>
                    <a:pt x="21" y="3"/>
                  </a:lnTo>
                  <a:lnTo>
                    <a:pt x="23" y="5"/>
                  </a:lnTo>
                  <a:lnTo>
                    <a:pt x="23" y="8"/>
                  </a:lnTo>
                  <a:lnTo>
                    <a:pt x="25" y="13"/>
                  </a:lnTo>
                  <a:lnTo>
                    <a:pt x="28" y="11"/>
                  </a:lnTo>
                  <a:lnTo>
                    <a:pt x="33" y="9"/>
                  </a:lnTo>
                  <a:lnTo>
                    <a:pt x="33" y="5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1" y="5"/>
                  </a:lnTo>
                  <a:lnTo>
                    <a:pt x="47" y="6"/>
                  </a:lnTo>
                  <a:lnTo>
                    <a:pt x="49" y="11"/>
                  </a:lnTo>
                  <a:lnTo>
                    <a:pt x="50" y="16"/>
                  </a:lnTo>
                  <a:lnTo>
                    <a:pt x="45" y="17"/>
                  </a:lnTo>
                  <a:lnTo>
                    <a:pt x="45" y="23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1" y="32"/>
                  </a:lnTo>
                  <a:lnTo>
                    <a:pt x="26" y="33"/>
                  </a:lnTo>
                  <a:lnTo>
                    <a:pt x="23" y="29"/>
                  </a:lnTo>
                  <a:lnTo>
                    <a:pt x="16" y="35"/>
                  </a:lnTo>
                  <a:lnTo>
                    <a:pt x="13" y="29"/>
                  </a:lnTo>
                  <a:lnTo>
                    <a:pt x="11" y="40"/>
                  </a:lnTo>
                  <a:lnTo>
                    <a:pt x="6" y="23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5" y="14"/>
                  </a:lnTo>
                  <a:lnTo>
                    <a:pt x="11" y="16"/>
                  </a:lnTo>
                  <a:lnTo>
                    <a:pt x="14" y="1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8B9FBAA0-F0D5-623F-B5B2-ACEA8EC5D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432" y="1145279"/>
              <a:ext cx="24689" cy="21946"/>
            </a:xfrm>
            <a:custGeom>
              <a:avLst/>
              <a:gdLst>
                <a:gd name="T0" fmla="*/ 16 w 25"/>
                <a:gd name="T1" fmla="*/ 21 h 22"/>
                <a:gd name="T2" fmla="*/ 14 w 25"/>
                <a:gd name="T3" fmla="*/ 17 h 22"/>
                <a:gd name="T4" fmla="*/ 9 w 25"/>
                <a:gd name="T5" fmla="*/ 13 h 22"/>
                <a:gd name="T6" fmla="*/ 2 w 25"/>
                <a:gd name="T7" fmla="*/ 10 h 22"/>
                <a:gd name="T8" fmla="*/ 0 w 25"/>
                <a:gd name="T9" fmla="*/ 5 h 22"/>
                <a:gd name="T10" fmla="*/ 3 w 25"/>
                <a:gd name="T11" fmla="*/ 0 h 22"/>
                <a:gd name="T12" fmla="*/ 7 w 25"/>
                <a:gd name="T13" fmla="*/ 0 h 22"/>
                <a:gd name="T14" fmla="*/ 15 w 25"/>
                <a:gd name="T15" fmla="*/ 2 h 22"/>
                <a:gd name="T16" fmla="*/ 18 w 25"/>
                <a:gd name="T17" fmla="*/ 3 h 22"/>
                <a:gd name="T18" fmla="*/ 24 w 25"/>
                <a:gd name="T19" fmla="*/ 7 h 22"/>
                <a:gd name="T20" fmla="*/ 24 w 25"/>
                <a:gd name="T21" fmla="*/ 14 h 22"/>
                <a:gd name="T22" fmla="*/ 23 w 25"/>
                <a:gd name="T23" fmla="*/ 16 h 22"/>
                <a:gd name="T24" fmla="*/ 16 w 25"/>
                <a:gd name="T25" fmla="*/ 17 h 22"/>
                <a:gd name="T26" fmla="*/ 16 w 25"/>
                <a:gd name="T2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16" y="21"/>
                  </a:moveTo>
                  <a:lnTo>
                    <a:pt x="14" y="17"/>
                  </a:lnTo>
                  <a:lnTo>
                    <a:pt x="9" y="13"/>
                  </a:lnTo>
                  <a:lnTo>
                    <a:pt x="2" y="10"/>
                  </a:lnTo>
                  <a:lnTo>
                    <a:pt x="0" y="5"/>
                  </a:lnTo>
                  <a:lnTo>
                    <a:pt x="3" y="0"/>
                  </a:lnTo>
                  <a:lnTo>
                    <a:pt x="7" y="0"/>
                  </a:lnTo>
                  <a:lnTo>
                    <a:pt x="15" y="2"/>
                  </a:lnTo>
                  <a:lnTo>
                    <a:pt x="18" y="3"/>
                  </a:lnTo>
                  <a:lnTo>
                    <a:pt x="24" y="7"/>
                  </a:lnTo>
                  <a:lnTo>
                    <a:pt x="24" y="14"/>
                  </a:lnTo>
                  <a:lnTo>
                    <a:pt x="23" y="16"/>
                  </a:lnTo>
                  <a:lnTo>
                    <a:pt x="16" y="17"/>
                  </a:lnTo>
                  <a:lnTo>
                    <a:pt x="16" y="2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6C2C8E94-D8D3-E4CB-6F69-6B28944DC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6163" y="1171341"/>
              <a:ext cx="16459" cy="28804"/>
            </a:xfrm>
            <a:custGeom>
              <a:avLst/>
              <a:gdLst>
                <a:gd name="T0" fmla="*/ 10 w 17"/>
                <a:gd name="T1" fmla="*/ 1 h 28"/>
                <a:gd name="T2" fmla="*/ 13 w 17"/>
                <a:gd name="T3" fmla="*/ 0 h 28"/>
                <a:gd name="T4" fmla="*/ 13 w 17"/>
                <a:gd name="T5" fmla="*/ 3 h 28"/>
                <a:gd name="T6" fmla="*/ 16 w 17"/>
                <a:gd name="T7" fmla="*/ 6 h 28"/>
                <a:gd name="T8" fmla="*/ 15 w 17"/>
                <a:gd name="T9" fmla="*/ 16 h 28"/>
                <a:gd name="T10" fmla="*/ 15 w 17"/>
                <a:gd name="T11" fmla="*/ 25 h 28"/>
                <a:gd name="T12" fmla="*/ 13 w 17"/>
                <a:gd name="T13" fmla="*/ 27 h 28"/>
                <a:gd name="T14" fmla="*/ 9 w 17"/>
                <a:gd name="T15" fmla="*/ 26 h 28"/>
                <a:gd name="T16" fmla="*/ 9 w 17"/>
                <a:gd name="T17" fmla="*/ 17 h 28"/>
                <a:gd name="T18" fmla="*/ 5 w 17"/>
                <a:gd name="T19" fmla="*/ 23 h 28"/>
                <a:gd name="T20" fmla="*/ 1 w 17"/>
                <a:gd name="T21" fmla="*/ 20 h 28"/>
                <a:gd name="T22" fmla="*/ 0 w 17"/>
                <a:gd name="T23" fmla="*/ 11 h 28"/>
                <a:gd name="T24" fmla="*/ 3 w 17"/>
                <a:gd name="T25" fmla="*/ 4 h 28"/>
                <a:gd name="T26" fmla="*/ 10 w 17"/>
                <a:gd name="T2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28">
                  <a:moveTo>
                    <a:pt x="10" y="1"/>
                  </a:moveTo>
                  <a:lnTo>
                    <a:pt x="13" y="0"/>
                  </a:lnTo>
                  <a:lnTo>
                    <a:pt x="13" y="3"/>
                  </a:lnTo>
                  <a:lnTo>
                    <a:pt x="16" y="6"/>
                  </a:lnTo>
                  <a:lnTo>
                    <a:pt x="15" y="16"/>
                  </a:lnTo>
                  <a:lnTo>
                    <a:pt x="15" y="25"/>
                  </a:lnTo>
                  <a:lnTo>
                    <a:pt x="13" y="27"/>
                  </a:lnTo>
                  <a:lnTo>
                    <a:pt x="9" y="26"/>
                  </a:lnTo>
                  <a:lnTo>
                    <a:pt x="9" y="17"/>
                  </a:lnTo>
                  <a:lnTo>
                    <a:pt x="5" y="23"/>
                  </a:lnTo>
                  <a:lnTo>
                    <a:pt x="1" y="20"/>
                  </a:lnTo>
                  <a:lnTo>
                    <a:pt x="0" y="11"/>
                  </a:lnTo>
                  <a:lnTo>
                    <a:pt x="3" y="4"/>
                  </a:lnTo>
                  <a:lnTo>
                    <a:pt x="10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D5A6FF90-46CE-F22B-6330-1A121E658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0899" y="1174084"/>
              <a:ext cx="27432" cy="28804"/>
            </a:xfrm>
            <a:custGeom>
              <a:avLst/>
              <a:gdLst>
                <a:gd name="T0" fmla="*/ 15 w 28"/>
                <a:gd name="T1" fmla="*/ 10 h 29"/>
                <a:gd name="T2" fmla="*/ 16 w 28"/>
                <a:gd name="T3" fmla="*/ 9 h 29"/>
                <a:gd name="T4" fmla="*/ 17 w 28"/>
                <a:gd name="T5" fmla="*/ 12 h 29"/>
                <a:gd name="T6" fmla="*/ 21 w 28"/>
                <a:gd name="T7" fmla="*/ 12 h 29"/>
                <a:gd name="T8" fmla="*/ 24 w 28"/>
                <a:gd name="T9" fmla="*/ 19 h 29"/>
                <a:gd name="T10" fmla="*/ 27 w 28"/>
                <a:gd name="T11" fmla="*/ 21 h 29"/>
                <a:gd name="T12" fmla="*/ 24 w 28"/>
                <a:gd name="T13" fmla="*/ 28 h 29"/>
                <a:gd name="T14" fmla="*/ 16 w 28"/>
                <a:gd name="T15" fmla="*/ 26 h 29"/>
                <a:gd name="T16" fmla="*/ 11 w 28"/>
                <a:gd name="T17" fmla="*/ 24 h 29"/>
                <a:gd name="T18" fmla="*/ 9 w 28"/>
                <a:gd name="T19" fmla="*/ 20 h 29"/>
                <a:gd name="T20" fmla="*/ 5 w 28"/>
                <a:gd name="T21" fmla="*/ 9 h 29"/>
                <a:gd name="T22" fmla="*/ 0 w 28"/>
                <a:gd name="T23" fmla="*/ 1 h 29"/>
                <a:gd name="T24" fmla="*/ 3 w 28"/>
                <a:gd name="T25" fmla="*/ 0 h 29"/>
                <a:gd name="T26" fmla="*/ 7 w 28"/>
                <a:gd name="T27" fmla="*/ 1 h 29"/>
                <a:gd name="T28" fmla="*/ 9 w 28"/>
                <a:gd name="T29" fmla="*/ 5 h 29"/>
                <a:gd name="T30" fmla="*/ 11 w 28"/>
                <a:gd name="T31" fmla="*/ 13 h 29"/>
                <a:gd name="T32" fmla="*/ 15 w 28"/>
                <a:gd name="T33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9">
                  <a:moveTo>
                    <a:pt x="15" y="10"/>
                  </a:moveTo>
                  <a:lnTo>
                    <a:pt x="16" y="9"/>
                  </a:lnTo>
                  <a:lnTo>
                    <a:pt x="17" y="12"/>
                  </a:lnTo>
                  <a:lnTo>
                    <a:pt x="21" y="12"/>
                  </a:lnTo>
                  <a:lnTo>
                    <a:pt x="24" y="19"/>
                  </a:lnTo>
                  <a:lnTo>
                    <a:pt x="27" y="21"/>
                  </a:lnTo>
                  <a:lnTo>
                    <a:pt x="24" y="28"/>
                  </a:lnTo>
                  <a:lnTo>
                    <a:pt x="16" y="26"/>
                  </a:lnTo>
                  <a:lnTo>
                    <a:pt x="11" y="24"/>
                  </a:lnTo>
                  <a:lnTo>
                    <a:pt x="9" y="20"/>
                  </a:lnTo>
                  <a:lnTo>
                    <a:pt x="5" y="9"/>
                  </a:lnTo>
                  <a:lnTo>
                    <a:pt x="0" y="1"/>
                  </a:lnTo>
                  <a:lnTo>
                    <a:pt x="3" y="0"/>
                  </a:lnTo>
                  <a:lnTo>
                    <a:pt x="7" y="1"/>
                  </a:lnTo>
                  <a:lnTo>
                    <a:pt x="9" y="5"/>
                  </a:lnTo>
                  <a:lnTo>
                    <a:pt x="11" y="13"/>
                  </a:lnTo>
                  <a:lnTo>
                    <a:pt x="15" y="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49349B69-D217-CE1B-C4B3-45740142D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1123" y="1197400"/>
              <a:ext cx="45263" cy="38405"/>
            </a:xfrm>
            <a:custGeom>
              <a:avLst/>
              <a:gdLst>
                <a:gd name="T0" fmla="*/ 8 w 45"/>
                <a:gd name="T1" fmla="*/ 8 h 39"/>
                <a:gd name="T2" fmla="*/ 5 w 45"/>
                <a:gd name="T3" fmla="*/ 13 h 39"/>
                <a:gd name="T4" fmla="*/ 2 w 45"/>
                <a:gd name="T5" fmla="*/ 10 h 39"/>
                <a:gd name="T6" fmla="*/ 0 w 45"/>
                <a:gd name="T7" fmla="*/ 4 h 39"/>
                <a:gd name="T8" fmla="*/ 1 w 45"/>
                <a:gd name="T9" fmla="*/ 0 h 39"/>
                <a:gd name="T10" fmla="*/ 8 w 45"/>
                <a:gd name="T11" fmla="*/ 2 h 39"/>
                <a:gd name="T12" fmla="*/ 17 w 45"/>
                <a:gd name="T13" fmla="*/ 2 h 39"/>
                <a:gd name="T14" fmla="*/ 21 w 45"/>
                <a:gd name="T15" fmla="*/ 2 h 39"/>
                <a:gd name="T16" fmla="*/ 23 w 45"/>
                <a:gd name="T17" fmla="*/ 6 h 39"/>
                <a:gd name="T18" fmla="*/ 23 w 45"/>
                <a:gd name="T19" fmla="*/ 12 h 39"/>
                <a:gd name="T20" fmla="*/ 21 w 45"/>
                <a:gd name="T21" fmla="*/ 17 h 39"/>
                <a:gd name="T22" fmla="*/ 25 w 45"/>
                <a:gd name="T23" fmla="*/ 21 h 39"/>
                <a:gd name="T24" fmla="*/ 26 w 45"/>
                <a:gd name="T25" fmla="*/ 12 h 39"/>
                <a:gd name="T26" fmla="*/ 32 w 45"/>
                <a:gd name="T27" fmla="*/ 9 h 39"/>
                <a:gd name="T28" fmla="*/ 37 w 45"/>
                <a:gd name="T29" fmla="*/ 10 h 39"/>
                <a:gd name="T30" fmla="*/ 44 w 45"/>
                <a:gd name="T31" fmla="*/ 12 h 39"/>
                <a:gd name="T32" fmla="*/ 42 w 45"/>
                <a:gd name="T33" fmla="*/ 18 h 39"/>
                <a:gd name="T34" fmla="*/ 38 w 45"/>
                <a:gd name="T35" fmla="*/ 26 h 39"/>
                <a:gd name="T36" fmla="*/ 34 w 45"/>
                <a:gd name="T37" fmla="*/ 34 h 39"/>
                <a:gd name="T38" fmla="*/ 28 w 45"/>
                <a:gd name="T39" fmla="*/ 38 h 39"/>
                <a:gd name="T40" fmla="*/ 23 w 45"/>
                <a:gd name="T41" fmla="*/ 35 h 39"/>
                <a:gd name="T42" fmla="*/ 17 w 45"/>
                <a:gd name="T43" fmla="*/ 29 h 39"/>
                <a:gd name="T44" fmla="*/ 8 w 45"/>
                <a:gd name="T45" fmla="*/ 25 h 39"/>
                <a:gd name="T46" fmla="*/ 6 w 45"/>
                <a:gd name="T47" fmla="*/ 18 h 39"/>
                <a:gd name="T48" fmla="*/ 9 w 45"/>
                <a:gd name="T49" fmla="*/ 21 h 39"/>
                <a:gd name="T50" fmla="*/ 9 w 45"/>
                <a:gd name="T51" fmla="*/ 14 h 39"/>
                <a:gd name="T52" fmla="*/ 11 w 45"/>
                <a:gd name="T53" fmla="*/ 9 h 39"/>
                <a:gd name="T54" fmla="*/ 8 w 45"/>
                <a:gd name="T55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5" h="39">
                  <a:moveTo>
                    <a:pt x="8" y="8"/>
                  </a:moveTo>
                  <a:lnTo>
                    <a:pt x="5" y="13"/>
                  </a:lnTo>
                  <a:lnTo>
                    <a:pt x="2" y="10"/>
                  </a:lnTo>
                  <a:lnTo>
                    <a:pt x="0" y="4"/>
                  </a:lnTo>
                  <a:lnTo>
                    <a:pt x="1" y="0"/>
                  </a:lnTo>
                  <a:lnTo>
                    <a:pt x="8" y="2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3" y="6"/>
                  </a:lnTo>
                  <a:lnTo>
                    <a:pt x="23" y="12"/>
                  </a:lnTo>
                  <a:lnTo>
                    <a:pt x="21" y="17"/>
                  </a:lnTo>
                  <a:lnTo>
                    <a:pt x="25" y="21"/>
                  </a:lnTo>
                  <a:lnTo>
                    <a:pt x="26" y="12"/>
                  </a:lnTo>
                  <a:lnTo>
                    <a:pt x="32" y="9"/>
                  </a:lnTo>
                  <a:lnTo>
                    <a:pt x="37" y="10"/>
                  </a:lnTo>
                  <a:lnTo>
                    <a:pt x="44" y="12"/>
                  </a:lnTo>
                  <a:lnTo>
                    <a:pt x="42" y="18"/>
                  </a:lnTo>
                  <a:lnTo>
                    <a:pt x="38" y="26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3" y="35"/>
                  </a:lnTo>
                  <a:lnTo>
                    <a:pt x="17" y="29"/>
                  </a:lnTo>
                  <a:lnTo>
                    <a:pt x="8" y="25"/>
                  </a:lnTo>
                  <a:lnTo>
                    <a:pt x="6" y="18"/>
                  </a:lnTo>
                  <a:lnTo>
                    <a:pt x="9" y="21"/>
                  </a:lnTo>
                  <a:lnTo>
                    <a:pt x="9" y="14"/>
                  </a:lnTo>
                  <a:lnTo>
                    <a:pt x="11" y="9"/>
                  </a:lnTo>
                  <a:lnTo>
                    <a:pt x="8" y="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0B51AD64-47B6-C79A-0BE1-CAD98F292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3691" y="1228948"/>
              <a:ext cx="45263" cy="43891"/>
            </a:xfrm>
            <a:custGeom>
              <a:avLst/>
              <a:gdLst>
                <a:gd name="T0" fmla="*/ 8 w 46"/>
                <a:gd name="T1" fmla="*/ 23 h 45"/>
                <a:gd name="T2" fmla="*/ 13 w 46"/>
                <a:gd name="T3" fmla="*/ 23 h 45"/>
                <a:gd name="T4" fmla="*/ 18 w 46"/>
                <a:gd name="T5" fmla="*/ 23 h 45"/>
                <a:gd name="T6" fmla="*/ 21 w 46"/>
                <a:gd name="T7" fmla="*/ 20 h 45"/>
                <a:gd name="T8" fmla="*/ 22 w 46"/>
                <a:gd name="T9" fmla="*/ 10 h 45"/>
                <a:gd name="T10" fmla="*/ 27 w 46"/>
                <a:gd name="T11" fmla="*/ 18 h 45"/>
                <a:gd name="T12" fmla="*/ 29 w 46"/>
                <a:gd name="T13" fmla="*/ 18 h 45"/>
                <a:gd name="T14" fmla="*/ 32 w 46"/>
                <a:gd name="T15" fmla="*/ 12 h 45"/>
                <a:gd name="T16" fmla="*/ 31 w 46"/>
                <a:gd name="T17" fmla="*/ 0 h 45"/>
                <a:gd name="T18" fmla="*/ 41 w 46"/>
                <a:gd name="T19" fmla="*/ 4 h 45"/>
                <a:gd name="T20" fmla="*/ 45 w 46"/>
                <a:gd name="T21" fmla="*/ 12 h 45"/>
                <a:gd name="T22" fmla="*/ 37 w 46"/>
                <a:gd name="T23" fmla="*/ 27 h 45"/>
                <a:gd name="T24" fmla="*/ 37 w 46"/>
                <a:gd name="T25" fmla="*/ 34 h 45"/>
                <a:gd name="T26" fmla="*/ 31 w 46"/>
                <a:gd name="T27" fmla="*/ 39 h 45"/>
                <a:gd name="T28" fmla="*/ 15 w 46"/>
                <a:gd name="T29" fmla="*/ 44 h 45"/>
                <a:gd name="T30" fmla="*/ 9 w 46"/>
                <a:gd name="T31" fmla="*/ 43 h 45"/>
                <a:gd name="T32" fmla="*/ 0 w 46"/>
                <a:gd name="T33" fmla="*/ 42 h 45"/>
                <a:gd name="T34" fmla="*/ 1 w 46"/>
                <a:gd name="T35" fmla="*/ 37 h 45"/>
                <a:gd name="T36" fmla="*/ 7 w 46"/>
                <a:gd name="T37" fmla="*/ 37 h 45"/>
                <a:gd name="T38" fmla="*/ 9 w 46"/>
                <a:gd name="T39" fmla="*/ 32 h 45"/>
                <a:gd name="T40" fmla="*/ 8 w 46"/>
                <a:gd name="T41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5">
                  <a:moveTo>
                    <a:pt x="8" y="23"/>
                  </a:moveTo>
                  <a:lnTo>
                    <a:pt x="13" y="23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2" y="10"/>
                  </a:lnTo>
                  <a:lnTo>
                    <a:pt x="27" y="18"/>
                  </a:lnTo>
                  <a:lnTo>
                    <a:pt x="29" y="18"/>
                  </a:lnTo>
                  <a:lnTo>
                    <a:pt x="32" y="12"/>
                  </a:lnTo>
                  <a:lnTo>
                    <a:pt x="31" y="0"/>
                  </a:lnTo>
                  <a:lnTo>
                    <a:pt x="41" y="4"/>
                  </a:lnTo>
                  <a:lnTo>
                    <a:pt x="45" y="12"/>
                  </a:lnTo>
                  <a:lnTo>
                    <a:pt x="37" y="27"/>
                  </a:lnTo>
                  <a:lnTo>
                    <a:pt x="37" y="34"/>
                  </a:lnTo>
                  <a:lnTo>
                    <a:pt x="31" y="39"/>
                  </a:lnTo>
                  <a:lnTo>
                    <a:pt x="15" y="44"/>
                  </a:lnTo>
                  <a:lnTo>
                    <a:pt x="9" y="43"/>
                  </a:lnTo>
                  <a:lnTo>
                    <a:pt x="0" y="42"/>
                  </a:lnTo>
                  <a:lnTo>
                    <a:pt x="1" y="37"/>
                  </a:lnTo>
                  <a:lnTo>
                    <a:pt x="7" y="37"/>
                  </a:lnTo>
                  <a:lnTo>
                    <a:pt x="9" y="32"/>
                  </a:lnTo>
                  <a:lnTo>
                    <a:pt x="8" y="2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CEF88A32-F746-42ED-676E-7B1C3561B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1968" y="1270095"/>
              <a:ext cx="58979" cy="76810"/>
            </a:xfrm>
            <a:custGeom>
              <a:avLst/>
              <a:gdLst>
                <a:gd name="T0" fmla="*/ 8 w 60"/>
                <a:gd name="T1" fmla="*/ 53 h 77"/>
                <a:gd name="T2" fmla="*/ 4 w 60"/>
                <a:gd name="T3" fmla="*/ 52 h 77"/>
                <a:gd name="T4" fmla="*/ 2 w 60"/>
                <a:gd name="T5" fmla="*/ 49 h 77"/>
                <a:gd name="T6" fmla="*/ 8 w 60"/>
                <a:gd name="T7" fmla="*/ 50 h 77"/>
                <a:gd name="T8" fmla="*/ 9 w 60"/>
                <a:gd name="T9" fmla="*/ 46 h 77"/>
                <a:gd name="T10" fmla="*/ 10 w 60"/>
                <a:gd name="T11" fmla="*/ 40 h 77"/>
                <a:gd name="T12" fmla="*/ 4 w 60"/>
                <a:gd name="T13" fmla="*/ 38 h 77"/>
                <a:gd name="T14" fmla="*/ 9 w 60"/>
                <a:gd name="T15" fmla="*/ 36 h 77"/>
                <a:gd name="T16" fmla="*/ 6 w 60"/>
                <a:gd name="T17" fmla="*/ 32 h 77"/>
                <a:gd name="T18" fmla="*/ 8 w 60"/>
                <a:gd name="T19" fmla="*/ 29 h 77"/>
                <a:gd name="T20" fmla="*/ 13 w 60"/>
                <a:gd name="T21" fmla="*/ 25 h 77"/>
                <a:gd name="T22" fmla="*/ 20 w 60"/>
                <a:gd name="T23" fmla="*/ 29 h 77"/>
                <a:gd name="T24" fmla="*/ 25 w 60"/>
                <a:gd name="T25" fmla="*/ 22 h 77"/>
                <a:gd name="T26" fmla="*/ 20 w 60"/>
                <a:gd name="T27" fmla="*/ 16 h 77"/>
                <a:gd name="T28" fmla="*/ 25 w 60"/>
                <a:gd name="T29" fmla="*/ 14 h 77"/>
                <a:gd name="T30" fmla="*/ 32 w 60"/>
                <a:gd name="T31" fmla="*/ 16 h 77"/>
                <a:gd name="T32" fmla="*/ 36 w 60"/>
                <a:gd name="T33" fmla="*/ 12 h 77"/>
                <a:gd name="T34" fmla="*/ 31 w 60"/>
                <a:gd name="T35" fmla="*/ 0 h 77"/>
                <a:gd name="T36" fmla="*/ 32 w 60"/>
                <a:gd name="T37" fmla="*/ 1 h 77"/>
                <a:gd name="T38" fmla="*/ 38 w 60"/>
                <a:gd name="T39" fmla="*/ 9 h 77"/>
                <a:gd name="T40" fmla="*/ 38 w 60"/>
                <a:gd name="T41" fmla="*/ 1 h 77"/>
                <a:gd name="T42" fmla="*/ 41 w 60"/>
                <a:gd name="T43" fmla="*/ 0 h 77"/>
                <a:gd name="T44" fmla="*/ 46 w 60"/>
                <a:gd name="T45" fmla="*/ 0 h 77"/>
                <a:gd name="T46" fmla="*/ 51 w 60"/>
                <a:gd name="T47" fmla="*/ 12 h 77"/>
                <a:gd name="T48" fmla="*/ 55 w 60"/>
                <a:gd name="T49" fmla="*/ 17 h 77"/>
                <a:gd name="T50" fmla="*/ 59 w 60"/>
                <a:gd name="T51" fmla="*/ 28 h 77"/>
                <a:gd name="T52" fmla="*/ 54 w 60"/>
                <a:gd name="T53" fmla="*/ 38 h 77"/>
                <a:gd name="T54" fmla="*/ 54 w 60"/>
                <a:gd name="T55" fmla="*/ 46 h 77"/>
                <a:gd name="T56" fmla="*/ 55 w 60"/>
                <a:gd name="T57" fmla="*/ 56 h 77"/>
                <a:gd name="T58" fmla="*/ 47 w 60"/>
                <a:gd name="T59" fmla="*/ 59 h 77"/>
                <a:gd name="T60" fmla="*/ 40 w 60"/>
                <a:gd name="T61" fmla="*/ 59 h 77"/>
                <a:gd name="T62" fmla="*/ 38 w 60"/>
                <a:gd name="T63" fmla="*/ 53 h 77"/>
                <a:gd name="T64" fmla="*/ 31 w 60"/>
                <a:gd name="T65" fmla="*/ 56 h 77"/>
                <a:gd name="T66" fmla="*/ 27 w 60"/>
                <a:gd name="T67" fmla="*/ 68 h 77"/>
                <a:gd name="T68" fmla="*/ 18 w 60"/>
                <a:gd name="T69" fmla="*/ 69 h 77"/>
                <a:gd name="T70" fmla="*/ 11 w 60"/>
                <a:gd name="T71" fmla="*/ 71 h 77"/>
                <a:gd name="T72" fmla="*/ 4 w 60"/>
                <a:gd name="T73" fmla="*/ 76 h 77"/>
                <a:gd name="T74" fmla="*/ 0 w 60"/>
                <a:gd name="T75" fmla="*/ 69 h 77"/>
                <a:gd name="T76" fmla="*/ 0 w 60"/>
                <a:gd name="T77" fmla="*/ 68 h 77"/>
                <a:gd name="T78" fmla="*/ 9 w 60"/>
                <a:gd name="T79" fmla="*/ 62 h 77"/>
                <a:gd name="T80" fmla="*/ 12 w 60"/>
                <a:gd name="T81" fmla="*/ 57 h 77"/>
                <a:gd name="T82" fmla="*/ 9 w 60"/>
                <a:gd name="T83" fmla="*/ 56 h 77"/>
                <a:gd name="T84" fmla="*/ 8 w 60"/>
                <a:gd name="T85" fmla="*/ 5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" h="77">
                  <a:moveTo>
                    <a:pt x="8" y="53"/>
                  </a:moveTo>
                  <a:lnTo>
                    <a:pt x="4" y="52"/>
                  </a:lnTo>
                  <a:lnTo>
                    <a:pt x="2" y="49"/>
                  </a:lnTo>
                  <a:lnTo>
                    <a:pt x="8" y="50"/>
                  </a:lnTo>
                  <a:lnTo>
                    <a:pt x="9" y="46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9" y="36"/>
                  </a:lnTo>
                  <a:lnTo>
                    <a:pt x="6" y="32"/>
                  </a:lnTo>
                  <a:lnTo>
                    <a:pt x="8" y="29"/>
                  </a:lnTo>
                  <a:lnTo>
                    <a:pt x="13" y="25"/>
                  </a:lnTo>
                  <a:lnTo>
                    <a:pt x="20" y="29"/>
                  </a:lnTo>
                  <a:lnTo>
                    <a:pt x="25" y="22"/>
                  </a:lnTo>
                  <a:lnTo>
                    <a:pt x="20" y="16"/>
                  </a:lnTo>
                  <a:lnTo>
                    <a:pt x="25" y="14"/>
                  </a:lnTo>
                  <a:lnTo>
                    <a:pt x="32" y="16"/>
                  </a:lnTo>
                  <a:lnTo>
                    <a:pt x="36" y="12"/>
                  </a:lnTo>
                  <a:lnTo>
                    <a:pt x="31" y="0"/>
                  </a:lnTo>
                  <a:lnTo>
                    <a:pt x="32" y="1"/>
                  </a:lnTo>
                  <a:lnTo>
                    <a:pt x="38" y="9"/>
                  </a:lnTo>
                  <a:lnTo>
                    <a:pt x="38" y="1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1" y="12"/>
                  </a:lnTo>
                  <a:lnTo>
                    <a:pt x="55" y="17"/>
                  </a:lnTo>
                  <a:lnTo>
                    <a:pt x="59" y="28"/>
                  </a:lnTo>
                  <a:lnTo>
                    <a:pt x="54" y="38"/>
                  </a:lnTo>
                  <a:lnTo>
                    <a:pt x="54" y="46"/>
                  </a:lnTo>
                  <a:lnTo>
                    <a:pt x="55" y="56"/>
                  </a:lnTo>
                  <a:lnTo>
                    <a:pt x="47" y="59"/>
                  </a:lnTo>
                  <a:lnTo>
                    <a:pt x="40" y="59"/>
                  </a:lnTo>
                  <a:lnTo>
                    <a:pt x="38" y="53"/>
                  </a:lnTo>
                  <a:lnTo>
                    <a:pt x="31" y="56"/>
                  </a:lnTo>
                  <a:lnTo>
                    <a:pt x="27" y="68"/>
                  </a:lnTo>
                  <a:lnTo>
                    <a:pt x="18" y="69"/>
                  </a:lnTo>
                  <a:lnTo>
                    <a:pt x="11" y="71"/>
                  </a:lnTo>
                  <a:lnTo>
                    <a:pt x="4" y="76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9" y="62"/>
                  </a:lnTo>
                  <a:lnTo>
                    <a:pt x="12" y="57"/>
                  </a:lnTo>
                  <a:lnTo>
                    <a:pt x="9" y="56"/>
                  </a:lnTo>
                  <a:lnTo>
                    <a:pt x="8" y="5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7A66C565-ABCA-ACAF-BA93-6D4C5A932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7503" y="1308500"/>
              <a:ext cx="34290" cy="45263"/>
            </a:xfrm>
            <a:custGeom>
              <a:avLst/>
              <a:gdLst>
                <a:gd name="T0" fmla="*/ 12 w 34"/>
                <a:gd name="T1" fmla="*/ 16 h 46"/>
                <a:gd name="T2" fmla="*/ 17 w 34"/>
                <a:gd name="T3" fmla="*/ 15 h 46"/>
                <a:gd name="T4" fmla="*/ 17 w 34"/>
                <a:gd name="T5" fmla="*/ 13 h 46"/>
                <a:gd name="T6" fmla="*/ 19 w 34"/>
                <a:gd name="T7" fmla="*/ 0 h 46"/>
                <a:gd name="T8" fmla="*/ 25 w 34"/>
                <a:gd name="T9" fmla="*/ 0 h 46"/>
                <a:gd name="T10" fmla="*/ 33 w 34"/>
                <a:gd name="T11" fmla="*/ 5 h 46"/>
                <a:gd name="T12" fmla="*/ 30 w 34"/>
                <a:gd name="T13" fmla="*/ 11 h 46"/>
                <a:gd name="T14" fmla="*/ 29 w 34"/>
                <a:gd name="T15" fmla="*/ 22 h 46"/>
                <a:gd name="T16" fmla="*/ 27 w 34"/>
                <a:gd name="T17" fmla="*/ 32 h 46"/>
                <a:gd name="T18" fmla="*/ 24 w 34"/>
                <a:gd name="T19" fmla="*/ 35 h 46"/>
                <a:gd name="T20" fmla="*/ 19 w 34"/>
                <a:gd name="T21" fmla="*/ 39 h 46"/>
                <a:gd name="T22" fmla="*/ 14 w 34"/>
                <a:gd name="T23" fmla="*/ 43 h 46"/>
                <a:gd name="T24" fmla="*/ 8 w 34"/>
                <a:gd name="T25" fmla="*/ 45 h 46"/>
                <a:gd name="T26" fmla="*/ 1 w 34"/>
                <a:gd name="T27" fmla="*/ 45 h 46"/>
                <a:gd name="T28" fmla="*/ 0 w 34"/>
                <a:gd name="T29" fmla="*/ 39 h 46"/>
                <a:gd name="T30" fmla="*/ 1 w 34"/>
                <a:gd name="T31" fmla="*/ 27 h 46"/>
                <a:gd name="T32" fmla="*/ 7 w 34"/>
                <a:gd name="T33" fmla="*/ 25 h 46"/>
                <a:gd name="T34" fmla="*/ 12 w 34"/>
                <a:gd name="T35" fmla="*/ 21 h 46"/>
                <a:gd name="T36" fmla="*/ 12 w 34"/>
                <a:gd name="T37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46">
                  <a:moveTo>
                    <a:pt x="12" y="16"/>
                  </a:moveTo>
                  <a:lnTo>
                    <a:pt x="17" y="15"/>
                  </a:lnTo>
                  <a:lnTo>
                    <a:pt x="17" y="13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3" y="5"/>
                  </a:lnTo>
                  <a:lnTo>
                    <a:pt x="30" y="11"/>
                  </a:lnTo>
                  <a:lnTo>
                    <a:pt x="29" y="22"/>
                  </a:lnTo>
                  <a:lnTo>
                    <a:pt x="27" y="32"/>
                  </a:lnTo>
                  <a:lnTo>
                    <a:pt x="24" y="35"/>
                  </a:lnTo>
                  <a:lnTo>
                    <a:pt x="19" y="39"/>
                  </a:lnTo>
                  <a:lnTo>
                    <a:pt x="14" y="43"/>
                  </a:lnTo>
                  <a:lnTo>
                    <a:pt x="8" y="45"/>
                  </a:lnTo>
                  <a:lnTo>
                    <a:pt x="1" y="45"/>
                  </a:lnTo>
                  <a:lnTo>
                    <a:pt x="0" y="39"/>
                  </a:lnTo>
                  <a:lnTo>
                    <a:pt x="1" y="27"/>
                  </a:lnTo>
                  <a:lnTo>
                    <a:pt x="7" y="25"/>
                  </a:lnTo>
                  <a:lnTo>
                    <a:pt x="12" y="21"/>
                  </a:lnTo>
                  <a:lnTo>
                    <a:pt x="12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A0551A6D-D197-B3ED-BDA7-69D808CCD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896" y="1357879"/>
              <a:ext cx="48007" cy="52121"/>
            </a:xfrm>
            <a:custGeom>
              <a:avLst/>
              <a:gdLst>
                <a:gd name="T0" fmla="*/ 2 w 48"/>
                <a:gd name="T1" fmla="*/ 39 h 54"/>
                <a:gd name="T2" fmla="*/ 5 w 48"/>
                <a:gd name="T3" fmla="*/ 36 h 54"/>
                <a:gd name="T4" fmla="*/ 4 w 48"/>
                <a:gd name="T5" fmla="*/ 32 h 54"/>
                <a:gd name="T6" fmla="*/ 5 w 48"/>
                <a:gd name="T7" fmla="*/ 27 h 54"/>
                <a:gd name="T8" fmla="*/ 8 w 48"/>
                <a:gd name="T9" fmla="*/ 31 h 54"/>
                <a:gd name="T10" fmla="*/ 11 w 48"/>
                <a:gd name="T11" fmla="*/ 24 h 54"/>
                <a:gd name="T12" fmla="*/ 17 w 48"/>
                <a:gd name="T13" fmla="*/ 27 h 54"/>
                <a:gd name="T14" fmla="*/ 19 w 48"/>
                <a:gd name="T15" fmla="*/ 22 h 54"/>
                <a:gd name="T16" fmla="*/ 21 w 48"/>
                <a:gd name="T17" fmla="*/ 11 h 54"/>
                <a:gd name="T18" fmla="*/ 26 w 48"/>
                <a:gd name="T19" fmla="*/ 19 h 54"/>
                <a:gd name="T20" fmla="*/ 34 w 48"/>
                <a:gd name="T21" fmla="*/ 18 h 54"/>
                <a:gd name="T22" fmla="*/ 34 w 48"/>
                <a:gd name="T23" fmla="*/ 11 h 54"/>
                <a:gd name="T24" fmla="*/ 34 w 48"/>
                <a:gd name="T25" fmla="*/ 0 h 54"/>
                <a:gd name="T26" fmla="*/ 35 w 48"/>
                <a:gd name="T27" fmla="*/ 1 h 54"/>
                <a:gd name="T28" fmla="*/ 45 w 48"/>
                <a:gd name="T29" fmla="*/ 19 h 54"/>
                <a:gd name="T30" fmla="*/ 45 w 48"/>
                <a:gd name="T31" fmla="*/ 28 h 54"/>
                <a:gd name="T32" fmla="*/ 47 w 48"/>
                <a:gd name="T33" fmla="*/ 34 h 54"/>
                <a:gd name="T34" fmla="*/ 47 w 48"/>
                <a:gd name="T35" fmla="*/ 44 h 54"/>
                <a:gd name="T36" fmla="*/ 39 w 48"/>
                <a:gd name="T37" fmla="*/ 45 h 54"/>
                <a:gd name="T38" fmla="*/ 34 w 48"/>
                <a:gd name="T39" fmla="*/ 51 h 54"/>
                <a:gd name="T40" fmla="*/ 26 w 48"/>
                <a:gd name="T41" fmla="*/ 53 h 54"/>
                <a:gd name="T42" fmla="*/ 23 w 48"/>
                <a:gd name="T43" fmla="*/ 45 h 54"/>
                <a:gd name="T44" fmla="*/ 29 w 48"/>
                <a:gd name="T45" fmla="*/ 39 h 54"/>
                <a:gd name="T46" fmla="*/ 33 w 48"/>
                <a:gd name="T47" fmla="*/ 32 h 54"/>
                <a:gd name="T48" fmla="*/ 27 w 48"/>
                <a:gd name="T49" fmla="*/ 40 h 54"/>
                <a:gd name="T50" fmla="*/ 21 w 48"/>
                <a:gd name="T51" fmla="*/ 39 h 54"/>
                <a:gd name="T52" fmla="*/ 15 w 48"/>
                <a:gd name="T53" fmla="*/ 42 h 54"/>
                <a:gd name="T54" fmla="*/ 4 w 48"/>
                <a:gd name="T55" fmla="*/ 51 h 54"/>
                <a:gd name="T56" fmla="*/ 0 w 48"/>
                <a:gd name="T57" fmla="*/ 46 h 54"/>
                <a:gd name="T58" fmla="*/ 0 w 48"/>
                <a:gd name="T59" fmla="*/ 40 h 54"/>
                <a:gd name="T60" fmla="*/ 2 w 48"/>
                <a:gd name="T61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4">
                  <a:moveTo>
                    <a:pt x="2" y="39"/>
                  </a:moveTo>
                  <a:lnTo>
                    <a:pt x="5" y="36"/>
                  </a:lnTo>
                  <a:lnTo>
                    <a:pt x="4" y="32"/>
                  </a:lnTo>
                  <a:lnTo>
                    <a:pt x="5" y="27"/>
                  </a:lnTo>
                  <a:lnTo>
                    <a:pt x="8" y="31"/>
                  </a:lnTo>
                  <a:lnTo>
                    <a:pt x="11" y="24"/>
                  </a:lnTo>
                  <a:lnTo>
                    <a:pt x="17" y="27"/>
                  </a:lnTo>
                  <a:lnTo>
                    <a:pt x="19" y="22"/>
                  </a:lnTo>
                  <a:lnTo>
                    <a:pt x="21" y="11"/>
                  </a:lnTo>
                  <a:lnTo>
                    <a:pt x="26" y="19"/>
                  </a:lnTo>
                  <a:lnTo>
                    <a:pt x="34" y="18"/>
                  </a:lnTo>
                  <a:lnTo>
                    <a:pt x="34" y="11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45" y="19"/>
                  </a:lnTo>
                  <a:lnTo>
                    <a:pt x="45" y="28"/>
                  </a:lnTo>
                  <a:lnTo>
                    <a:pt x="47" y="34"/>
                  </a:lnTo>
                  <a:lnTo>
                    <a:pt x="47" y="44"/>
                  </a:lnTo>
                  <a:lnTo>
                    <a:pt x="39" y="45"/>
                  </a:lnTo>
                  <a:lnTo>
                    <a:pt x="34" y="51"/>
                  </a:lnTo>
                  <a:lnTo>
                    <a:pt x="26" y="53"/>
                  </a:lnTo>
                  <a:lnTo>
                    <a:pt x="23" y="45"/>
                  </a:lnTo>
                  <a:lnTo>
                    <a:pt x="29" y="39"/>
                  </a:lnTo>
                  <a:lnTo>
                    <a:pt x="33" y="32"/>
                  </a:lnTo>
                  <a:lnTo>
                    <a:pt x="27" y="40"/>
                  </a:lnTo>
                  <a:lnTo>
                    <a:pt x="21" y="39"/>
                  </a:lnTo>
                  <a:lnTo>
                    <a:pt x="15" y="42"/>
                  </a:lnTo>
                  <a:lnTo>
                    <a:pt x="4" y="51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2" y="3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9FADC574-C347-AF7E-B2E2-0F4569034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1666" y="1359251"/>
              <a:ext cx="120701" cy="106985"/>
            </a:xfrm>
            <a:custGeom>
              <a:avLst/>
              <a:gdLst>
                <a:gd name="T0" fmla="*/ 72 w 122"/>
                <a:gd name="T1" fmla="*/ 2 h 108"/>
                <a:gd name="T2" fmla="*/ 75 w 122"/>
                <a:gd name="T3" fmla="*/ 0 h 108"/>
                <a:gd name="T4" fmla="*/ 80 w 122"/>
                <a:gd name="T5" fmla="*/ 0 h 108"/>
                <a:gd name="T6" fmla="*/ 83 w 122"/>
                <a:gd name="T7" fmla="*/ 7 h 108"/>
                <a:gd name="T8" fmla="*/ 84 w 122"/>
                <a:gd name="T9" fmla="*/ 14 h 108"/>
                <a:gd name="T10" fmla="*/ 82 w 122"/>
                <a:gd name="T11" fmla="*/ 22 h 108"/>
                <a:gd name="T12" fmla="*/ 84 w 122"/>
                <a:gd name="T13" fmla="*/ 20 h 108"/>
                <a:gd name="T14" fmla="*/ 87 w 122"/>
                <a:gd name="T15" fmla="*/ 29 h 108"/>
                <a:gd name="T16" fmla="*/ 85 w 122"/>
                <a:gd name="T17" fmla="*/ 39 h 108"/>
                <a:gd name="T18" fmla="*/ 79 w 122"/>
                <a:gd name="T19" fmla="*/ 50 h 108"/>
                <a:gd name="T20" fmla="*/ 81 w 122"/>
                <a:gd name="T21" fmla="*/ 46 h 108"/>
                <a:gd name="T22" fmla="*/ 88 w 122"/>
                <a:gd name="T23" fmla="*/ 42 h 108"/>
                <a:gd name="T24" fmla="*/ 92 w 122"/>
                <a:gd name="T25" fmla="*/ 29 h 108"/>
                <a:gd name="T26" fmla="*/ 100 w 122"/>
                <a:gd name="T27" fmla="*/ 26 h 108"/>
                <a:gd name="T28" fmla="*/ 99 w 122"/>
                <a:gd name="T29" fmla="*/ 19 h 108"/>
                <a:gd name="T30" fmla="*/ 102 w 122"/>
                <a:gd name="T31" fmla="*/ 10 h 108"/>
                <a:gd name="T32" fmla="*/ 111 w 122"/>
                <a:gd name="T33" fmla="*/ 14 h 108"/>
                <a:gd name="T34" fmla="*/ 119 w 122"/>
                <a:gd name="T35" fmla="*/ 22 h 108"/>
                <a:gd name="T36" fmla="*/ 121 w 122"/>
                <a:gd name="T37" fmla="*/ 35 h 108"/>
                <a:gd name="T38" fmla="*/ 118 w 122"/>
                <a:gd name="T39" fmla="*/ 44 h 108"/>
                <a:gd name="T40" fmla="*/ 113 w 122"/>
                <a:gd name="T41" fmla="*/ 51 h 108"/>
                <a:gd name="T42" fmla="*/ 103 w 122"/>
                <a:gd name="T43" fmla="*/ 54 h 108"/>
                <a:gd name="T44" fmla="*/ 96 w 122"/>
                <a:gd name="T45" fmla="*/ 62 h 108"/>
                <a:gd name="T46" fmla="*/ 92 w 122"/>
                <a:gd name="T47" fmla="*/ 71 h 108"/>
                <a:gd name="T48" fmla="*/ 87 w 122"/>
                <a:gd name="T49" fmla="*/ 62 h 108"/>
                <a:gd name="T50" fmla="*/ 85 w 122"/>
                <a:gd name="T51" fmla="*/ 65 h 108"/>
                <a:gd name="T52" fmla="*/ 80 w 122"/>
                <a:gd name="T53" fmla="*/ 70 h 108"/>
                <a:gd name="T54" fmla="*/ 75 w 122"/>
                <a:gd name="T55" fmla="*/ 77 h 108"/>
                <a:gd name="T56" fmla="*/ 75 w 122"/>
                <a:gd name="T57" fmla="*/ 83 h 108"/>
                <a:gd name="T58" fmla="*/ 72 w 122"/>
                <a:gd name="T59" fmla="*/ 88 h 108"/>
                <a:gd name="T60" fmla="*/ 67 w 122"/>
                <a:gd name="T61" fmla="*/ 81 h 108"/>
                <a:gd name="T62" fmla="*/ 65 w 122"/>
                <a:gd name="T63" fmla="*/ 71 h 108"/>
                <a:gd name="T64" fmla="*/ 67 w 122"/>
                <a:gd name="T65" fmla="*/ 66 h 108"/>
                <a:gd name="T66" fmla="*/ 58 w 122"/>
                <a:gd name="T67" fmla="*/ 79 h 108"/>
                <a:gd name="T68" fmla="*/ 49 w 122"/>
                <a:gd name="T69" fmla="*/ 89 h 108"/>
                <a:gd name="T70" fmla="*/ 38 w 122"/>
                <a:gd name="T71" fmla="*/ 98 h 108"/>
                <a:gd name="T72" fmla="*/ 30 w 122"/>
                <a:gd name="T73" fmla="*/ 102 h 108"/>
                <a:gd name="T74" fmla="*/ 30 w 122"/>
                <a:gd name="T75" fmla="*/ 96 h 108"/>
                <a:gd name="T76" fmla="*/ 32 w 122"/>
                <a:gd name="T77" fmla="*/ 94 h 108"/>
                <a:gd name="T78" fmla="*/ 24 w 122"/>
                <a:gd name="T79" fmla="*/ 92 h 108"/>
                <a:gd name="T80" fmla="*/ 19 w 122"/>
                <a:gd name="T81" fmla="*/ 100 h 108"/>
                <a:gd name="T82" fmla="*/ 10 w 122"/>
                <a:gd name="T83" fmla="*/ 103 h 108"/>
                <a:gd name="T84" fmla="*/ 2 w 122"/>
                <a:gd name="T85" fmla="*/ 107 h 108"/>
                <a:gd name="T86" fmla="*/ 0 w 122"/>
                <a:gd name="T87" fmla="*/ 102 h 108"/>
                <a:gd name="T88" fmla="*/ 2 w 122"/>
                <a:gd name="T89" fmla="*/ 96 h 108"/>
                <a:gd name="T90" fmla="*/ 2 w 122"/>
                <a:gd name="T91" fmla="*/ 89 h 108"/>
                <a:gd name="T92" fmla="*/ 7 w 122"/>
                <a:gd name="T93" fmla="*/ 87 h 108"/>
                <a:gd name="T94" fmla="*/ 10 w 122"/>
                <a:gd name="T95" fmla="*/ 80 h 108"/>
                <a:gd name="T96" fmla="*/ 16 w 122"/>
                <a:gd name="T97" fmla="*/ 81 h 108"/>
                <a:gd name="T98" fmla="*/ 24 w 122"/>
                <a:gd name="T99" fmla="*/ 76 h 108"/>
                <a:gd name="T100" fmla="*/ 28 w 122"/>
                <a:gd name="T101" fmla="*/ 77 h 108"/>
                <a:gd name="T102" fmla="*/ 34 w 122"/>
                <a:gd name="T103" fmla="*/ 70 h 108"/>
                <a:gd name="T104" fmla="*/ 45 w 122"/>
                <a:gd name="T105" fmla="*/ 68 h 108"/>
                <a:gd name="T106" fmla="*/ 53 w 122"/>
                <a:gd name="T107" fmla="*/ 63 h 108"/>
                <a:gd name="T108" fmla="*/ 51 w 122"/>
                <a:gd name="T109" fmla="*/ 57 h 108"/>
                <a:gd name="T110" fmla="*/ 64 w 122"/>
                <a:gd name="T111" fmla="*/ 44 h 108"/>
                <a:gd name="T112" fmla="*/ 62 w 122"/>
                <a:gd name="T113" fmla="*/ 34 h 108"/>
                <a:gd name="T114" fmla="*/ 67 w 122"/>
                <a:gd name="T115" fmla="*/ 32 h 108"/>
                <a:gd name="T116" fmla="*/ 67 w 122"/>
                <a:gd name="T117" fmla="*/ 24 h 108"/>
                <a:gd name="T118" fmla="*/ 68 w 122"/>
                <a:gd name="T119" fmla="*/ 17 h 108"/>
                <a:gd name="T120" fmla="*/ 68 w 122"/>
                <a:gd name="T121" fmla="*/ 12 h 108"/>
                <a:gd name="T122" fmla="*/ 70 w 122"/>
                <a:gd name="T123" fmla="*/ 4 h 108"/>
                <a:gd name="T124" fmla="*/ 72 w 122"/>
                <a:gd name="T125" fmla="*/ 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108">
                  <a:moveTo>
                    <a:pt x="72" y="2"/>
                  </a:moveTo>
                  <a:lnTo>
                    <a:pt x="75" y="0"/>
                  </a:lnTo>
                  <a:lnTo>
                    <a:pt x="80" y="0"/>
                  </a:lnTo>
                  <a:lnTo>
                    <a:pt x="83" y="7"/>
                  </a:lnTo>
                  <a:lnTo>
                    <a:pt x="84" y="14"/>
                  </a:lnTo>
                  <a:lnTo>
                    <a:pt x="82" y="22"/>
                  </a:lnTo>
                  <a:lnTo>
                    <a:pt x="84" y="20"/>
                  </a:lnTo>
                  <a:lnTo>
                    <a:pt x="87" y="29"/>
                  </a:lnTo>
                  <a:lnTo>
                    <a:pt x="85" y="39"/>
                  </a:lnTo>
                  <a:lnTo>
                    <a:pt x="79" y="50"/>
                  </a:lnTo>
                  <a:lnTo>
                    <a:pt x="81" y="46"/>
                  </a:lnTo>
                  <a:lnTo>
                    <a:pt x="88" y="42"/>
                  </a:lnTo>
                  <a:lnTo>
                    <a:pt x="92" y="29"/>
                  </a:lnTo>
                  <a:lnTo>
                    <a:pt x="100" y="26"/>
                  </a:lnTo>
                  <a:lnTo>
                    <a:pt x="99" y="19"/>
                  </a:lnTo>
                  <a:lnTo>
                    <a:pt x="102" y="10"/>
                  </a:lnTo>
                  <a:lnTo>
                    <a:pt x="111" y="14"/>
                  </a:lnTo>
                  <a:lnTo>
                    <a:pt x="119" y="22"/>
                  </a:lnTo>
                  <a:lnTo>
                    <a:pt x="121" y="35"/>
                  </a:lnTo>
                  <a:lnTo>
                    <a:pt x="118" y="44"/>
                  </a:lnTo>
                  <a:lnTo>
                    <a:pt x="113" y="51"/>
                  </a:lnTo>
                  <a:lnTo>
                    <a:pt x="103" y="54"/>
                  </a:lnTo>
                  <a:lnTo>
                    <a:pt x="96" y="62"/>
                  </a:lnTo>
                  <a:lnTo>
                    <a:pt x="92" y="71"/>
                  </a:lnTo>
                  <a:lnTo>
                    <a:pt x="87" y="62"/>
                  </a:lnTo>
                  <a:lnTo>
                    <a:pt x="85" y="65"/>
                  </a:lnTo>
                  <a:lnTo>
                    <a:pt x="80" y="70"/>
                  </a:lnTo>
                  <a:lnTo>
                    <a:pt x="75" y="77"/>
                  </a:lnTo>
                  <a:lnTo>
                    <a:pt x="75" y="83"/>
                  </a:lnTo>
                  <a:lnTo>
                    <a:pt x="72" y="88"/>
                  </a:lnTo>
                  <a:lnTo>
                    <a:pt x="67" y="81"/>
                  </a:lnTo>
                  <a:lnTo>
                    <a:pt x="65" y="71"/>
                  </a:lnTo>
                  <a:lnTo>
                    <a:pt x="67" y="66"/>
                  </a:lnTo>
                  <a:lnTo>
                    <a:pt x="58" y="79"/>
                  </a:lnTo>
                  <a:lnTo>
                    <a:pt x="49" y="89"/>
                  </a:lnTo>
                  <a:lnTo>
                    <a:pt x="38" y="98"/>
                  </a:lnTo>
                  <a:lnTo>
                    <a:pt x="30" y="102"/>
                  </a:lnTo>
                  <a:lnTo>
                    <a:pt x="30" y="96"/>
                  </a:lnTo>
                  <a:lnTo>
                    <a:pt x="32" y="94"/>
                  </a:lnTo>
                  <a:lnTo>
                    <a:pt x="24" y="92"/>
                  </a:lnTo>
                  <a:lnTo>
                    <a:pt x="19" y="100"/>
                  </a:lnTo>
                  <a:lnTo>
                    <a:pt x="10" y="103"/>
                  </a:lnTo>
                  <a:lnTo>
                    <a:pt x="2" y="107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89"/>
                  </a:lnTo>
                  <a:lnTo>
                    <a:pt x="7" y="87"/>
                  </a:lnTo>
                  <a:lnTo>
                    <a:pt x="10" y="80"/>
                  </a:lnTo>
                  <a:lnTo>
                    <a:pt x="16" y="81"/>
                  </a:lnTo>
                  <a:lnTo>
                    <a:pt x="24" y="76"/>
                  </a:lnTo>
                  <a:lnTo>
                    <a:pt x="28" y="77"/>
                  </a:lnTo>
                  <a:lnTo>
                    <a:pt x="34" y="70"/>
                  </a:lnTo>
                  <a:lnTo>
                    <a:pt x="45" y="68"/>
                  </a:lnTo>
                  <a:lnTo>
                    <a:pt x="53" y="63"/>
                  </a:lnTo>
                  <a:lnTo>
                    <a:pt x="51" y="57"/>
                  </a:lnTo>
                  <a:lnTo>
                    <a:pt x="64" y="44"/>
                  </a:lnTo>
                  <a:lnTo>
                    <a:pt x="62" y="34"/>
                  </a:lnTo>
                  <a:lnTo>
                    <a:pt x="67" y="32"/>
                  </a:lnTo>
                  <a:lnTo>
                    <a:pt x="67" y="24"/>
                  </a:lnTo>
                  <a:lnTo>
                    <a:pt x="68" y="17"/>
                  </a:lnTo>
                  <a:lnTo>
                    <a:pt x="68" y="12"/>
                  </a:lnTo>
                  <a:lnTo>
                    <a:pt x="70" y="4"/>
                  </a:lnTo>
                  <a:lnTo>
                    <a:pt x="72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91C5AC8B-BD82-DFE7-1DBD-D2A1E0895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2099" y="2549805"/>
              <a:ext cx="16459" cy="31547"/>
            </a:xfrm>
            <a:custGeom>
              <a:avLst/>
              <a:gdLst>
                <a:gd name="T0" fmla="*/ 12 w 17"/>
                <a:gd name="T1" fmla="*/ 30 h 31"/>
                <a:gd name="T2" fmla="*/ 13 w 17"/>
                <a:gd name="T3" fmla="*/ 25 h 31"/>
                <a:gd name="T4" fmla="*/ 16 w 17"/>
                <a:gd name="T5" fmla="*/ 10 h 31"/>
                <a:gd name="T6" fmla="*/ 13 w 17"/>
                <a:gd name="T7" fmla="*/ 7 h 31"/>
                <a:gd name="T8" fmla="*/ 9 w 17"/>
                <a:gd name="T9" fmla="*/ 0 h 31"/>
                <a:gd name="T10" fmla="*/ 3 w 17"/>
                <a:gd name="T11" fmla="*/ 0 h 31"/>
                <a:gd name="T12" fmla="*/ 0 w 17"/>
                <a:gd name="T13" fmla="*/ 15 h 31"/>
                <a:gd name="T14" fmla="*/ 0 w 17"/>
                <a:gd name="T15" fmla="*/ 20 h 31"/>
                <a:gd name="T16" fmla="*/ 4 w 17"/>
                <a:gd name="T17" fmla="*/ 26 h 31"/>
                <a:gd name="T18" fmla="*/ 12 w 17"/>
                <a:gd name="T1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1">
                  <a:moveTo>
                    <a:pt x="12" y="30"/>
                  </a:moveTo>
                  <a:lnTo>
                    <a:pt x="13" y="25"/>
                  </a:lnTo>
                  <a:lnTo>
                    <a:pt x="16" y="10"/>
                  </a:lnTo>
                  <a:lnTo>
                    <a:pt x="13" y="7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4" y="26"/>
                  </a:lnTo>
                  <a:lnTo>
                    <a:pt x="12" y="3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B718FADA-CB6C-898E-7355-B61D954E1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3023" y="2221991"/>
              <a:ext cx="16459" cy="21946"/>
            </a:xfrm>
            <a:custGeom>
              <a:avLst/>
              <a:gdLst>
                <a:gd name="T0" fmla="*/ 4 w 17"/>
                <a:gd name="T1" fmla="*/ 22 h 23"/>
                <a:gd name="T2" fmla="*/ 6 w 17"/>
                <a:gd name="T3" fmla="*/ 20 h 23"/>
                <a:gd name="T4" fmla="*/ 13 w 17"/>
                <a:gd name="T5" fmla="*/ 13 h 23"/>
                <a:gd name="T6" fmla="*/ 16 w 17"/>
                <a:gd name="T7" fmla="*/ 8 h 23"/>
                <a:gd name="T8" fmla="*/ 13 w 17"/>
                <a:gd name="T9" fmla="*/ 3 h 23"/>
                <a:gd name="T10" fmla="*/ 4 w 17"/>
                <a:gd name="T11" fmla="*/ 0 h 23"/>
                <a:gd name="T12" fmla="*/ 1 w 17"/>
                <a:gd name="T13" fmla="*/ 4 h 23"/>
                <a:gd name="T14" fmla="*/ 0 w 17"/>
                <a:gd name="T15" fmla="*/ 18 h 23"/>
                <a:gd name="T16" fmla="*/ 0 w 17"/>
                <a:gd name="T17" fmla="*/ 22 h 23"/>
                <a:gd name="T18" fmla="*/ 1 w 17"/>
                <a:gd name="T19" fmla="*/ 22 h 23"/>
                <a:gd name="T20" fmla="*/ 4 w 17"/>
                <a:gd name="T2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23">
                  <a:moveTo>
                    <a:pt x="4" y="22"/>
                  </a:moveTo>
                  <a:lnTo>
                    <a:pt x="6" y="20"/>
                  </a:lnTo>
                  <a:lnTo>
                    <a:pt x="13" y="13"/>
                  </a:lnTo>
                  <a:lnTo>
                    <a:pt x="16" y="8"/>
                  </a:lnTo>
                  <a:lnTo>
                    <a:pt x="13" y="3"/>
                  </a:lnTo>
                  <a:lnTo>
                    <a:pt x="4" y="0"/>
                  </a:lnTo>
                  <a:lnTo>
                    <a:pt x="1" y="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4" y="2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1484DA3B-A658-BAC2-B6E1-DBF91C871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8363" y="2743202"/>
              <a:ext cx="97384" cy="98755"/>
            </a:xfrm>
            <a:custGeom>
              <a:avLst/>
              <a:gdLst>
                <a:gd name="T0" fmla="*/ 79 w 99"/>
                <a:gd name="T1" fmla="*/ 1 h 100"/>
                <a:gd name="T2" fmla="*/ 70 w 99"/>
                <a:gd name="T3" fmla="*/ 0 h 100"/>
                <a:gd name="T4" fmla="*/ 50 w 99"/>
                <a:gd name="T5" fmla="*/ 6 h 100"/>
                <a:gd name="T6" fmla="*/ 32 w 99"/>
                <a:gd name="T7" fmla="*/ 7 h 100"/>
                <a:gd name="T8" fmla="*/ 26 w 99"/>
                <a:gd name="T9" fmla="*/ 22 h 100"/>
                <a:gd name="T10" fmla="*/ 18 w 99"/>
                <a:gd name="T11" fmla="*/ 21 h 100"/>
                <a:gd name="T12" fmla="*/ 12 w 99"/>
                <a:gd name="T13" fmla="*/ 26 h 100"/>
                <a:gd name="T14" fmla="*/ 0 w 99"/>
                <a:gd name="T15" fmla="*/ 23 h 100"/>
                <a:gd name="T16" fmla="*/ 1 w 99"/>
                <a:gd name="T17" fmla="*/ 35 h 100"/>
                <a:gd name="T18" fmla="*/ 2 w 99"/>
                <a:gd name="T19" fmla="*/ 43 h 100"/>
                <a:gd name="T20" fmla="*/ 2 w 99"/>
                <a:gd name="T21" fmla="*/ 47 h 100"/>
                <a:gd name="T22" fmla="*/ 2 w 99"/>
                <a:gd name="T23" fmla="*/ 55 h 100"/>
                <a:gd name="T24" fmla="*/ 12 w 99"/>
                <a:gd name="T25" fmla="*/ 63 h 100"/>
                <a:gd name="T26" fmla="*/ 21 w 99"/>
                <a:gd name="T27" fmla="*/ 67 h 100"/>
                <a:gd name="T28" fmla="*/ 22 w 99"/>
                <a:gd name="T29" fmla="*/ 77 h 100"/>
                <a:gd name="T30" fmla="*/ 16 w 99"/>
                <a:gd name="T31" fmla="*/ 90 h 100"/>
                <a:gd name="T32" fmla="*/ 16 w 99"/>
                <a:gd name="T33" fmla="*/ 99 h 100"/>
                <a:gd name="T34" fmla="*/ 26 w 99"/>
                <a:gd name="T35" fmla="*/ 84 h 100"/>
                <a:gd name="T36" fmla="*/ 32 w 99"/>
                <a:gd name="T37" fmla="*/ 66 h 100"/>
                <a:gd name="T38" fmla="*/ 34 w 99"/>
                <a:gd name="T39" fmla="*/ 55 h 100"/>
                <a:gd name="T40" fmla="*/ 36 w 99"/>
                <a:gd name="T41" fmla="*/ 50 h 100"/>
                <a:gd name="T42" fmla="*/ 43 w 99"/>
                <a:gd name="T43" fmla="*/ 51 h 100"/>
                <a:gd name="T44" fmla="*/ 52 w 99"/>
                <a:gd name="T45" fmla="*/ 53 h 100"/>
                <a:gd name="T46" fmla="*/ 59 w 99"/>
                <a:gd name="T47" fmla="*/ 53 h 100"/>
                <a:gd name="T48" fmla="*/ 64 w 99"/>
                <a:gd name="T49" fmla="*/ 50 h 100"/>
                <a:gd name="T50" fmla="*/ 69 w 99"/>
                <a:gd name="T51" fmla="*/ 39 h 100"/>
                <a:gd name="T52" fmla="*/ 82 w 99"/>
                <a:gd name="T53" fmla="*/ 31 h 100"/>
                <a:gd name="T54" fmla="*/ 87 w 99"/>
                <a:gd name="T55" fmla="*/ 23 h 100"/>
                <a:gd name="T56" fmla="*/ 98 w 99"/>
                <a:gd name="T57" fmla="*/ 20 h 100"/>
                <a:gd name="T58" fmla="*/ 96 w 99"/>
                <a:gd name="T59" fmla="*/ 15 h 100"/>
                <a:gd name="T60" fmla="*/ 89 w 99"/>
                <a:gd name="T61" fmla="*/ 10 h 100"/>
                <a:gd name="T62" fmla="*/ 83 w 99"/>
                <a:gd name="T63" fmla="*/ 4 h 100"/>
                <a:gd name="T64" fmla="*/ 79 w 99"/>
                <a:gd name="T65" fmla="*/ 3 h 100"/>
                <a:gd name="T66" fmla="*/ 79 w 99"/>
                <a:gd name="T67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100">
                  <a:moveTo>
                    <a:pt x="79" y="1"/>
                  </a:moveTo>
                  <a:lnTo>
                    <a:pt x="70" y="0"/>
                  </a:lnTo>
                  <a:lnTo>
                    <a:pt x="50" y="6"/>
                  </a:lnTo>
                  <a:lnTo>
                    <a:pt x="32" y="7"/>
                  </a:lnTo>
                  <a:lnTo>
                    <a:pt x="26" y="22"/>
                  </a:lnTo>
                  <a:lnTo>
                    <a:pt x="18" y="21"/>
                  </a:lnTo>
                  <a:lnTo>
                    <a:pt x="12" y="26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2" y="43"/>
                  </a:lnTo>
                  <a:lnTo>
                    <a:pt x="2" y="47"/>
                  </a:lnTo>
                  <a:lnTo>
                    <a:pt x="2" y="55"/>
                  </a:lnTo>
                  <a:lnTo>
                    <a:pt x="12" y="63"/>
                  </a:lnTo>
                  <a:lnTo>
                    <a:pt x="21" y="67"/>
                  </a:lnTo>
                  <a:lnTo>
                    <a:pt x="22" y="77"/>
                  </a:lnTo>
                  <a:lnTo>
                    <a:pt x="16" y="90"/>
                  </a:lnTo>
                  <a:lnTo>
                    <a:pt x="16" y="99"/>
                  </a:lnTo>
                  <a:lnTo>
                    <a:pt x="26" y="84"/>
                  </a:lnTo>
                  <a:lnTo>
                    <a:pt x="32" y="66"/>
                  </a:lnTo>
                  <a:lnTo>
                    <a:pt x="34" y="55"/>
                  </a:lnTo>
                  <a:lnTo>
                    <a:pt x="36" y="50"/>
                  </a:lnTo>
                  <a:lnTo>
                    <a:pt x="43" y="51"/>
                  </a:lnTo>
                  <a:lnTo>
                    <a:pt x="52" y="53"/>
                  </a:lnTo>
                  <a:lnTo>
                    <a:pt x="59" y="53"/>
                  </a:lnTo>
                  <a:lnTo>
                    <a:pt x="64" y="50"/>
                  </a:lnTo>
                  <a:lnTo>
                    <a:pt x="69" y="39"/>
                  </a:lnTo>
                  <a:lnTo>
                    <a:pt x="82" y="31"/>
                  </a:lnTo>
                  <a:lnTo>
                    <a:pt x="87" y="23"/>
                  </a:lnTo>
                  <a:lnTo>
                    <a:pt x="98" y="20"/>
                  </a:lnTo>
                  <a:lnTo>
                    <a:pt x="96" y="15"/>
                  </a:lnTo>
                  <a:lnTo>
                    <a:pt x="89" y="10"/>
                  </a:lnTo>
                  <a:lnTo>
                    <a:pt x="83" y="4"/>
                  </a:lnTo>
                  <a:lnTo>
                    <a:pt x="79" y="3"/>
                  </a:lnTo>
                  <a:lnTo>
                    <a:pt x="79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A7EE9AC5-44CC-E9B9-EDD1-2B3BF5481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3849" y="2684223"/>
              <a:ext cx="67209" cy="52121"/>
            </a:xfrm>
            <a:custGeom>
              <a:avLst/>
              <a:gdLst>
                <a:gd name="T0" fmla="*/ 28 w 67"/>
                <a:gd name="T1" fmla="*/ 10 h 53"/>
                <a:gd name="T2" fmla="*/ 26 w 67"/>
                <a:gd name="T3" fmla="*/ 19 h 53"/>
                <a:gd name="T4" fmla="*/ 22 w 67"/>
                <a:gd name="T5" fmla="*/ 20 h 53"/>
                <a:gd name="T6" fmla="*/ 15 w 67"/>
                <a:gd name="T7" fmla="*/ 21 h 53"/>
                <a:gd name="T8" fmla="*/ 5 w 67"/>
                <a:gd name="T9" fmla="*/ 24 h 53"/>
                <a:gd name="T10" fmla="*/ 0 w 67"/>
                <a:gd name="T11" fmla="*/ 29 h 53"/>
                <a:gd name="T12" fmla="*/ 5 w 67"/>
                <a:gd name="T13" fmla="*/ 31 h 53"/>
                <a:gd name="T14" fmla="*/ 17 w 67"/>
                <a:gd name="T15" fmla="*/ 31 h 53"/>
                <a:gd name="T16" fmla="*/ 24 w 67"/>
                <a:gd name="T17" fmla="*/ 40 h 53"/>
                <a:gd name="T18" fmla="*/ 30 w 67"/>
                <a:gd name="T19" fmla="*/ 52 h 53"/>
                <a:gd name="T20" fmla="*/ 39 w 67"/>
                <a:gd name="T21" fmla="*/ 50 h 53"/>
                <a:gd name="T22" fmla="*/ 43 w 67"/>
                <a:gd name="T23" fmla="*/ 38 h 53"/>
                <a:gd name="T24" fmla="*/ 54 w 67"/>
                <a:gd name="T25" fmla="*/ 31 h 53"/>
                <a:gd name="T26" fmla="*/ 66 w 67"/>
                <a:gd name="T27" fmla="*/ 27 h 53"/>
                <a:gd name="T28" fmla="*/ 64 w 67"/>
                <a:gd name="T29" fmla="*/ 14 h 53"/>
                <a:gd name="T30" fmla="*/ 57 w 67"/>
                <a:gd name="T31" fmla="*/ 8 h 53"/>
                <a:gd name="T32" fmla="*/ 49 w 67"/>
                <a:gd name="T33" fmla="*/ 6 h 53"/>
                <a:gd name="T34" fmla="*/ 41 w 67"/>
                <a:gd name="T35" fmla="*/ 0 h 53"/>
                <a:gd name="T36" fmla="*/ 34 w 67"/>
                <a:gd name="T37" fmla="*/ 0 h 53"/>
                <a:gd name="T38" fmla="*/ 30 w 67"/>
                <a:gd name="T39" fmla="*/ 6 h 53"/>
                <a:gd name="T40" fmla="*/ 28 w 67"/>
                <a:gd name="T41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53">
                  <a:moveTo>
                    <a:pt x="28" y="10"/>
                  </a:moveTo>
                  <a:lnTo>
                    <a:pt x="26" y="19"/>
                  </a:lnTo>
                  <a:lnTo>
                    <a:pt x="22" y="20"/>
                  </a:lnTo>
                  <a:lnTo>
                    <a:pt x="15" y="21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5" y="31"/>
                  </a:lnTo>
                  <a:lnTo>
                    <a:pt x="17" y="31"/>
                  </a:lnTo>
                  <a:lnTo>
                    <a:pt x="24" y="40"/>
                  </a:lnTo>
                  <a:lnTo>
                    <a:pt x="30" y="52"/>
                  </a:lnTo>
                  <a:lnTo>
                    <a:pt x="39" y="50"/>
                  </a:lnTo>
                  <a:lnTo>
                    <a:pt x="43" y="38"/>
                  </a:lnTo>
                  <a:lnTo>
                    <a:pt x="54" y="31"/>
                  </a:lnTo>
                  <a:lnTo>
                    <a:pt x="66" y="27"/>
                  </a:lnTo>
                  <a:lnTo>
                    <a:pt x="64" y="14"/>
                  </a:lnTo>
                  <a:lnTo>
                    <a:pt x="57" y="8"/>
                  </a:lnTo>
                  <a:lnTo>
                    <a:pt x="49" y="6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30" y="6"/>
                  </a:lnTo>
                  <a:lnTo>
                    <a:pt x="28" y="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5" name="Freeform 25">
              <a:extLst>
                <a:ext uri="{FF2B5EF4-FFF2-40B4-BE49-F238E27FC236}">
                  <a16:creationId xmlns:a16="http://schemas.microsoft.com/office/drawing/2014/main" id="{62BBEF0E-3439-E313-4E09-DE0AEDE91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8363" y="2743202"/>
              <a:ext cx="97384" cy="98755"/>
            </a:xfrm>
            <a:custGeom>
              <a:avLst/>
              <a:gdLst>
                <a:gd name="T0" fmla="*/ 79 w 99"/>
                <a:gd name="T1" fmla="*/ 1 h 100"/>
                <a:gd name="T2" fmla="*/ 70 w 99"/>
                <a:gd name="T3" fmla="*/ 0 h 100"/>
                <a:gd name="T4" fmla="*/ 50 w 99"/>
                <a:gd name="T5" fmla="*/ 6 h 100"/>
                <a:gd name="T6" fmla="*/ 32 w 99"/>
                <a:gd name="T7" fmla="*/ 7 h 100"/>
                <a:gd name="T8" fmla="*/ 26 w 99"/>
                <a:gd name="T9" fmla="*/ 22 h 100"/>
                <a:gd name="T10" fmla="*/ 18 w 99"/>
                <a:gd name="T11" fmla="*/ 21 h 100"/>
                <a:gd name="T12" fmla="*/ 12 w 99"/>
                <a:gd name="T13" fmla="*/ 26 h 100"/>
                <a:gd name="T14" fmla="*/ 0 w 99"/>
                <a:gd name="T15" fmla="*/ 23 h 100"/>
                <a:gd name="T16" fmla="*/ 1 w 99"/>
                <a:gd name="T17" fmla="*/ 35 h 100"/>
                <a:gd name="T18" fmla="*/ 2 w 99"/>
                <a:gd name="T19" fmla="*/ 43 h 100"/>
                <a:gd name="T20" fmla="*/ 2 w 99"/>
                <a:gd name="T21" fmla="*/ 47 h 100"/>
                <a:gd name="T22" fmla="*/ 2 w 99"/>
                <a:gd name="T23" fmla="*/ 55 h 100"/>
                <a:gd name="T24" fmla="*/ 12 w 99"/>
                <a:gd name="T25" fmla="*/ 63 h 100"/>
                <a:gd name="T26" fmla="*/ 21 w 99"/>
                <a:gd name="T27" fmla="*/ 67 h 100"/>
                <a:gd name="T28" fmla="*/ 22 w 99"/>
                <a:gd name="T29" fmla="*/ 77 h 100"/>
                <a:gd name="T30" fmla="*/ 16 w 99"/>
                <a:gd name="T31" fmla="*/ 90 h 100"/>
                <a:gd name="T32" fmla="*/ 16 w 99"/>
                <a:gd name="T33" fmla="*/ 99 h 100"/>
                <a:gd name="T34" fmla="*/ 26 w 99"/>
                <a:gd name="T35" fmla="*/ 84 h 100"/>
                <a:gd name="T36" fmla="*/ 32 w 99"/>
                <a:gd name="T37" fmla="*/ 66 h 100"/>
                <a:gd name="T38" fmla="*/ 34 w 99"/>
                <a:gd name="T39" fmla="*/ 55 h 100"/>
                <a:gd name="T40" fmla="*/ 36 w 99"/>
                <a:gd name="T41" fmla="*/ 50 h 100"/>
                <a:gd name="T42" fmla="*/ 43 w 99"/>
                <a:gd name="T43" fmla="*/ 51 h 100"/>
                <a:gd name="T44" fmla="*/ 52 w 99"/>
                <a:gd name="T45" fmla="*/ 53 h 100"/>
                <a:gd name="T46" fmla="*/ 59 w 99"/>
                <a:gd name="T47" fmla="*/ 53 h 100"/>
                <a:gd name="T48" fmla="*/ 64 w 99"/>
                <a:gd name="T49" fmla="*/ 50 h 100"/>
                <a:gd name="T50" fmla="*/ 69 w 99"/>
                <a:gd name="T51" fmla="*/ 39 h 100"/>
                <a:gd name="T52" fmla="*/ 82 w 99"/>
                <a:gd name="T53" fmla="*/ 31 h 100"/>
                <a:gd name="T54" fmla="*/ 87 w 99"/>
                <a:gd name="T55" fmla="*/ 23 h 100"/>
                <a:gd name="T56" fmla="*/ 98 w 99"/>
                <a:gd name="T57" fmla="*/ 20 h 100"/>
                <a:gd name="T58" fmla="*/ 96 w 99"/>
                <a:gd name="T59" fmla="*/ 15 h 100"/>
                <a:gd name="T60" fmla="*/ 89 w 99"/>
                <a:gd name="T61" fmla="*/ 10 h 100"/>
                <a:gd name="T62" fmla="*/ 83 w 99"/>
                <a:gd name="T63" fmla="*/ 4 h 100"/>
                <a:gd name="T64" fmla="*/ 79 w 99"/>
                <a:gd name="T65" fmla="*/ 3 h 100"/>
                <a:gd name="T66" fmla="*/ 79 w 99"/>
                <a:gd name="T67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100">
                  <a:moveTo>
                    <a:pt x="79" y="1"/>
                  </a:moveTo>
                  <a:lnTo>
                    <a:pt x="70" y="0"/>
                  </a:lnTo>
                  <a:lnTo>
                    <a:pt x="50" y="6"/>
                  </a:lnTo>
                  <a:lnTo>
                    <a:pt x="32" y="7"/>
                  </a:lnTo>
                  <a:lnTo>
                    <a:pt x="26" y="22"/>
                  </a:lnTo>
                  <a:lnTo>
                    <a:pt x="18" y="21"/>
                  </a:lnTo>
                  <a:lnTo>
                    <a:pt x="12" y="26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2" y="43"/>
                  </a:lnTo>
                  <a:lnTo>
                    <a:pt x="2" y="47"/>
                  </a:lnTo>
                  <a:lnTo>
                    <a:pt x="2" y="55"/>
                  </a:lnTo>
                  <a:lnTo>
                    <a:pt x="12" y="63"/>
                  </a:lnTo>
                  <a:lnTo>
                    <a:pt x="21" y="67"/>
                  </a:lnTo>
                  <a:lnTo>
                    <a:pt x="22" y="77"/>
                  </a:lnTo>
                  <a:lnTo>
                    <a:pt x="16" y="90"/>
                  </a:lnTo>
                  <a:lnTo>
                    <a:pt x="16" y="99"/>
                  </a:lnTo>
                  <a:lnTo>
                    <a:pt x="26" y="84"/>
                  </a:lnTo>
                  <a:lnTo>
                    <a:pt x="32" y="66"/>
                  </a:lnTo>
                  <a:lnTo>
                    <a:pt x="34" y="55"/>
                  </a:lnTo>
                  <a:lnTo>
                    <a:pt x="36" y="50"/>
                  </a:lnTo>
                  <a:lnTo>
                    <a:pt x="43" y="51"/>
                  </a:lnTo>
                  <a:lnTo>
                    <a:pt x="52" y="53"/>
                  </a:lnTo>
                  <a:lnTo>
                    <a:pt x="59" y="53"/>
                  </a:lnTo>
                  <a:lnTo>
                    <a:pt x="64" y="50"/>
                  </a:lnTo>
                  <a:lnTo>
                    <a:pt x="69" y="39"/>
                  </a:lnTo>
                  <a:lnTo>
                    <a:pt x="82" y="31"/>
                  </a:lnTo>
                  <a:lnTo>
                    <a:pt x="87" y="23"/>
                  </a:lnTo>
                  <a:lnTo>
                    <a:pt x="98" y="20"/>
                  </a:lnTo>
                  <a:lnTo>
                    <a:pt x="96" y="15"/>
                  </a:lnTo>
                  <a:lnTo>
                    <a:pt x="89" y="10"/>
                  </a:lnTo>
                  <a:lnTo>
                    <a:pt x="83" y="4"/>
                  </a:lnTo>
                  <a:lnTo>
                    <a:pt x="79" y="3"/>
                  </a:lnTo>
                  <a:lnTo>
                    <a:pt x="79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id="{72B3DB14-6A88-3464-8EC2-50B2821BE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3849" y="2684223"/>
              <a:ext cx="67209" cy="52121"/>
            </a:xfrm>
            <a:custGeom>
              <a:avLst/>
              <a:gdLst>
                <a:gd name="T0" fmla="*/ 28 w 67"/>
                <a:gd name="T1" fmla="*/ 10 h 53"/>
                <a:gd name="T2" fmla="*/ 26 w 67"/>
                <a:gd name="T3" fmla="*/ 19 h 53"/>
                <a:gd name="T4" fmla="*/ 22 w 67"/>
                <a:gd name="T5" fmla="*/ 20 h 53"/>
                <a:gd name="T6" fmla="*/ 15 w 67"/>
                <a:gd name="T7" fmla="*/ 21 h 53"/>
                <a:gd name="T8" fmla="*/ 5 w 67"/>
                <a:gd name="T9" fmla="*/ 24 h 53"/>
                <a:gd name="T10" fmla="*/ 0 w 67"/>
                <a:gd name="T11" fmla="*/ 29 h 53"/>
                <a:gd name="T12" fmla="*/ 5 w 67"/>
                <a:gd name="T13" fmla="*/ 31 h 53"/>
                <a:gd name="T14" fmla="*/ 17 w 67"/>
                <a:gd name="T15" fmla="*/ 31 h 53"/>
                <a:gd name="T16" fmla="*/ 24 w 67"/>
                <a:gd name="T17" fmla="*/ 40 h 53"/>
                <a:gd name="T18" fmla="*/ 30 w 67"/>
                <a:gd name="T19" fmla="*/ 52 h 53"/>
                <a:gd name="T20" fmla="*/ 39 w 67"/>
                <a:gd name="T21" fmla="*/ 50 h 53"/>
                <a:gd name="T22" fmla="*/ 43 w 67"/>
                <a:gd name="T23" fmla="*/ 38 h 53"/>
                <a:gd name="T24" fmla="*/ 54 w 67"/>
                <a:gd name="T25" fmla="*/ 31 h 53"/>
                <a:gd name="T26" fmla="*/ 66 w 67"/>
                <a:gd name="T27" fmla="*/ 27 h 53"/>
                <a:gd name="T28" fmla="*/ 64 w 67"/>
                <a:gd name="T29" fmla="*/ 14 h 53"/>
                <a:gd name="T30" fmla="*/ 57 w 67"/>
                <a:gd name="T31" fmla="*/ 8 h 53"/>
                <a:gd name="T32" fmla="*/ 49 w 67"/>
                <a:gd name="T33" fmla="*/ 6 h 53"/>
                <a:gd name="T34" fmla="*/ 41 w 67"/>
                <a:gd name="T35" fmla="*/ 0 h 53"/>
                <a:gd name="T36" fmla="*/ 34 w 67"/>
                <a:gd name="T37" fmla="*/ 0 h 53"/>
                <a:gd name="T38" fmla="*/ 30 w 67"/>
                <a:gd name="T39" fmla="*/ 6 h 53"/>
                <a:gd name="T40" fmla="*/ 28 w 67"/>
                <a:gd name="T41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53">
                  <a:moveTo>
                    <a:pt x="28" y="10"/>
                  </a:moveTo>
                  <a:lnTo>
                    <a:pt x="26" y="19"/>
                  </a:lnTo>
                  <a:lnTo>
                    <a:pt x="22" y="20"/>
                  </a:lnTo>
                  <a:lnTo>
                    <a:pt x="15" y="21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5" y="31"/>
                  </a:lnTo>
                  <a:lnTo>
                    <a:pt x="17" y="31"/>
                  </a:lnTo>
                  <a:lnTo>
                    <a:pt x="24" y="40"/>
                  </a:lnTo>
                  <a:lnTo>
                    <a:pt x="30" y="52"/>
                  </a:lnTo>
                  <a:lnTo>
                    <a:pt x="39" y="50"/>
                  </a:lnTo>
                  <a:lnTo>
                    <a:pt x="43" y="38"/>
                  </a:lnTo>
                  <a:lnTo>
                    <a:pt x="54" y="31"/>
                  </a:lnTo>
                  <a:lnTo>
                    <a:pt x="66" y="27"/>
                  </a:lnTo>
                  <a:lnTo>
                    <a:pt x="64" y="14"/>
                  </a:lnTo>
                  <a:lnTo>
                    <a:pt x="57" y="8"/>
                  </a:lnTo>
                  <a:lnTo>
                    <a:pt x="49" y="6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30" y="6"/>
                  </a:lnTo>
                  <a:lnTo>
                    <a:pt x="28" y="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D7E03976-201D-AB83-F0DE-A421DB441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9420" y="3699211"/>
              <a:ext cx="286665" cy="267464"/>
            </a:xfrm>
            <a:custGeom>
              <a:avLst/>
              <a:gdLst>
                <a:gd name="T0" fmla="*/ 205 w 290"/>
                <a:gd name="T1" fmla="*/ 16 h 271"/>
                <a:gd name="T2" fmla="*/ 191 w 290"/>
                <a:gd name="T3" fmla="*/ 3 h 271"/>
                <a:gd name="T4" fmla="*/ 155 w 290"/>
                <a:gd name="T5" fmla="*/ 5 h 271"/>
                <a:gd name="T6" fmla="*/ 106 w 290"/>
                <a:gd name="T7" fmla="*/ 19 h 271"/>
                <a:gd name="T8" fmla="*/ 79 w 290"/>
                <a:gd name="T9" fmla="*/ 6 h 271"/>
                <a:gd name="T10" fmla="*/ 73 w 290"/>
                <a:gd name="T11" fmla="*/ 0 h 271"/>
                <a:gd name="T12" fmla="*/ 45 w 290"/>
                <a:gd name="T13" fmla="*/ 4 h 271"/>
                <a:gd name="T14" fmla="*/ 5 w 290"/>
                <a:gd name="T15" fmla="*/ 25 h 271"/>
                <a:gd name="T16" fmla="*/ 2 w 290"/>
                <a:gd name="T17" fmla="*/ 66 h 271"/>
                <a:gd name="T18" fmla="*/ 35 w 290"/>
                <a:gd name="T19" fmla="*/ 78 h 271"/>
                <a:gd name="T20" fmla="*/ 45 w 290"/>
                <a:gd name="T21" fmla="*/ 111 h 271"/>
                <a:gd name="T22" fmla="*/ 71 w 290"/>
                <a:gd name="T23" fmla="*/ 125 h 271"/>
                <a:gd name="T24" fmla="*/ 81 w 290"/>
                <a:gd name="T25" fmla="*/ 135 h 271"/>
                <a:gd name="T26" fmla="*/ 108 w 290"/>
                <a:gd name="T27" fmla="*/ 155 h 271"/>
                <a:gd name="T28" fmla="*/ 109 w 290"/>
                <a:gd name="T29" fmla="*/ 196 h 271"/>
                <a:gd name="T30" fmla="*/ 140 w 290"/>
                <a:gd name="T31" fmla="*/ 207 h 271"/>
                <a:gd name="T32" fmla="*/ 161 w 290"/>
                <a:gd name="T33" fmla="*/ 184 h 271"/>
                <a:gd name="T34" fmla="*/ 171 w 290"/>
                <a:gd name="T35" fmla="*/ 197 h 271"/>
                <a:gd name="T36" fmla="*/ 166 w 290"/>
                <a:gd name="T37" fmla="*/ 224 h 271"/>
                <a:gd name="T38" fmla="*/ 173 w 290"/>
                <a:gd name="T39" fmla="*/ 230 h 271"/>
                <a:gd name="T40" fmla="*/ 185 w 290"/>
                <a:gd name="T41" fmla="*/ 251 h 271"/>
                <a:gd name="T42" fmla="*/ 214 w 290"/>
                <a:gd name="T43" fmla="*/ 270 h 271"/>
                <a:gd name="T44" fmla="*/ 228 w 290"/>
                <a:gd name="T45" fmla="*/ 269 h 271"/>
                <a:gd name="T46" fmla="*/ 227 w 290"/>
                <a:gd name="T47" fmla="*/ 223 h 271"/>
                <a:gd name="T48" fmla="*/ 257 w 290"/>
                <a:gd name="T49" fmla="*/ 194 h 271"/>
                <a:gd name="T50" fmla="*/ 268 w 290"/>
                <a:gd name="T51" fmla="*/ 195 h 271"/>
                <a:gd name="T52" fmla="*/ 289 w 290"/>
                <a:gd name="T53" fmla="*/ 158 h 271"/>
                <a:gd name="T54" fmla="*/ 282 w 290"/>
                <a:gd name="T55" fmla="*/ 128 h 271"/>
                <a:gd name="T56" fmla="*/ 274 w 290"/>
                <a:gd name="T57" fmla="*/ 114 h 271"/>
                <a:gd name="T58" fmla="*/ 245 w 290"/>
                <a:gd name="T59" fmla="*/ 99 h 271"/>
                <a:gd name="T60" fmla="*/ 249 w 290"/>
                <a:gd name="T61" fmla="*/ 66 h 271"/>
                <a:gd name="T62" fmla="*/ 239 w 290"/>
                <a:gd name="T63" fmla="*/ 39 h 271"/>
                <a:gd name="T64" fmla="*/ 213 w 290"/>
                <a:gd name="T65" fmla="*/ 2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0" h="271">
                  <a:moveTo>
                    <a:pt x="211" y="16"/>
                  </a:moveTo>
                  <a:lnTo>
                    <a:pt x="205" y="16"/>
                  </a:lnTo>
                  <a:lnTo>
                    <a:pt x="198" y="5"/>
                  </a:lnTo>
                  <a:lnTo>
                    <a:pt x="191" y="3"/>
                  </a:lnTo>
                  <a:lnTo>
                    <a:pt x="174" y="3"/>
                  </a:lnTo>
                  <a:lnTo>
                    <a:pt x="155" y="5"/>
                  </a:lnTo>
                  <a:lnTo>
                    <a:pt x="129" y="16"/>
                  </a:lnTo>
                  <a:lnTo>
                    <a:pt x="106" y="19"/>
                  </a:lnTo>
                  <a:lnTo>
                    <a:pt x="98" y="21"/>
                  </a:lnTo>
                  <a:lnTo>
                    <a:pt x="79" y="6"/>
                  </a:lnTo>
                  <a:lnTo>
                    <a:pt x="73" y="3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45" y="4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0" y="51"/>
                  </a:lnTo>
                  <a:lnTo>
                    <a:pt x="2" y="66"/>
                  </a:lnTo>
                  <a:lnTo>
                    <a:pt x="18" y="77"/>
                  </a:lnTo>
                  <a:lnTo>
                    <a:pt x="35" y="78"/>
                  </a:lnTo>
                  <a:lnTo>
                    <a:pt x="40" y="95"/>
                  </a:lnTo>
                  <a:lnTo>
                    <a:pt x="45" y="111"/>
                  </a:lnTo>
                  <a:lnTo>
                    <a:pt x="60" y="118"/>
                  </a:lnTo>
                  <a:lnTo>
                    <a:pt x="71" y="125"/>
                  </a:lnTo>
                  <a:lnTo>
                    <a:pt x="72" y="128"/>
                  </a:lnTo>
                  <a:lnTo>
                    <a:pt x="81" y="135"/>
                  </a:lnTo>
                  <a:lnTo>
                    <a:pt x="100" y="145"/>
                  </a:lnTo>
                  <a:lnTo>
                    <a:pt x="108" y="155"/>
                  </a:lnTo>
                  <a:lnTo>
                    <a:pt x="109" y="169"/>
                  </a:lnTo>
                  <a:lnTo>
                    <a:pt x="109" y="196"/>
                  </a:lnTo>
                  <a:lnTo>
                    <a:pt x="124" y="203"/>
                  </a:lnTo>
                  <a:lnTo>
                    <a:pt x="140" y="207"/>
                  </a:lnTo>
                  <a:lnTo>
                    <a:pt x="149" y="196"/>
                  </a:lnTo>
                  <a:lnTo>
                    <a:pt x="161" y="184"/>
                  </a:lnTo>
                  <a:lnTo>
                    <a:pt x="171" y="186"/>
                  </a:lnTo>
                  <a:lnTo>
                    <a:pt x="171" y="197"/>
                  </a:lnTo>
                  <a:lnTo>
                    <a:pt x="167" y="214"/>
                  </a:lnTo>
                  <a:lnTo>
                    <a:pt x="166" y="224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67" y="237"/>
                  </a:lnTo>
                  <a:lnTo>
                    <a:pt x="185" y="251"/>
                  </a:lnTo>
                  <a:lnTo>
                    <a:pt x="197" y="264"/>
                  </a:lnTo>
                  <a:lnTo>
                    <a:pt x="214" y="270"/>
                  </a:lnTo>
                  <a:lnTo>
                    <a:pt x="227" y="269"/>
                  </a:lnTo>
                  <a:lnTo>
                    <a:pt x="228" y="269"/>
                  </a:lnTo>
                  <a:lnTo>
                    <a:pt x="231" y="245"/>
                  </a:lnTo>
                  <a:lnTo>
                    <a:pt x="227" y="223"/>
                  </a:lnTo>
                  <a:lnTo>
                    <a:pt x="239" y="203"/>
                  </a:lnTo>
                  <a:lnTo>
                    <a:pt x="257" y="194"/>
                  </a:lnTo>
                  <a:lnTo>
                    <a:pt x="267" y="194"/>
                  </a:lnTo>
                  <a:lnTo>
                    <a:pt x="268" y="195"/>
                  </a:lnTo>
                  <a:lnTo>
                    <a:pt x="287" y="171"/>
                  </a:lnTo>
                  <a:lnTo>
                    <a:pt x="289" y="158"/>
                  </a:lnTo>
                  <a:lnTo>
                    <a:pt x="282" y="142"/>
                  </a:lnTo>
                  <a:lnTo>
                    <a:pt x="282" y="128"/>
                  </a:lnTo>
                  <a:lnTo>
                    <a:pt x="282" y="125"/>
                  </a:lnTo>
                  <a:lnTo>
                    <a:pt x="274" y="114"/>
                  </a:lnTo>
                  <a:lnTo>
                    <a:pt x="257" y="111"/>
                  </a:lnTo>
                  <a:lnTo>
                    <a:pt x="245" y="99"/>
                  </a:lnTo>
                  <a:lnTo>
                    <a:pt x="244" y="83"/>
                  </a:lnTo>
                  <a:lnTo>
                    <a:pt x="249" y="66"/>
                  </a:lnTo>
                  <a:lnTo>
                    <a:pt x="251" y="50"/>
                  </a:lnTo>
                  <a:lnTo>
                    <a:pt x="239" y="39"/>
                  </a:lnTo>
                  <a:lnTo>
                    <a:pt x="224" y="37"/>
                  </a:lnTo>
                  <a:lnTo>
                    <a:pt x="213" y="27"/>
                  </a:lnTo>
                  <a:lnTo>
                    <a:pt x="211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id="{D404863B-FC8B-301D-E2D7-F3B708152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8524" y="3236980"/>
              <a:ext cx="30176" cy="38405"/>
            </a:xfrm>
            <a:custGeom>
              <a:avLst/>
              <a:gdLst>
                <a:gd name="T0" fmla="*/ 30 w 31"/>
                <a:gd name="T1" fmla="*/ 37 h 38"/>
                <a:gd name="T2" fmla="*/ 30 w 31"/>
                <a:gd name="T3" fmla="*/ 35 h 38"/>
                <a:gd name="T4" fmla="*/ 27 w 31"/>
                <a:gd name="T5" fmla="*/ 16 h 38"/>
                <a:gd name="T6" fmla="*/ 15 w 31"/>
                <a:gd name="T7" fmla="*/ 5 h 38"/>
                <a:gd name="T8" fmla="*/ 4 w 31"/>
                <a:gd name="T9" fmla="*/ 0 h 38"/>
                <a:gd name="T10" fmla="*/ 0 w 31"/>
                <a:gd name="T11" fmla="*/ 25 h 38"/>
                <a:gd name="T12" fmla="*/ 7 w 31"/>
                <a:gd name="T13" fmla="*/ 33 h 38"/>
                <a:gd name="T14" fmla="*/ 16 w 31"/>
                <a:gd name="T15" fmla="*/ 37 h 38"/>
                <a:gd name="T16" fmla="*/ 25 w 31"/>
                <a:gd name="T17" fmla="*/ 37 h 38"/>
                <a:gd name="T18" fmla="*/ 30 w 31"/>
                <a:gd name="T1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8">
                  <a:moveTo>
                    <a:pt x="30" y="37"/>
                  </a:moveTo>
                  <a:lnTo>
                    <a:pt x="30" y="35"/>
                  </a:lnTo>
                  <a:lnTo>
                    <a:pt x="27" y="16"/>
                  </a:lnTo>
                  <a:lnTo>
                    <a:pt x="15" y="5"/>
                  </a:lnTo>
                  <a:lnTo>
                    <a:pt x="4" y="0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16" y="37"/>
                  </a:lnTo>
                  <a:lnTo>
                    <a:pt x="25" y="37"/>
                  </a:lnTo>
                  <a:lnTo>
                    <a:pt x="30" y="3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59" name="Freeform 29">
              <a:extLst>
                <a:ext uri="{FF2B5EF4-FFF2-40B4-BE49-F238E27FC236}">
                  <a16:creationId xmlns:a16="http://schemas.microsoft.com/office/drawing/2014/main" id="{82601F60-F8DD-7B3B-1BF0-3C714B910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9912" y="3243838"/>
              <a:ext cx="28804" cy="63093"/>
            </a:xfrm>
            <a:custGeom>
              <a:avLst/>
              <a:gdLst>
                <a:gd name="T0" fmla="*/ 18 w 28"/>
                <a:gd name="T1" fmla="*/ 14 h 63"/>
                <a:gd name="T2" fmla="*/ 19 w 28"/>
                <a:gd name="T3" fmla="*/ 4 h 63"/>
                <a:gd name="T4" fmla="*/ 21 w 28"/>
                <a:gd name="T5" fmla="*/ 0 h 63"/>
                <a:gd name="T6" fmla="*/ 26 w 28"/>
                <a:gd name="T7" fmla="*/ 0 h 63"/>
                <a:gd name="T8" fmla="*/ 27 w 28"/>
                <a:gd name="T9" fmla="*/ 5 h 63"/>
                <a:gd name="T10" fmla="*/ 26 w 28"/>
                <a:gd name="T11" fmla="*/ 20 h 63"/>
                <a:gd name="T12" fmla="*/ 24 w 28"/>
                <a:gd name="T13" fmla="*/ 24 h 63"/>
                <a:gd name="T14" fmla="*/ 20 w 28"/>
                <a:gd name="T15" fmla="*/ 28 h 63"/>
                <a:gd name="T16" fmla="*/ 17 w 28"/>
                <a:gd name="T17" fmla="*/ 34 h 63"/>
                <a:gd name="T18" fmla="*/ 17 w 28"/>
                <a:gd name="T19" fmla="*/ 44 h 63"/>
                <a:gd name="T20" fmla="*/ 13 w 28"/>
                <a:gd name="T21" fmla="*/ 48 h 63"/>
                <a:gd name="T22" fmla="*/ 9 w 28"/>
                <a:gd name="T23" fmla="*/ 59 h 63"/>
                <a:gd name="T24" fmla="*/ 5 w 28"/>
                <a:gd name="T25" fmla="*/ 62 h 63"/>
                <a:gd name="T26" fmla="*/ 3 w 28"/>
                <a:gd name="T27" fmla="*/ 58 h 63"/>
                <a:gd name="T28" fmla="*/ 3 w 28"/>
                <a:gd name="T29" fmla="*/ 50 h 63"/>
                <a:gd name="T30" fmla="*/ 3 w 28"/>
                <a:gd name="T31" fmla="*/ 47 h 63"/>
                <a:gd name="T32" fmla="*/ 2 w 28"/>
                <a:gd name="T33" fmla="*/ 47 h 63"/>
                <a:gd name="T34" fmla="*/ 1 w 28"/>
                <a:gd name="T35" fmla="*/ 44 h 63"/>
                <a:gd name="T36" fmla="*/ 0 w 28"/>
                <a:gd name="T37" fmla="*/ 41 h 63"/>
                <a:gd name="T38" fmla="*/ 0 w 28"/>
                <a:gd name="T39" fmla="*/ 40 h 63"/>
                <a:gd name="T40" fmla="*/ 1 w 28"/>
                <a:gd name="T41" fmla="*/ 40 h 63"/>
                <a:gd name="T42" fmla="*/ 2 w 28"/>
                <a:gd name="T43" fmla="*/ 39 h 63"/>
                <a:gd name="T44" fmla="*/ 3 w 28"/>
                <a:gd name="T45" fmla="*/ 36 h 63"/>
                <a:gd name="T46" fmla="*/ 3 w 28"/>
                <a:gd name="T47" fmla="*/ 33 h 63"/>
                <a:gd name="T48" fmla="*/ 5 w 28"/>
                <a:gd name="T49" fmla="*/ 30 h 63"/>
                <a:gd name="T50" fmla="*/ 5 w 28"/>
                <a:gd name="T51" fmla="*/ 29 h 63"/>
                <a:gd name="T52" fmla="*/ 7 w 28"/>
                <a:gd name="T53" fmla="*/ 28 h 63"/>
                <a:gd name="T54" fmla="*/ 7 w 28"/>
                <a:gd name="T55" fmla="*/ 25 h 63"/>
                <a:gd name="T56" fmla="*/ 11 w 28"/>
                <a:gd name="T57" fmla="*/ 20 h 63"/>
                <a:gd name="T58" fmla="*/ 12 w 28"/>
                <a:gd name="T59" fmla="*/ 19 h 63"/>
                <a:gd name="T60" fmla="*/ 12 w 28"/>
                <a:gd name="T61" fmla="*/ 16 h 63"/>
                <a:gd name="T62" fmla="*/ 15 w 28"/>
                <a:gd name="T63" fmla="*/ 14 h 63"/>
                <a:gd name="T64" fmla="*/ 18 w 28"/>
                <a:gd name="T6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63">
                  <a:moveTo>
                    <a:pt x="18" y="14"/>
                  </a:moveTo>
                  <a:lnTo>
                    <a:pt x="19" y="4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7" y="5"/>
                  </a:lnTo>
                  <a:lnTo>
                    <a:pt x="26" y="20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17" y="34"/>
                  </a:lnTo>
                  <a:lnTo>
                    <a:pt x="17" y="44"/>
                  </a:lnTo>
                  <a:lnTo>
                    <a:pt x="13" y="48"/>
                  </a:lnTo>
                  <a:lnTo>
                    <a:pt x="9" y="59"/>
                  </a:lnTo>
                  <a:lnTo>
                    <a:pt x="5" y="62"/>
                  </a:lnTo>
                  <a:lnTo>
                    <a:pt x="3" y="58"/>
                  </a:lnTo>
                  <a:lnTo>
                    <a:pt x="3" y="50"/>
                  </a:lnTo>
                  <a:lnTo>
                    <a:pt x="3" y="47"/>
                  </a:lnTo>
                  <a:lnTo>
                    <a:pt x="2" y="47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3" y="36"/>
                  </a:lnTo>
                  <a:lnTo>
                    <a:pt x="3" y="33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7" y="28"/>
                  </a:lnTo>
                  <a:lnTo>
                    <a:pt x="7" y="25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2" y="16"/>
                  </a:lnTo>
                  <a:lnTo>
                    <a:pt x="15" y="14"/>
                  </a:lnTo>
                  <a:lnTo>
                    <a:pt x="18" y="1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C460B323-C981-5501-8D9A-B72020B49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4076" y="3179373"/>
              <a:ext cx="87783" cy="80924"/>
            </a:xfrm>
            <a:custGeom>
              <a:avLst/>
              <a:gdLst>
                <a:gd name="T0" fmla="*/ 25 w 89"/>
                <a:gd name="T1" fmla="*/ 10 h 83"/>
                <a:gd name="T2" fmla="*/ 33 w 89"/>
                <a:gd name="T3" fmla="*/ 6 h 83"/>
                <a:gd name="T4" fmla="*/ 50 w 89"/>
                <a:gd name="T5" fmla="*/ 4 h 83"/>
                <a:gd name="T6" fmla="*/ 57 w 89"/>
                <a:gd name="T7" fmla="*/ 9 h 83"/>
                <a:gd name="T8" fmla="*/ 60 w 89"/>
                <a:gd name="T9" fmla="*/ 14 h 83"/>
                <a:gd name="T10" fmla="*/ 64 w 89"/>
                <a:gd name="T11" fmla="*/ 12 h 83"/>
                <a:gd name="T12" fmla="*/ 68 w 89"/>
                <a:gd name="T13" fmla="*/ 0 h 83"/>
                <a:gd name="T14" fmla="*/ 71 w 89"/>
                <a:gd name="T15" fmla="*/ 4 h 83"/>
                <a:gd name="T16" fmla="*/ 75 w 89"/>
                <a:gd name="T17" fmla="*/ 14 h 83"/>
                <a:gd name="T18" fmla="*/ 79 w 89"/>
                <a:gd name="T19" fmla="*/ 20 h 83"/>
                <a:gd name="T20" fmla="*/ 77 w 89"/>
                <a:gd name="T21" fmla="*/ 24 h 83"/>
                <a:gd name="T22" fmla="*/ 79 w 89"/>
                <a:gd name="T23" fmla="*/ 35 h 83"/>
                <a:gd name="T24" fmla="*/ 81 w 89"/>
                <a:gd name="T25" fmla="*/ 45 h 83"/>
                <a:gd name="T26" fmla="*/ 88 w 89"/>
                <a:gd name="T27" fmla="*/ 50 h 83"/>
                <a:gd name="T28" fmla="*/ 82 w 89"/>
                <a:gd name="T29" fmla="*/ 62 h 83"/>
                <a:gd name="T30" fmla="*/ 80 w 89"/>
                <a:gd name="T31" fmla="*/ 75 h 83"/>
                <a:gd name="T32" fmla="*/ 77 w 89"/>
                <a:gd name="T33" fmla="*/ 76 h 83"/>
                <a:gd name="T34" fmla="*/ 68 w 89"/>
                <a:gd name="T35" fmla="*/ 78 h 83"/>
                <a:gd name="T36" fmla="*/ 60 w 89"/>
                <a:gd name="T37" fmla="*/ 82 h 83"/>
                <a:gd name="T38" fmla="*/ 51 w 89"/>
                <a:gd name="T39" fmla="*/ 79 h 83"/>
                <a:gd name="T40" fmla="*/ 41 w 89"/>
                <a:gd name="T41" fmla="*/ 74 h 83"/>
                <a:gd name="T42" fmla="*/ 40 w 89"/>
                <a:gd name="T43" fmla="*/ 72 h 83"/>
                <a:gd name="T44" fmla="*/ 31 w 89"/>
                <a:gd name="T45" fmla="*/ 75 h 83"/>
                <a:gd name="T46" fmla="*/ 27 w 89"/>
                <a:gd name="T47" fmla="*/ 69 h 83"/>
                <a:gd name="T48" fmla="*/ 32 w 89"/>
                <a:gd name="T49" fmla="*/ 64 h 83"/>
                <a:gd name="T50" fmla="*/ 26 w 89"/>
                <a:gd name="T51" fmla="*/ 62 h 83"/>
                <a:gd name="T52" fmla="*/ 16 w 89"/>
                <a:gd name="T53" fmla="*/ 58 h 83"/>
                <a:gd name="T54" fmla="*/ 10 w 89"/>
                <a:gd name="T55" fmla="*/ 54 h 83"/>
                <a:gd name="T56" fmla="*/ 10 w 89"/>
                <a:gd name="T57" fmla="*/ 44 h 83"/>
                <a:gd name="T58" fmla="*/ 3 w 89"/>
                <a:gd name="T59" fmla="*/ 37 h 83"/>
                <a:gd name="T60" fmla="*/ 5 w 89"/>
                <a:gd name="T61" fmla="*/ 33 h 83"/>
                <a:gd name="T62" fmla="*/ 7 w 89"/>
                <a:gd name="T63" fmla="*/ 29 h 83"/>
                <a:gd name="T64" fmla="*/ 1 w 89"/>
                <a:gd name="T65" fmla="*/ 23 h 83"/>
                <a:gd name="T66" fmla="*/ 3 w 89"/>
                <a:gd name="T67" fmla="*/ 20 h 83"/>
                <a:gd name="T68" fmla="*/ 0 w 89"/>
                <a:gd name="T69" fmla="*/ 16 h 83"/>
                <a:gd name="T70" fmla="*/ 9 w 89"/>
                <a:gd name="T71" fmla="*/ 10 h 83"/>
                <a:gd name="T72" fmla="*/ 15 w 89"/>
                <a:gd name="T73" fmla="*/ 16 h 83"/>
                <a:gd name="T74" fmla="*/ 17 w 89"/>
                <a:gd name="T75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3">
                  <a:moveTo>
                    <a:pt x="24" y="10"/>
                  </a:moveTo>
                  <a:lnTo>
                    <a:pt x="25" y="10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41" y="4"/>
                  </a:lnTo>
                  <a:lnTo>
                    <a:pt x="50" y="4"/>
                  </a:lnTo>
                  <a:lnTo>
                    <a:pt x="50" y="6"/>
                  </a:lnTo>
                  <a:lnTo>
                    <a:pt x="57" y="9"/>
                  </a:lnTo>
                  <a:lnTo>
                    <a:pt x="58" y="10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4" y="12"/>
                  </a:lnTo>
                  <a:lnTo>
                    <a:pt x="65" y="4"/>
                  </a:lnTo>
                  <a:lnTo>
                    <a:pt x="68" y="0"/>
                  </a:lnTo>
                  <a:lnTo>
                    <a:pt x="68" y="1"/>
                  </a:lnTo>
                  <a:lnTo>
                    <a:pt x="71" y="4"/>
                  </a:lnTo>
                  <a:lnTo>
                    <a:pt x="73" y="12"/>
                  </a:lnTo>
                  <a:lnTo>
                    <a:pt x="75" y="14"/>
                  </a:lnTo>
                  <a:lnTo>
                    <a:pt x="77" y="16"/>
                  </a:lnTo>
                  <a:lnTo>
                    <a:pt x="79" y="20"/>
                  </a:lnTo>
                  <a:lnTo>
                    <a:pt x="79" y="24"/>
                  </a:lnTo>
                  <a:lnTo>
                    <a:pt x="77" y="24"/>
                  </a:lnTo>
                  <a:lnTo>
                    <a:pt x="77" y="32"/>
                  </a:lnTo>
                  <a:lnTo>
                    <a:pt x="79" y="35"/>
                  </a:lnTo>
                  <a:lnTo>
                    <a:pt x="80" y="42"/>
                  </a:lnTo>
                  <a:lnTo>
                    <a:pt x="81" y="45"/>
                  </a:lnTo>
                  <a:lnTo>
                    <a:pt x="88" y="48"/>
                  </a:lnTo>
                  <a:lnTo>
                    <a:pt x="88" y="50"/>
                  </a:lnTo>
                  <a:lnTo>
                    <a:pt x="83" y="50"/>
                  </a:lnTo>
                  <a:lnTo>
                    <a:pt x="82" y="62"/>
                  </a:lnTo>
                  <a:lnTo>
                    <a:pt x="81" y="75"/>
                  </a:lnTo>
                  <a:lnTo>
                    <a:pt x="80" y="75"/>
                  </a:lnTo>
                  <a:lnTo>
                    <a:pt x="80" y="77"/>
                  </a:lnTo>
                  <a:lnTo>
                    <a:pt x="77" y="76"/>
                  </a:lnTo>
                  <a:lnTo>
                    <a:pt x="70" y="78"/>
                  </a:lnTo>
                  <a:lnTo>
                    <a:pt x="68" y="78"/>
                  </a:lnTo>
                  <a:lnTo>
                    <a:pt x="67" y="80"/>
                  </a:lnTo>
                  <a:lnTo>
                    <a:pt x="60" y="82"/>
                  </a:lnTo>
                  <a:lnTo>
                    <a:pt x="51" y="80"/>
                  </a:lnTo>
                  <a:lnTo>
                    <a:pt x="51" y="79"/>
                  </a:lnTo>
                  <a:lnTo>
                    <a:pt x="49" y="79"/>
                  </a:lnTo>
                  <a:lnTo>
                    <a:pt x="41" y="74"/>
                  </a:lnTo>
                  <a:lnTo>
                    <a:pt x="40" y="74"/>
                  </a:lnTo>
                  <a:lnTo>
                    <a:pt x="40" y="72"/>
                  </a:lnTo>
                  <a:lnTo>
                    <a:pt x="36" y="72"/>
                  </a:lnTo>
                  <a:lnTo>
                    <a:pt x="31" y="75"/>
                  </a:lnTo>
                  <a:lnTo>
                    <a:pt x="26" y="75"/>
                  </a:lnTo>
                  <a:lnTo>
                    <a:pt x="27" y="69"/>
                  </a:lnTo>
                  <a:lnTo>
                    <a:pt x="30" y="64"/>
                  </a:lnTo>
                  <a:lnTo>
                    <a:pt x="32" y="64"/>
                  </a:lnTo>
                  <a:lnTo>
                    <a:pt x="32" y="63"/>
                  </a:lnTo>
                  <a:lnTo>
                    <a:pt x="26" y="62"/>
                  </a:lnTo>
                  <a:lnTo>
                    <a:pt x="20" y="58"/>
                  </a:lnTo>
                  <a:lnTo>
                    <a:pt x="16" y="58"/>
                  </a:lnTo>
                  <a:lnTo>
                    <a:pt x="11" y="54"/>
                  </a:lnTo>
                  <a:lnTo>
                    <a:pt x="10" y="54"/>
                  </a:lnTo>
                  <a:lnTo>
                    <a:pt x="11" y="50"/>
                  </a:lnTo>
                  <a:lnTo>
                    <a:pt x="10" y="44"/>
                  </a:lnTo>
                  <a:lnTo>
                    <a:pt x="5" y="39"/>
                  </a:lnTo>
                  <a:lnTo>
                    <a:pt x="3" y="37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7" y="32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9" y="10"/>
                  </a:lnTo>
                  <a:lnTo>
                    <a:pt x="11" y="16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24" y="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id="{446A4120-1182-3B8C-1D7D-3124AA314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717" y="3274013"/>
              <a:ext cx="61722" cy="46635"/>
            </a:xfrm>
            <a:custGeom>
              <a:avLst/>
              <a:gdLst>
                <a:gd name="T0" fmla="*/ 21 w 62"/>
                <a:gd name="T1" fmla="*/ 0 h 48"/>
                <a:gd name="T2" fmla="*/ 22 w 62"/>
                <a:gd name="T3" fmla="*/ 0 h 48"/>
                <a:gd name="T4" fmla="*/ 22 w 62"/>
                <a:gd name="T5" fmla="*/ 2 h 48"/>
                <a:gd name="T6" fmla="*/ 24 w 62"/>
                <a:gd name="T7" fmla="*/ 8 h 48"/>
                <a:gd name="T8" fmla="*/ 28 w 62"/>
                <a:gd name="T9" fmla="*/ 9 h 48"/>
                <a:gd name="T10" fmla="*/ 29 w 62"/>
                <a:gd name="T11" fmla="*/ 9 h 48"/>
                <a:gd name="T12" fmla="*/ 31 w 62"/>
                <a:gd name="T13" fmla="*/ 9 h 48"/>
                <a:gd name="T14" fmla="*/ 31 w 62"/>
                <a:gd name="T15" fmla="*/ 12 h 48"/>
                <a:gd name="T16" fmla="*/ 32 w 62"/>
                <a:gd name="T17" fmla="*/ 12 h 48"/>
                <a:gd name="T18" fmla="*/ 36 w 62"/>
                <a:gd name="T19" fmla="*/ 16 h 48"/>
                <a:gd name="T20" fmla="*/ 40 w 62"/>
                <a:gd name="T21" fmla="*/ 17 h 48"/>
                <a:gd name="T22" fmla="*/ 40 w 62"/>
                <a:gd name="T23" fmla="*/ 14 h 48"/>
                <a:gd name="T24" fmla="*/ 45 w 62"/>
                <a:gd name="T25" fmla="*/ 14 h 48"/>
                <a:gd name="T26" fmla="*/ 46 w 62"/>
                <a:gd name="T27" fmla="*/ 11 h 48"/>
                <a:gd name="T28" fmla="*/ 48 w 62"/>
                <a:gd name="T29" fmla="*/ 9 h 48"/>
                <a:gd name="T30" fmla="*/ 50 w 62"/>
                <a:gd name="T31" fmla="*/ 11 h 48"/>
                <a:gd name="T32" fmla="*/ 51 w 62"/>
                <a:gd name="T33" fmla="*/ 11 h 48"/>
                <a:gd name="T34" fmla="*/ 51 w 62"/>
                <a:gd name="T35" fmla="*/ 14 h 48"/>
                <a:gd name="T36" fmla="*/ 52 w 62"/>
                <a:gd name="T37" fmla="*/ 14 h 48"/>
                <a:gd name="T38" fmla="*/ 52 w 62"/>
                <a:gd name="T39" fmla="*/ 16 h 48"/>
                <a:gd name="T40" fmla="*/ 52 w 62"/>
                <a:gd name="T41" fmla="*/ 17 h 48"/>
                <a:gd name="T42" fmla="*/ 54 w 62"/>
                <a:gd name="T43" fmla="*/ 17 h 48"/>
                <a:gd name="T44" fmla="*/ 53 w 62"/>
                <a:gd name="T45" fmla="*/ 18 h 48"/>
                <a:gd name="T46" fmla="*/ 56 w 62"/>
                <a:gd name="T47" fmla="*/ 21 h 48"/>
                <a:gd name="T48" fmla="*/ 56 w 62"/>
                <a:gd name="T49" fmla="*/ 22 h 48"/>
                <a:gd name="T50" fmla="*/ 57 w 62"/>
                <a:gd name="T51" fmla="*/ 24 h 48"/>
                <a:gd name="T52" fmla="*/ 59 w 62"/>
                <a:gd name="T53" fmla="*/ 29 h 48"/>
                <a:gd name="T54" fmla="*/ 59 w 62"/>
                <a:gd name="T55" fmla="*/ 32 h 48"/>
                <a:gd name="T56" fmla="*/ 60 w 62"/>
                <a:gd name="T57" fmla="*/ 38 h 48"/>
                <a:gd name="T58" fmla="*/ 61 w 62"/>
                <a:gd name="T59" fmla="*/ 39 h 48"/>
                <a:gd name="T60" fmla="*/ 61 w 62"/>
                <a:gd name="T61" fmla="*/ 41 h 48"/>
                <a:gd name="T62" fmla="*/ 61 w 62"/>
                <a:gd name="T63" fmla="*/ 42 h 48"/>
                <a:gd name="T64" fmla="*/ 58 w 62"/>
                <a:gd name="T65" fmla="*/ 44 h 48"/>
                <a:gd name="T66" fmla="*/ 56 w 62"/>
                <a:gd name="T67" fmla="*/ 44 h 48"/>
                <a:gd name="T68" fmla="*/ 50 w 62"/>
                <a:gd name="T69" fmla="*/ 44 h 48"/>
                <a:gd name="T70" fmla="*/ 42 w 62"/>
                <a:gd name="T71" fmla="*/ 40 h 48"/>
                <a:gd name="T72" fmla="*/ 40 w 62"/>
                <a:gd name="T73" fmla="*/ 43 h 48"/>
                <a:gd name="T74" fmla="*/ 39 w 62"/>
                <a:gd name="T75" fmla="*/ 45 h 48"/>
                <a:gd name="T76" fmla="*/ 31 w 62"/>
                <a:gd name="T77" fmla="*/ 47 h 48"/>
                <a:gd name="T78" fmla="*/ 28 w 62"/>
                <a:gd name="T79" fmla="*/ 45 h 48"/>
                <a:gd name="T80" fmla="*/ 26 w 62"/>
                <a:gd name="T81" fmla="*/ 42 h 48"/>
                <a:gd name="T82" fmla="*/ 24 w 62"/>
                <a:gd name="T83" fmla="*/ 39 h 48"/>
                <a:gd name="T84" fmla="*/ 20 w 62"/>
                <a:gd name="T85" fmla="*/ 36 h 48"/>
                <a:gd name="T86" fmla="*/ 19 w 62"/>
                <a:gd name="T87" fmla="*/ 36 h 48"/>
                <a:gd name="T88" fmla="*/ 18 w 62"/>
                <a:gd name="T89" fmla="*/ 33 h 48"/>
                <a:gd name="T90" fmla="*/ 14 w 62"/>
                <a:gd name="T91" fmla="*/ 33 h 48"/>
                <a:gd name="T92" fmla="*/ 14 w 62"/>
                <a:gd name="T93" fmla="*/ 32 h 48"/>
                <a:gd name="T94" fmla="*/ 8 w 62"/>
                <a:gd name="T95" fmla="*/ 29 h 48"/>
                <a:gd name="T96" fmla="*/ 5 w 62"/>
                <a:gd name="T97" fmla="*/ 26 h 48"/>
                <a:gd name="T98" fmla="*/ 2 w 62"/>
                <a:gd name="T99" fmla="*/ 26 h 48"/>
                <a:gd name="T100" fmla="*/ 0 w 62"/>
                <a:gd name="T101" fmla="*/ 22 h 48"/>
                <a:gd name="T102" fmla="*/ 0 w 62"/>
                <a:gd name="T103" fmla="*/ 19 h 48"/>
                <a:gd name="T104" fmla="*/ 4 w 62"/>
                <a:gd name="T105" fmla="*/ 19 h 48"/>
                <a:gd name="T106" fmla="*/ 10 w 62"/>
                <a:gd name="T107" fmla="*/ 14 h 48"/>
                <a:gd name="T108" fmla="*/ 10 w 62"/>
                <a:gd name="T109" fmla="*/ 13 h 48"/>
                <a:gd name="T110" fmla="*/ 5 w 62"/>
                <a:gd name="T111" fmla="*/ 12 h 48"/>
                <a:gd name="T112" fmla="*/ 1 w 62"/>
                <a:gd name="T113" fmla="*/ 8 h 48"/>
                <a:gd name="T114" fmla="*/ 1 w 62"/>
                <a:gd name="T115" fmla="*/ 5 h 48"/>
                <a:gd name="T116" fmla="*/ 4 w 62"/>
                <a:gd name="T117" fmla="*/ 3 h 48"/>
                <a:gd name="T118" fmla="*/ 8 w 62"/>
                <a:gd name="T119" fmla="*/ 0 h 48"/>
                <a:gd name="T120" fmla="*/ 18 w 62"/>
                <a:gd name="T121" fmla="*/ 1 h 48"/>
                <a:gd name="T122" fmla="*/ 21 w 62"/>
                <a:gd name="T12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48">
                  <a:moveTo>
                    <a:pt x="21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4" y="8"/>
                  </a:lnTo>
                  <a:lnTo>
                    <a:pt x="28" y="9"/>
                  </a:lnTo>
                  <a:lnTo>
                    <a:pt x="29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32" y="12"/>
                  </a:lnTo>
                  <a:lnTo>
                    <a:pt x="36" y="16"/>
                  </a:lnTo>
                  <a:lnTo>
                    <a:pt x="40" y="17"/>
                  </a:lnTo>
                  <a:lnTo>
                    <a:pt x="40" y="14"/>
                  </a:lnTo>
                  <a:lnTo>
                    <a:pt x="45" y="14"/>
                  </a:lnTo>
                  <a:lnTo>
                    <a:pt x="46" y="11"/>
                  </a:lnTo>
                  <a:lnTo>
                    <a:pt x="48" y="9"/>
                  </a:lnTo>
                  <a:lnTo>
                    <a:pt x="50" y="11"/>
                  </a:lnTo>
                  <a:lnTo>
                    <a:pt x="51" y="11"/>
                  </a:lnTo>
                  <a:lnTo>
                    <a:pt x="51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3" y="18"/>
                  </a:lnTo>
                  <a:lnTo>
                    <a:pt x="56" y="21"/>
                  </a:lnTo>
                  <a:lnTo>
                    <a:pt x="56" y="22"/>
                  </a:lnTo>
                  <a:lnTo>
                    <a:pt x="57" y="24"/>
                  </a:lnTo>
                  <a:lnTo>
                    <a:pt x="59" y="29"/>
                  </a:lnTo>
                  <a:lnTo>
                    <a:pt x="59" y="32"/>
                  </a:lnTo>
                  <a:lnTo>
                    <a:pt x="60" y="38"/>
                  </a:lnTo>
                  <a:lnTo>
                    <a:pt x="61" y="39"/>
                  </a:lnTo>
                  <a:lnTo>
                    <a:pt x="61" y="41"/>
                  </a:lnTo>
                  <a:lnTo>
                    <a:pt x="61" y="42"/>
                  </a:lnTo>
                  <a:lnTo>
                    <a:pt x="58" y="44"/>
                  </a:lnTo>
                  <a:lnTo>
                    <a:pt x="56" y="44"/>
                  </a:lnTo>
                  <a:lnTo>
                    <a:pt x="50" y="44"/>
                  </a:lnTo>
                  <a:lnTo>
                    <a:pt x="42" y="40"/>
                  </a:lnTo>
                  <a:lnTo>
                    <a:pt x="40" y="43"/>
                  </a:lnTo>
                  <a:lnTo>
                    <a:pt x="39" y="45"/>
                  </a:lnTo>
                  <a:lnTo>
                    <a:pt x="31" y="47"/>
                  </a:lnTo>
                  <a:lnTo>
                    <a:pt x="28" y="45"/>
                  </a:lnTo>
                  <a:lnTo>
                    <a:pt x="26" y="42"/>
                  </a:lnTo>
                  <a:lnTo>
                    <a:pt x="24" y="39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8" y="33"/>
                  </a:lnTo>
                  <a:lnTo>
                    <a:pt x="14" y="33"/>
                  </a:lnTo>
                  <a:lnTo>
                    <a:pt x="14" y="32"/>
                  </a:lnTo>
                  <a:lnTo>
                    <a:pt x="8" y="29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4" y="19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5" y="12"/>
                  </a:lnTo>
                  <a:lnTo>
                    <a:pt x="1" y="8"/>
                  </a:lnTo>
                  <a:lnTo>
                    <a:pt x="1" y="5"/>
                  </a:lnTo>
                  <a:lnTo>
                    <a:pt x="4" y="3"/>
                  </a:lnTo>
                  <a:lnTo>
                    <a:pt x="8" y="0"/>
                  </a:lnTo>
                  <a:lnTo>
                    <a:pt x="18" y="1"/>
                  </a:lnTo>
                  <a:lnTo>
                    <a:pt x="21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id="{FAF741CA-1A50-06FB-E4F1-429DA7108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6324" y="3275384"/>
              <a:ext cx="30176" cy="54864"/>
            </a:xfrm>
            <a:custGeom>
              <a:avLst/>
              <a:gdLst>
                <a:gd name="T0" fmla="*/ 6 w 31"/>
                <a:gd name="T1" fmla="*/ 1 h 56"/>
                <a:gd name="T2" fmla="*/ 7 w 31"/>
                <a:gd name="T3" fmla="*/ 0 h 56"/>
                <a:gd name="T4" fmla="*/ 10 w 31"/>
                <a:gd name="T5" fmla="*/ 0 h 56"/>
                <a:gd name="T6" fmla="*/ 10 w 31"/>
                <a:gd name="T7" fmla="*/ 2 h 56"/>
                <a:gd name="T8" fmla="*/ 13 w 31"/>
                <a:gd name="T9" fmla="*/ 2 h 56"/>
                <a:gd name="T10" fmla="*/ 14 w 31"/>
                <a:gd name="T11" fmla="*/ 3 h 56"/>
                <a:gd name="T12" fmla="*/ 16 w 31"/>
                <a:gd name="T13" fmla="*/ 3 h 56"/>
                <a:gd name="T14" fmla="*/ 17 w 31"/>
                <a:gd name="T15" fmla="*/ 9 h 56"/>
                <a:gd name="T16" fmla="*/ 20 w 31"/>
                <a:gd name="T17" fmla="*/ 9 h 56"/>
                <a:gd name="T18" fmla="*/ 20 w 31"/>
                <a:gd name="T19" fmla="*/ 11 h 56"/>
                <a:gd name="T20" fmla="*/ 22 w 31"/>
                <a:gd name="T21" fmla="*/ 11 h 56"/>
                <a:gd name="T22" fmla="*/ 24 w 31"/>
                <a:gd name="T23" fmla="*/ 12 h 56"/>
                <a:gd name="T24" fmla="*/ 27 w 31"/>
                <a:gd name="T25" fmla="*/ 13 h 56"/>
                <a:gd name="T26" fmla="*/ 28 w 31"/>
                <a:gd name="T27" fmla="*/ 13 h 56"/>
                <a:gd name="T28" fmla="*/ 30 w 31"/>
                <a:gd name="T29" fmla="*/ 16 h 56"/>
                <a:gd name="T30" fmla="*/ 30 w 31"/>
                <a:gd name="T31" fmla="*/ 24 h 56"/>
                <a:gd name="T32" fmla="*/ 27 w 31"/>
                <a:gd name="T33" fmla="*/ 28 h 56"/>
                <a:gd name="T34" fmla="*/ 21 w 31"/>
                <a:gd name="T35" fmla="*/ 31 h 56"/>
                <a:gd name="T36" fmla="*/ 21 w 31"/>
                <a:gd name="T37" fmla="*/ 33 h 56"/>
                <a:gd name="T38" fmla="*/ 20 w 31"/>
                <a:gd name="T39" fmla="*/ 35 h 56"/>
                <a:gd name="T40" fmla="*/ 20 w 31"/>
                <a:gd name="T41" fmla="*/ 38 h 56"/>
                <a:gd name="T42" fmla="*/ 19 w 31"/>
                <a:gd name="T43" fmla="*/ 46 h 56"/>
                <a:gd name="T44" fmla="*/ 18 w 31"/>
                <a:gd name="T45" fmla="*/ 55 h 56"/>
                <a:gd name="T46" fmla="*/ 14 w 31"/>
                <a:gd name="T47" fmla="*/ 53 h 56"/>
                <a:gd name="T48" fmla="*/ 12 w 31"/>
                <a:gd name="T49" fmla="*/ 50 h 56"/>
                <a:gd name="T50" fmla="*/ 13 w 31"/>
                <a:gd name="T51" fmla="*/ 31 h 56"/>
                <a:gd name="T52" fmla="*/ 9 w 31"/>
                <a:gd name="T53" fmla="*/ 26 h 56"/>
                <a:gd name="T54" fmla="*/ 10 w 31"/>
                <a:gd name="T55" fmla="*/ 25 h 56"/>
                <a:gd name="T56" fmla="*/ 8 w 31"/>
                <a:gd name="T57" fmla="*/ 23 h 56"/>
                <a:gd name="T58" fmla="*/ 8 w 31"/>
                <a:gd name="T59" fmla="*/ 21 h 56"/>
                <a:gd name="T60" fmla="*/ 7 w 31"/>
                <a:gd name="T61" fmla="*/ 21 h 56"/>
                <a:gd name="T62" fmla="*/ 7 w 31"/>
                <a:gd name="T63" fmla="*/ 17 h 56"/>
                <a:gd name="T64" fmla="*/ 6 w 31"/>
                <a:gd name="T65" fmla="*/ 17 h 56"/>
                <a:gd name="T66" fmla="*/ 4 w 31"/>
                <a:gd name="T67" fmla="*/ 15 h 56"/>
                <a:gd name="T68" fmla="*/ 3 w 31"/>
                <a:gd name="T69" fmla="*/ 11 h 56"/>
                <a:gd name="T70" fmla="*/ 3 w 31"/>
                <a:gd name="T71" fmla="*/ 9 h 56"/>
                <a:gd name="T72" fmla="*/ 0 w 31"/>
                <a:gd name="T73" fmla="*/ 4 h 56"/>
                <a:gd name="T74" fmla="*/ 1 w 31"/>
                <a:gd name="T75" fmla="*/ 1 h 56"/>
                <a:gd name="T76" fmla="*/ 6 w 31"/>
                <a:gd name="T7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" h="56">
                  <a:moveTo>
                    <a:pt x="6" y="1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7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1"/>
                  </a:lnTo>
                  <a:lnTo>
                    <a:pt x="24" y="12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30" y="16"/>
                  </a:lnTo>
                  <a:lnTo>
                    <a:pt x="30" y="24"/>
                  </a:lnTo>
                  <a:lnTo>
                    <a:pt x="27" y="28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20" y="35"/>
                  </a:lnTo>
                  <a:lnTo>
                    <a:pt x="20" y="38"/>
                  </a:lnTo>
                  <a:lnTo>
                    <a:pt x="19" y="46"/>
                  </a:lnTo>
                  <a:lnTo>
                    <a:pt x="18" y="55"/>
                  </a:lnTo>
                  <a:lnTo>
                    <a:pt x="14" y="53"/>
                  </a:lnTo>
                  <a:lnTo>
                    <a:pt x="12" y="50"/>
                  </a:lnTo>
                  <a:lnTo>
                    <a:pt x="13" y="31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1"/>
                  </a:lnTo>
                  <a:lnTo>
                    <a:pt x="3" y="9"/>
                  </a:lnTo>
                  <a:lnTo>
                    <a:pt x="0" y="4"/>
                  </a:lnTo>
                  <a:lnTo>
                    <a:pt x="1" y="1"/>
                  </a:lnTo>
                  <a:lnTo>
                    <a:pt x="6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3" name="Freeform 33">
              <a:extLst>
                <a:ext uri="{FF2B5EF4-FFF2-40B4-BE49-F238E27FC236}">
                  <a16:creationId xmlns:a16="http://schemas.microsoft.com/office/drawing/2014/main" id="{CB02A9CC-28DC-293A-7612-F98E84356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088" y="3116278"/>
              <a:ext cx="135789" cy="159107"/>
            </a:xfrm>
            <a:custGeom>
              <a:avLst/>
              <a:gdLst>
                <a:gd name="T0" fmla="*/ 48 w 137"/>
                <a:gd name="T1" fmla="*/ 20 h 161"/>
                <a:gd name="T2" fmla="*/ 68 w 137"/>
                <a:gd name="T3" fmla="*/ 20 h 161"/>
                <a:gd name="T4" fmla="*/ 67 w 137"/>
                <a:gd name="T5" fmla="*/ 28 h 161"/>
                <a:gd name="T6" fmla="*/ 60 w 137"/>
                <a:gd name="T7" fmla="*/ 41 h 161"/>
                <a:gd name="T8" fmla="*/ 59 w 137"/>
                <a:gd name="T9" fmla="*/ 46 h 161"/>
                <a:gd name="T10" fmla="*/ 63 w 137"/>
                <a:gd name="T11" fmla="*/ 44 h 161"/>
                <a:gd name="T12" fmla="*/ 60 w 137"/>
                <a:gd name="T13" fmla="*/ 55 h 161"/>
                <a:gd name="T14" fmla="*/ 64 w 137"/>
                <a:gd name="T15" fmla="*/ 62 h 161"/>
                <a:gd name="T16" fmla="*/ 71 w 137"/>
                <a:gd name="T17" fmla="*/ 56 h 161"/>
                <a:gd name="T18" fmla="*/ 74 w 137"/>
                <a:gd name="T19" fmla="*/ 44 h 161"/>
                <a:gd name="T20" fmla="*/ 77 w 137"/>
                <a:gd name="T21" fmla="*/ 33 h 161"/>
                <a:gd name="T22" fmla="*/ 77 w 137"/>
                <a:gd name="T23" fmla="*/ 30 h 161"/>
                <a:gd name="T24" fmla="*/ 80 w 137"/>
                <a:gd name="T25" fmla="*/ 33 h 161"/>
                <a:gd name="T26" fmla="*/ 84 w 137"/>
                <a:gd name="T27" fmla="*/ 41 h 161"/>
                <a:gd name="T28" fmla="*/ 85 w 137"/>
                <a:gd name="T29" fmla="*/ 54 h 161"/>
                <a:gd name="T30" fmla="*/ 80 w 137"/>
                <a:gd name="T31" fmla="*/ 59 h 161"/>
                <a:gd name="T32" fmla="*/ 87 w 137"/>
                <a:gd name="T33" fmla="*/ 63 h 161"/>
                <a:gd name="T34" fmla="*/ 85 w 137"/>
                <a:gd name="T35" fmla="*/ 24 h 161"/>
                <a:gd name="T36" fmla="*/ 78 w 137"/>
                <a:gd name="T37" fmla="*/ 22 h 161"/>
                <a:gd name="T38" fmla="*/ 88 w 137"/>
                <a:gd name="T39" fmla="*/ 8 h 161"/>
                <a:gd name="T40" fmla="*/ 97 w 137"/>
                <a:gd name="T41" fmla="*/ 3 h 161"/>
                <a:gd name="T42" fmla="*/ 108 w 137"/>
                <a:gd name="T43" fmla="*/ 0 h 161"/>
                <a:gd name="T44" fmla="*/ 121 w 137"/>
                <a:gd name="T45" fmla="*/ 14 h 161"/>
                <a:gd name="T46" fmla="*/ 128 w 137"/>
                <a:gd name="T47" fmla="*/ 31 h 161"/>
                <a:gd name="T48" fmla="*/ 129 w 137"/>
                <a:gd name="T49" fmla="*/ 43 h 161"/>
                <a:gd name="T50" fmla="*/ 132 w 137"/>
                <a:gd name="T51" fmla="*/ 54 h 161"/>
                <a:gd name="T52" fmla="*/ 135 w 137"/>
                <a:gd name="T53" fmla="*/ 68 h 161"/>
                <a:gd name="T54" fmla="*/ 123 w 137"/>
                <a:gd name="T55" fmla="*/ 68 h 161"/>
                <a:gd name="T56" fmla="*/ 113 w 137"/>
                <a:gd name="T57" fmla="*/ 73 h 161"/>
                <a:gd name="T58" fmla="*/ 102 w 137"/>
                <a:gd name="T59" fmla="*/ 87 h 161"/>
                <a:gd name="T60" fmla="*/ 109 w 137"/>
                <a:gd name="T61" fmla="*/ 99 h 161"/>
                <a:gd name="T62" fmla="*/ 115 w 137"/>
                <a:gd name="T63" fmla="*/ 109 h 161"/>
                <a:gd name="T64" fmla="*/ 103 w 137"/>
                <a:gd name="T65" fmla="*/ 125 h 161"/>
                <a:gd name="T66" fmla="*/ 93 w 137"/>
                <a:gd name="T67" fmla="*/ 128 h 161"/>
                <a:gd name="T68" fmla="*/ 90 w 137"/>
                <a:gd name="T69" fmla="*/ 138 h 161"/>
                <a:gd name="T70" fmla="*/ 94 w 137"/>
                <a:gd name="T71" fmla="*/ 146 h 161"/>
                <a:gd name="T72" fmla="*/ 90 w 137"/>
                <a:gd name="T73" fmla="*/ 158 h 161"/>
                <a:gd name="T74" fmla="*/ 80 w 137"/>
                <a:gd name="T75" fmla="*/ 158 h 161"/>
                <a:gd name="T76" fmla="*/ 68 w 137"/>
                <a:gd name="T77" fmla="*/ 152 h 161"/>
                <a:gd name="T78" fmla="*/ 52 w 137"/>
                <a:gd name="T79" fmla="*/ 146 h 161"/>
                <a:gd name="T80" fmla="*/ 55 w 137"/>
                <a:gd name="T81" fmla="*/ 144 h 161"/>
                <a:gd name="T82" fmla="*/ 58 w 137"/>
                <a:gd name="T83" fmla="*/ 139 h 161"/>
                <a:gd name="T84" fmla="*/ 60 w 137"/>
                <a:gd name="T85" fmla="*/ 132 h 161"/>
                <a:gd name="T86" fmla="*/ 48 w 137"/>
                <a:gd name="T87" fmla="*/ 128 h 161"/>
                <a:gd name="T88" fmla="*/ 33 w 137"/>
                <a:gd name="T89" fmla="*/ 126 h 161"/>
                <a:gd name="T90" fmla="*/ 23 w 137"/>
                <a:gd name="T91" fmla="*/ 126 h 161"/>
                <a:gd name="T92" fmla="*/ 21 w 137"/>
                <a:gd name="T93" fmla="*/ 112 h 161"/>
                <a:gd name="T94" fmla="*/ 13 w 137"/>
                <a:gd name="T95" fmla="*/ 110 h 161"/>
                <a:gd name="T96" fmla="*/ 14 w 137"/>
                <a:gd name="T97" fmla="*/ 102 h 161"/>
                <a:gd name="T98" fmla="*/ 14 w 137"/>
                <a:gd name="T99" fmla="*/ 66 h 161"/>
                <a:gd name="T100" fmla="*/ 6 w 137"/>
                <a:gd name="T101" fmla="*/ 59 h 161"/>
                <a:gd name="T102" fmla="*/ 0 w 137"/>
                <a:gd name="T103" fmla="*/ 54 h 161"/>
                <a:gd name="T104" fmla="*/ 4 w 137"/>
                <a:gd name="T105" fmla="*/ 49 h 161"/>
                <a:gd name="T106" fmla="*/ 32 w 137"/>
                <a:gd name="T107" fmla="*/ 49 h 161"/>
                <a:gd name="T108" fmla="*/ 35 w 137"/>
                <a:gd name="T109" fmla="*/ 38 h 161"/>
                <a:gd name="T110" fmla="*/ 48 w 137"/>
                <a:gd name="T111" fmla="*/ 28 h 161"/>
                <a:gd name="T112" fmla="*/ 40 w 137"/>
                <a:gd name="T113" fmla="*/ 1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" h="161">
                  <a:moveTo>
                    <a:pt x="37" y="17"/>
                  </a:moveTo>
                  <a:lnTo>
                    <a:pt x="38" y="19"/>
                  </a:lnTo>
                  <a:lnTo>
                    <a:pt x="48" y="20"/>
                  </a:lnTo>
                  <a:lnTo>
                    <a:pt x="49" y="21"/>
                  </a:lnTo>
                  <a:lnTo>
                    <a:pt x="61" y="22"/>
                  </a:lnTo>
                  <a:lnTo>
                    <a:pt x="68" y="20"/>
                  </a:lnTo>
                  <a:lnTo>
                    <a:pt x="68" y="21"/>
                  </a:lnTo>
                  <a:lnTo>
                    <a:pt x="68" y="28"/>
                  </a:lnTo>
                  <a:lnTo>
                    <a:pt x="67" y="28"/>
                  </a:lnTo>
                  <a:lnTo>
                    <a:pt x="63" y="30"/>
                  </a:lnTo>
                  <a:lnTo>
                    <a:pt x="62" y="42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59" y="44"/>
                  </a:lnTo>
                  <a:lnTo>
                    <a:pt x="59" y="46"/>
                  </a:lnTo>
                  <a:lnTo>
                    <a:pt x="60" y="46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9"/>
                  </a:lnTo>
                  <a:lnTo>
                    <a:pt x="64" y="54"/>
                  </a:lnTo>
                  <a:lnTo>
                    <a:pt x="60" y="55"/>
                  </a:lnTo>
                  <a:lnTo>
                    <a:pt x="64" y="55"/>
                  </a:lnTo>
                  <a:lnTo>
                    <a:pt x="65" y="60"/>
                  </a:lnTo>
                  <a:lnTo>
                    <a:pt x="64" y="62"/>
                  </a:lnTo>
                  <a:lnTo>
                    <a:pt x="66" y="63"/>
                  </a:lnTo>
                  <a:lnTo>
                    <a:pt x="68" y="61"/>
                  </a:lnTo>
                  <a:lnTo>
                    <a:pt x="71" y="56"/>
                  </a:lnTo>
                  <a:lnTo>
                    <a:pt x="71" y="52"/>
                  </a:lnTo>
                  <a:lnTo>
                    <a:pt x="74" y="48"/>
                  </a:lnTo>
                  <a:lnTo>
                    <a:pt x="74" y="44"/>
                  </a:lnTo>
                  <a:lnTo>
                    <a:pt x="76" y="44"/>
                  </a:lnTo>
                  <a:lnTo>
                    <a:pt x="77" y="43"/>
                  </a:lnTo>
                  <a:lnTo>
                    <a:pt x="77" y="33"/>
                  </a:lnTo>
                  <a:lnTo>
                    <a:pt x="76" y="33"/>
                  </a:lnTo>
                  <a:lnTo>
                    <a:pt x="77" y="33"/>
                  </a:lnTo>
                  <a:lnTo>
                    <a:pt x="77" y="30"/>
                  </a:lnTo>
                  <a:lnTo>
                    <a:pt x="80" y="30"/>
                  </a:lnTo>
                  <a:lnTo>
                    <a:pt x="81" y="31"/>
                  </a:lnTo>
                  <a:lnTo>
                    <a:pt x="80" y="33"/>
                  </a:lnTo>
                  <a:lnTo>
                    <a:pt x="83" y="40"/>
                  </a:lnTo>
                  <a:lnTo>
                    <a:pt x="81" y="40"/>
                  </a:lnTo>
                  <a:lnTo>
                    <a:pt x="84" y="41"/>
                  </a:lnTo>
                  <a:lnTo>
                    <a:pt x="84" y="43"/>
                  </a:lnTo>
                  <a:lnTo>
                    <a:pt x="85" y="46"/>
                  </a:lnTo>
                  <a:lnTo>
                    <a:pt x="85" y="54"/>
                  </a:lnTo>
                  <a:lnTo>
                    <a:pt x="83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1" y="60"/>
                  </a:lnTo>
                  <a:lnTo>
                    <a:pt x="81" y="63"/>
                  </a:lnTo>
                  <a:lnTo>
                    <a:pt x="87" y="63"/>
                  </a:lnTo>
                  <a:lnTo>
                    <a:pt x="89" y="30"/>
                  </a:lnTo>
                  <a:lnTo>
                    <a:pt x="88" y="27"/>
                  </a:lnTo>
                  <a:lnTo>
                    <a:pt x="85" y="24"/>
                  </a:lnTo>
                  <a:lnTo>
                    <a:pt x="84" y="23"/>
                  </a:lnTo>
                  <a:lnTo>
                    <a:pt x="79" y="23"/>
                  </a:lnTo>
                  <a:lnTo>
                    <a:pt x="78" y="22"/>
                  </a:lnTo>
                  <a:lnTo>
                    <a:pt x="78" y="17"/>
                  </a:lnTo>
                  <a:lnTo>
                    <a:pt x="84" y="12"/>
                  </a:lnTo>
                  <a:lnTo>
                    <a:pt x="88" y="8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7" y="3"/>
                  </a:lnTo>
                  <a:lnTo>
                    <a:pt x="102" y="2"/>
                  </a:lnTo>
                  <a:lnTo>
                    <a:pt x="104" y="0"/>
                  </a:lnTo>
                  <a:lnTo>
                    <a:pt x="108" y="0"/>
                  </a:lnTo>
                  <a:lnTo>
                    <a:pt x="113" y="0"/>
                  </a:lnTo>
                  <a:lnTo>
                    <a:pt x="119" y="9"/>
                  </a:lnTo>
                  <a:lnTo>
                    <a:pt x="121" y="14"/>
                  </a:lnTo>
                  <a:lnTo>
                    <a:pt x="126" y="28"/>
                  </a:lnTo>
                  <a:lnTo>
                    <a:pt x="129" y="29"/>
                  </a:lnTo>
                  <a:lnTo>
                    <a:pt x="128" y="31"/>
                  </a:lnTo>
                  <a:lnTo>
                    <a:pt x="128" y="36"/>
                  </a:lnTo>
                  <a:lnTo>
                    <a:pt x="129" y="42"/>
                  </a:lnTo>
                  <a:lnTo>
                    <a:pt x="129" y="43"/>
                  </a:lnTo>
                  <a:lnTo>
                    <a:pt x="132" y="44"/>
                  </a:lnTo>
                  <a:lnTo>
                    <a:pt x="131" y="52"/>
                  </a:lnTo>
                  <a:lnTo>
                    <a:pt x="132" y="54"/>
                  </a:lnTo>
                  <a:lnTo>
                    <a:pt x="132" y="56"/>
                  </a:lnTo>
                  <a:lnTo>
                    <a:pt x="136" y="67"/>
                  </a:lnTo>
                  <a:lnTo>
                    <a:pt x="135" y="68"/>
                  </a:lnTo>
                  <a:lnTo>
                    <a:pt x="134" y="67"/>
                  </a:lnTo>
                  <a:lnTo>
                    <a:pt x="126" y="66"/>
                  </a:lnTo>
                  <a:lnTo>
                    <a:pt x="123" y="68"/>
                  </a:lnTo>
                  <a:lnTo>
                    <a:pt x="121" y="71"/>
                  </a:lnTo>
                  <a:lnTo>
                    <a:pt x="114" y="71"/>
                  </a:lnTo>
                  <a:lnTo>
                    <a:pt x="113" y="73"/>
                  </a:lnTo>
                  <a:lnTo>
                    <a:pt x="107" y="80"/>
                  </a:lnTo>
                  <a:lnTo>
                    <a:pt x="106" y="82"/>
                  </a:lnTo>
                  <a:lnTo>
                    <a:pt x="102" y="87"/>
                  </a:lnTo>
                  <a:lnTo>
                    <a:pt x="100" y="95"/>
                  </a:lnTo>
                  <a:lnTo>
                    <a:pt x="100" y="98"/>
                  </a:lnTo>
                  <a:lnTo>
                    <a:pt x="109" y="99"/>
                  </a:lnTo>
                  <a:lnTo>
                    <a:pt x="112" y="101"/>
                  </a:lnTo>
                  <a:lnTo>
                    <a:pt x="114" y="106"/>
                  </a:lnTo>
                  <a:lnTo>
                    <a:pt x="115" y="109"/>
                  </a:lnTo>
                  <a:lnTo>
                    <a:pt x="115" y="123"/>
                  </a:lnTo>
                  <a:lnTo>
                    <a:pt x="105" y="126"/>
                  </a:lnTo>
                  <a:lnTo>
                    <a:pt x="103" y="125"/>
                  </a:lnTo>
                  <a:lnTo>
                    <a:pt x="100" y="124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3" y="130"/>
                  </a:lnTo>
                  <a:lnTo>
                    <a:pt x="90" y="132"/>
                  </a:lnTo>
                  <a:lnTo>
                    <a:pt x="90" y="138"/>
                  </a:lnTo>
                  <a:lnTo>
                    <a:pt x="93" y="138"/>
                  </a:lnTo>
                  <a:lnTo>
                    <a:pt x="95" y="143"/>
                  </a:lnTo>
                  <a:lnTo>
                    <a:pt x="94" y="146"/>
                  </a:lnTo>
                  <a:lnTo>
                    <a:pt x="93" y="144"/>
                  </a:lnTo>
                  <a:lnTo>
                    <a:pt x="90" y="148"/>
                  </a:lnTo>
                  <a:lnTo>
                    <a:pt x="90" y="158"/>
                  </a:lnTo>
                  <a:lnTo>
                    <a:pt x="81" y="160"/>
                  </a:lnTo>
                  <a:lnTo>
                    <a:pt x="81" y="158"/>
                  </a:lnTo>
                  <a:lnTo>
                    <a:pt x="80" y="158"/>
                  </a:lnTo>
                  <a:lnTo>
                    <a:pt x="77" y="154"/>
                  </a:lnTo>
                  <a:lnTo>
                    <a:pt x="73" y="152"/>
                  </a:lnTo>
                  <a:lnTo>
                    <a:pt x="68" y="152"/>
                  </a:lnTo>
                  <a:lnTo>
                    <a:pt x="63" y="150"/>
                  </a:lnTo>
                  <a:lnTo>
                    <a:pt x="57" y="150"/>
                  </a:lnTo>
                  <a:lnTo>
                    <a:pt x="52" y="146"/>
                  </a:lnTo>
                  <a:lnTo>
                    <a:pt x="51" y="146"/>
                  </a:lnTo>
                  <a:lnTo>
                    <a:pt x="51" y="143"/>
                  </a:lnTo>
                  <a:lnTo>
                    <a:pt x="55" y="144"/>
                  </a:lnTo>
                  <a:lnTo>
                    <a:pt x="59" y="146"/>
                  </a:lnTo>
                  <a:lnTo>
                    <a:pt x="59" y="140"/>
                  </a:lnTo>
                  <a:lnTo>
                    <a:pt x="58" y="139"/>
                  </a:lnTo>
                  <a:lnTo>
                    <a:pt x="58" y="136"/>
                  </a:lnTo>
                  <a:lnTo>
                    <a:pt x="60" y="136"/>
                  </a:lnTo>
                  <a:lnTo>
                    <a:pt x="60" y="132"/>
                  </a:lnTo>
                  <a:lnTo>
                    <a:pt x="57" y="132"/>
                  </a:lnTo>
                  <a:lnTo>
                    <a:pt x="56" y="130"/>
                  </a:lnTo>
                  <a:lnTo>
                    <a:pt x="48" y="128"/>
                  </a:lnTo>
                  <a:lnTo>
                    <a:pt x="45" y="128"/>
                  </a:lnTo>
                  <a:lnTo>
                    <a:pt x="41" y="126"/>
                  </a:lnTo>
                  <a:lnTo>
                    <a:pt x="33" y="126"/>
                  </a:lnTo>
                  <a:lnTo>
                    <a:pt x="28" y="128"/>
                  </a:lnTo>
                  <a:lnTo>
                    <a:pt x="25" y="128"/>
                  </a:lnTo>
                  <a:lnTo>
                    <a:pt x="23" y="126"/>
                  </a:lnTo>
                  <a:lnTo>
                    <a:pt x="22" y="122"/>
                  </a:lnTo>
                  <a:lnTo>
                    <a:pt x="22" y="114"/>
                  </a:lnTo>
                  <a:lnTo>
                    <a:pt x="21" y="112"/>
                  </a:lnTo>
                  <a:lnTo>
                    <a:pt x="17" y="112"/>
                  </a:lnTo>
                  <a:lnTo>
                    <a:pt x="17" y="110"/>
                  </a:lnTo>
                  <a:lnTo>
                    <a:pt x="13" y="110"/>
                  </a:lnTo>
                  <a:lnTo>
                    <a:pt x="11" y="106"/>
                  </a:lnTo>
                  <a:lnTo>
                    <a:pt x="11" y="103"/>
                  </a:lnTo>
                  <a:lnTo>
                    <a:pt x="14" y="102"/>
                  </a:lnTo>
                  <a:lnTo>
                    <a:pt x="17" y="95"/>
                  </a:lnTo>
                  <a:lnTo>
                    <a:pt x="18" y="71"/>
                  </a:lnTo>
                  <a:lnTo>
                    <a:pt x="14" y="66"/>
                  </a:lnTo>
                  <a:lnTo>
                    <a:pt x="4" y="64"/>
                  </a:lnTo>
                  <a:lnTo>
                    <a:pt x="2" y="61"/>
                  </a:lnTo>
                  <a:lnTo>
                    <a:pt x="6" y="59"/>
                  </a:lnTo>
                  <a:lnTo>
                    <a:pt x="7" y="59"/>
                  </a:lnTo>
                  <a:lnTo>
                    <a:pt x="8" y="57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23" y="51"/>
                  </a:lnTo>
                  <a:lnTo>
                    <a:pt x="29" y="48"/>
                  </a:lnTo>
                  <a:lnTo>
                    <a:pt x="32" y="49"/>
                  </a:lnTo>
                  <a:lnTo>
                    <a:pt x="33" y="47"/>
                  </a:lnTo>
                  <a:lnTo>
                    <a:pt x="35" y="40"/>
                  </a:lnTo>
                  <a:lnTo>
                    <a:pt x="35" y="38"/>
                  </a:lnTo>
                  <a:lnTo>
                    <a:pt x="43" y="38"/>
                  </a:lnTo>
                  <a:lnTo>
                    <a:pt x="47" y="35"/>
                  </a:lnTo>
                  <a:lnTo>
                    <a:pt x="48" y="28"/>
                  </a:lnTo>
                  <a:lnTo>
                    <a:pt x="47" y="27"/>
                  </a:lnTo>
                  <a:lnTo>
                    <a:pt x="47" y="26"/>
                  </a:lnTo>
                  <a:lnTo>
                    <a:pt x="40" y="19"/>
                  </a:lnTo>
                  <a:lnTo>
                    <a:pt x="37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4" name="Freeform 34">
              <a:extLst>
                <a:ext uri="{FF2B5EF4-FFF2-40B4-BE49-F238E27FC236}">
                  <a16:creationId xmlns:a16="http://schemas.microsoft.com/office/drawing/2014/main" id="{A07897C2-E115-E934-808E-0C4A14415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516" y="2891335"/>
              <a:ext cx="218086" cy="389536"/>
            </a:xfrm>
            <a:custGeom>
              <a:avLst/>
              <a:gdLst>
                <a:gd name="T0" fmla="*/ 92 w 222"/>
                <a:gd name="T1" fmla="*/ 388 h 394"/>
                <a:gd name="T2" fmla="*/ 49 w 222"/>
                <a:gd name="T3" fmla="*/ 381 h 394"/>
                <a:gd name="T4" fmla="*/ 35 w 222"/>
                <a:gd name="T5" fmla="*/ 366 h 394"/>
                <a:gd name="T6" fmla="*/ 34 w 222"/>
                <a:gd name="T7" fmla="*/ 305 h 394"/>
                <a:gd name="T8" fmla="*/ 13 w 222"/>
                <a:gd name="T9" fmla="*/ 283 h 394"/>
                <a:gd name="T10" fmla="*/ 0 w 222"/>
                <a:gd name="T11" fmla="*/ 286 h 394"/>
                <a:gd name="T12" fmla="*/ 6 w 222"/>
                <a:gd name="T13" fmla="*/ 262 h 394"/>
                <a:gd name="T14" fmla="*/ 4 w 222"/>
                <a:gd name="T15" fmla="*/ 227 h 394"/>
                <a:gd name="T16" fmla="*/ 7 w 222"/>
                <a:gd name="T17" fmla="*/ 170 h 394"/>
                <a:gd name="T18" fmla="*/ 20 w 222"/>
                <a:gd name="T19" fmla="*/ 133 h 394"/>
                <a:gd name="T20" fmla="*/ 43 w 222"/>
                <a:gd name="T21" fmla="*/ 86 h 394"/>
                <a:gd name="T22" fmla="*/ 80 w 222"/>
                <a:gd name="T23" fmla="*/ 71 h 394"/>
                <a:gd name="T24" fmla="*/ 115 w 222"/>
                <a:gd name="T25" fmla="*/ 67 h 394"/>
                <a:gd name="T26" fmla="*/ 136 w 222"/>
                <a:gd name="T27" fmla="*/ 43 h 394"/>
                <a:gd name="T28" fmla="*/ 159 w 222"/>
                <a:gd name="T29" fmla="*/ 19 h 394"/>
                <a:gd name="T30" fmla="*/ 199 w 222"/>
                <a:gd name="T31" fmla="*/ 0 h 394"/>
                <a:gd name="T32" fmla="*/ 197 w 222"/>
                <a:gd name="T33" fmla="*/ 13 h 394"/>
                <a:gd name="T34" fmla="*/ 197 w 222"/>
                <a:gd name="T35" fmla="*/ 36 h 394"/>
                <a:gd name="T36" fmla="*/ 198 w 222"/>
                <a:gd name="T37" fmla="*/ 65 h 394"/>
                <a:gd name="T38" fmla="*/ 182 w 222"/>
                <a:gd name="T39" fmla="*/ 89 h 394"/>
                <a:gd name="T40" fmla="*/ 176 w 222"/>
                <a:gd name="T41" fmla="*/ 119 h 394"/>
                <a:gd name="T42" fmla="*/ 174 w 222"/>
                <a:gd name="T43" fmla="*/ 127 h 394"/>
                <a:gd name="T44" fmla="*/ 172 w 222"/>
                <a:gd name="T45" fmla="*/ 139 h 394"/>
                <a:gd name="T46" fmla="*/ 161 w 222"/>
                <a:gd name="T47" fmla="*/ 149 h 394"/>
                <a:gd name="T48" fmla="*/ 176 w 222"/>
                <a:gd name="T49" fmla="*/ 149 h 394"/>
                <a:gd name="T50" fmla="*/ 165 w 222"/>
                <a:gd name="T51" fmla="*/ 167 h 394"/>
                <a:gd name="T52" fmla="*/ 174 w 222"/>
                <a:gd name="T53" fmla="*/ 165 h 394"/>
                <a:gd name="T54" fmla="*/ 189 w 222"/>
                <a:gd name="T55" fmla="*/ 174 h 394"/>
                <a:gd name="T56" fmla="*/ 212 w 222"/>
                <a:gd name="T57" fmla="*/ 170 h 394"/>
                <a:gd name="T58" fmla="*/ 221 w 222"/>
                <a:gd name="T59" fmla="*/ 184 h 394"/>
                <a:gd name="T60" fmla="*/ 206 w 222"/>
                <a:gd name="T61" fmla="*/ 212 h 394"/>
                <a:gd name="T62" fmla="*/ 197 w 222"/>
                <a:gd name="T63" fmla="*/ 211 h 394"/>
                <a:gd name="T64" fmla="*/ 183 w 222"/>
                <a:gd name="T65" fmla="*/ 212 h 394"/>
                <a:gd name="T66" fmla="*/ 176 w 222"/>
                <a:gd name="T67" fmla="*/ 208 h 394"/>
                <a:gd name="T68" fmla="*/ 170 w 222"/>
                <a:gd name="T69" fmla="*/ 243 h 394"/>
                <a:gd name="T70" fmla="*/ 145 w 222"/>
                <a:gd name="T71" fmla="*/ 249 h 394"/>
                <a:gd name="T72" fmla="*/ 145 w 222"/>
                <a:gd name="T73" fmla="*/ 265 h 394"/>
                <a:gd name="T74" fmla="*/ 124 w 222"/>
                <a:gd name="T75" fmla="*/ 271 h 394"/>
                <a:gd name="T76" fmla="*/ 124 w 222"/>
                <a:gd name="T77" fmla="*/ 283 h 394"/>
                <a:gd name="T78" fmla="*/ 117 w 222"/>
                <a:gd name="T79" fmla="*/ 295 h 394"/>
                <a:gd name="T80" fmla="*/ 114 w 222"/>
                <a:gd name="T81" fmla="*/ 308 h 394"/>
                <a:gd name="T82" fmla="*/ 109 w 222"/>
                <a:gd name="T83" fmla="*/ 323 h 394"/>
                <a:gd name="T84" fmla="*/ 112 w 222"/>
                <a:gd name="T85" fmla="*/ 336 h 394"/>
                <a:gd name="T86" fmla="*/ 105 w 222"/>
                <a:gd name="T87" fmla="*/ 345 h 394"/>
                <a:gd name="T88" fmla="*/ 96 w 222"/>
                <a:gd name="T89" fmla="*/ 361 h 394"/>
                <a:gd name="T90" fmla="*/ 106 w 222"/>
                <a:gd name="T91" fmla="*/ 370 h 394"/>
                <a:gd name="T92" fmla="*/ 115 w 222"/>
                <a:gd name="T93" fmla="*/ 382 h 394"/>
                <a:gd name="T94" fmla="*/ 108 w 222"/>
                <a:gd name="T95" fmla="*/ 387 h 394"/>
                <a:gd name="T96" fmla="*/ 102 w 222"/>
                <a:gd name="T97" fmla="*/ 385 h 394"/>
                <a:gd name="T98" fmla="*/ 101 w 222"/>
                <a:gd name="T99" fmla="*/ 38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2" h="394">
                  <a:moveTo>
                    <a:pt x="101" y="387"/>
                  </a:moveTo>
                  <a:lnTo>
                    <a:pt x="92" y="388"/>
                  </a:lnTo>
                  <a:lnTo>
                    <a:pt x="81" y="393"/>
                  </a:lnTo>
                  <a:lnTo>
                    <a:pt x="49" y="381"/>
                  </a:lnTo>
                  <a:lnTo>
                    <a:pt x="37" y="381"/>
                  </a:lnTo>
                  <a:lnTo>
                    <a:pt x="35" y="366"/>
                  </a:lnTo>
                  <a:lnTo>
                    <a:pt x="40" y="319"/>
                  </a:lnTo>
                  <a:lnTo>
                    <a:pt x="34" y="305"/>
                  </a:lnTo>
                  <a:lnTo>
                    <a:pt x="26" y="294"/>
                  </a:lnTo>
                  <a:lnTo>
                    <a:pt x="13" y="283"/>
                  </a:lnTo>
                  <a:lnTo>
                    <a:pt x="7" y="287"/>
                  </a:lnTo>
                  <a:lnTo>
                    <a:pt x="0" y="286"/>
                  </a:lnTo>
                  <a:lnTo>
                    <a:pt x="2" y="278"/>
                  </a:lnTo>
                  <a:lnTo>
                    <a:pt x="6" y="262"/>
                  </a:lnTo>
                  <a:lnTo>
                    <a:pt x="8" y="243"/>
                  </a:lnTo>
                  <a:lnTo>
                    <a:pt x="4" y="227"/>
                  </a:lnTo>
                  <a:lnTo>
                    <a:pt x="4" y="187"/>
                  </a:lnTo>
                  <a:lnTo>
                    <a:pt x="7" y="170"/>
                  </a:lnTo>
                  <a:lnTo>
                    <a:pt x="16" y="151"/>
                  </a:lnTo>
                  <a:lnTo>
                    <a:pt x="20" y="133"/>
                  </a:lnTo>
                  <a:lnTo>
                    <a:pt x="34" y="99"/>
                  </a:lnTo>
                  <a:lnTo>
                    <a:pt x="43" y="86"/>
                  </a:lnTo>
                  <a:lnTo>
                    <a:pt x="56" y="73"/>
                  </a:lnTo>
                  <a:lnTo>
                    <a:pt x="80" y="71"/>
                  </a:lnTo>
                  <a:lnTo>
                    <a:pt x="100" y="70"/>
                  </a:lnTo>
                  <a:lnTo>
                    <a:pt x="115" y="67"/>
                  </a:lnTo>
                  <a:lnTo>
                    <a:pt x="131" y="57"/>
                  </a:lnTo>
                  <a:lnTo>
                    <a:pt x="136" y="43"/>
                  </a:lnTo>
                  <a:lnTo>
                    <a:pt x="148" y="30"/>
                  </a:lnTo>
                  <a:lnTo>
                    <a:pt x="159" y="19"/>
                  </a:lnTo>
                  <a:lnTo>
                    <a:pt x="190" y="7"/>
                  </a:lnTo>
                  <a:lnTo>
                    <a:pt x="199" y="0"/>
                  </a:lnTo>
                  <a:lnTo>
                    <a:pt x="202" y="4"/>
                  </a:lnTo>
                  <a:lnTo>
                    <a:pt x="197" y="13"/>
                  </a:lnTo>
                  <a:lnTo>
                    <a:pt x="194" y="26"/>
                  </a:lnTo>
                  <a:lnTo>
                    <a:pt x="197" y="36"/>
                  </a:lnTo>
                  <a:lnTo>
                    <a:pt x="199" y="53"/>
                  </a:lnTo>
                  <a:lnTo>
                    <a:pt x="198" y="65"/>
                  </a:lnTo>
                  <a:lnTo>
                    <a:pt x="189" y="79"/>
                  </a:lnTo>
                  <a:lnTo>
                    <a:pt x="182" y="89"/>
                  </a:lnTo>
                  <a:lnTo>
                    <a:pt x="176" y="108"/>
                  </a:lnTo>
                  <a:lnTo>
                    <a:pt x="176" y="119"/>
                  </a:lnTo>
                  <a:lnTo>
                    <a:pt x="176" y="125"/>
                  </a:lnTo>
                  <a:lnTo>
                    <a:pt x="174" y="127"/>
                  </a:lnTo>
                  <a:lnTo>
                    <a:pt x="176" y="125"/>
                  </a:lnTo>
                  <a:lnTo>
                    <a:pt x="172" y="139"/>
                  </a:lnTo>
                  <a:lnTo>
                    <a:pt x="161" y="142"/>
                  </a:lnTo>
                  <a:lnTo>
                    <a:pt x="161" y="149"/>
                  </a:lnTo>
                  <a:lnTo>
                    <a:pt x="173" y="145"/>
                  </a:lnTo>
                  <a:lnTo>
                    <a:pt x="176" y="149"/>
                  </a:lnTo>
                  <a:lnTo>
                    <a:pt x="166" y="159"/>
                  </a:lnTo>
                  <a:lnTo>
                    <a:pt x="165" y="167"/>
                  </a:lnTo>
                  <a:lnTo>
                    <a:pt x="168" y="173"/>
                  </a:lnTo>
                  <a:lnTo>
                    <a:pt x="174" y="165"/>
                  </a:lnTo>
                  <a:lnTo>
                    <a:pt x="183" y="165"/>
                  </a:lnTo>
                  <a:lnTo>
                    <a:pt x="189" y="174"/>
                  </a:lnTo>
                  <a:lnTo>
                    <a:pt x="199" y="171"/>
                  </a:lnTo>
                  <a:lnTo>
                    <a:pt x="212" y="170"/>
                  </a:lnTo>
                  <a:lnTo>
                    <a:pt x="219" y="173"/>
                  </a:lnTo>
                  <a:lnTo>
                    <a:pt x="221" y="184"/>
                  </a:lnTo>
                  <a:lnTo>
                    <a:pt x="219" y="199"/>
                  </a:lnTo>
                  <a:lnTo>
                    <a:pt x="206" y="212"/>
                  </a:lnTo>
                  <a:lnTo>
                    <a:pt x="198" y="217"/>
                  </a:lnTo>
                  <a:lnTo>
                    <a:pt x="197" y="211"/>
                  </a:lnTo>
                  <a:lnTo>
                    <a:pt x="187" y="222"/>
                  </a:lnTo>
                  <a:lnTo>
                    <a:pt x="183" y="212"/>
                  </a:lnTo>
                  <a:lnTo>
                    <a:pt x="183" y="205"/>
                  </a:lnTo>
                  <a:lnTo>
                    <a:pt x="176" y="208"/>
                  </a:lnTo>
                  <a:lnTo>
                    <a:pt x="168" y="225"/>
                  </a:lnTo>
                  <a:lnTo>
                    <a:pt x="170" y="243"/>
                  </a:lnTo>
                  <a:lnTo>
                    <a:pt x="162" y="251"/>
                  </a:lnTo>
                  <a:lnTo>
                    <a:pt x="145" y="249"/>
                  </a:lnTo>
                  <a:lnTo>
                    <a:pt x="139" y="253"/>
                  </a:lnTo>
                  <a:lnTo>
                    <a:pt x="145" y="265"/>
                  </a:lnTo>
                  <a:lnTo>
                    <a:pt x="142" y="274"/>
                  </a:lnTo>
                  <a:lnTo>
                    <a:pt x="124" y="271"/>
                  </a:lnTo>
                  <a:lnTo>
                    <a:pt x="116" y="273"/>
                  </a:lnTo>
                  <a:lnTo>
                    <a:pt x="124" y="283"/>
                  </a:lnTo>
                  <a:lnTo>
                    <a:pt x="124" y="288"/>
                  </a:lnTo>
                  <a:lnTo>
                    <a:pt x="117" y="295"/>
                  </a:lnTo>
                  <a:lnTo>
                    <a:pt x="111" y="303"/>
                  </a:lnTo>
                  <a:lnTo>
                    <a:pt x="114" y="308"/>
                  </a:lnTo>
                  <a:lnTo>
                    <a:pt x="111" y="312"/>
                  </a:lnTo>
                  <a:lnTo>
                    <a:pt x="109" y="323"/>
                  </a:lnTo>
                  <a:lnTo>
                    <a:pt x="109" y="336"/>
                  </a:lnTo>
                  <a:lnTo>
                    <a:pt x="112" y="336"/>
                  </a:lnTo>
                  <a:lnTo>
                    <a:pt x="112" y="341"/>
                  </a:lnTo>
                  <a:lnTo>
                    <a:pt x="105" y="345"/>
                  </a:lnTo>
                  <a:lnTo>
                    <a:pt x="98" y="349"/>
                  </a:lnTo>
                  <a:lnTo>
                    <a:pt x="96" y="361"/>
                  </a:lnTo>
                  <a:lnTo>
                    <a:pt x="96" y="369"/>
                  </a:lnTo>
                  <a:lnTo>
                    <a:pt x="106" y="370"/>
                  </a:lnTo>
                  <a:lnTo>
                    <a:pt x="112" y="375"/>
                  </a:lnTo>
                  <a:lnTo>
                    <a:pt x="115" y="382"/>
                  </a:lnTo>
                  <a:lnTo>
                    <a:pt x="115" y="388"/>
                  </a:lnTo>
                  <a:lnTo>
                    <a:pt x="108" y="387"/>
                  </a:lnTo>
                  <a:lnTo>
                    <a:pt x="105" y="383"/>
                  </a:lnTo>
                  <a:lnTo>
                    <a:pt x="102" y="385"/>
                  </a:lnTo>
                  <a:lnTo>
                    <a:pt x="100" y="386"/>
                  </a:lnTo>
                  <a:lnTo>
                    <a:pt x="101" y="38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5" name="Freeform 35">
              <a:extLst>
                <a:ext uri="{FF2B5EF4-FFF2-40B4-BE49-F238E27FC236}">
                  <a16:creationId xmlns:a16="http://schemas.microsoft.com/office/drawing/2014/main" id="{E4A71A78-223A-BD9E-85BD-69D8C7693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2622" y="1146650"/>
              <a:ext cx="746154" cy="1433330"/>
            </a:xfrm>
            <a:custGeom>
              <a:avLst/>
              <a:gdLst>
                <a:gd name="T0" fmla="*/ 18 w 756"/>
                <a:gd name="T1" fmla="*/ 179 h 1452"/>
                <a:gd name="T2" fmla="*/ 45 w 756"/>
                <a:gd name="T3" fmla="*/ 151 h 1452"/>
                <a:gd name="T4" fmla="*/ 96 w 756"/>
                <a:gd name="T5" fmla="*/ 214 h 1452"/>
                <a:gd name="T6" fmla="*/ 152 w 756"/>
                <a:gd name="T7" fmla="*/ 224 h 1452"/>
                <a:gd name="T8" fmla="*/ 200 w 756"/>
                <a:gd name="T9" fmla="*/ 211 h 1452"/>
                <a:gd name="T10" fmla="*/ 244 w 756"/>
                <a:gd name="T11" fmla="*/ 186 h 1452"/>
                <a:gd name="T12" fmla="*/ 258 w 756"/>
                <a:gd name="T13" fmla="*/ 122 h 1452"/>
                <a:gd name="T14" fmla="*/ 282 w 756"/>
                <a:gd name="T15" fmla="*/ 34 h 1452"/>
                <a:gd name="T16" fmla="*/ 335 w 756"/>
                <a:gd name="T17" fmla="*/ 7 h 1452"/>
                <a:gd name="T18" fmla="*/ 373 w 756"/>
                <a:gd name="T19" fmla="*/ 18 h 1452"/>
                <a:gd name="T20" fmla="*/ 427 w 756"/>
                <a:gd name="T21" fmla="*/ 49 h 1452"/>
                <a:gd name="T22" fmla="*/ 422 w 756"/>
                <a:gd name="T23" fmla="*/ 99 h 1452"/>
                <a:gd name="T24" fmla="*/ 412 w 756"/>
                <a:gd name="T25" fmla="*/ 156 h 1452"/>
                <a:gd name="T26" fmla="*/ 416 w 756"/>
                <a:gd name="T27" fmla="*/ 191 h 1452"/>
                <a:gd name="T28" fmla="*/ 448 w 756"/>
                <a:gd name="T29" fmla="*/ 250 h 1452"/>
                <a:gd name="T30" fmla="*/ 517 w 756"/>
                <a:gd name="T31" fmla="*/ 296 h 1452"/>
                <a:gd name="T32" fmla="*/ 502 w 756"/>
                <a:gd name="T33" fmla="*/ 415 h 1452"/>
                <a:gd name="T34" fmla="*/ 548 w 756"/>
                <a:gd name="T35" fmla="*/ 497 h 1452"/>
                <a:gd name="T36" fmla="*/ 589 w 756"/>
                <a:gd name="T37" fmla="*/ 571 h 1452"/>
                <a:gd name="T38" fmla="*/ 579 w 756"/>
                <a:gd name="T39" fmla="*/ 631 h 1452"/>
                <a:gd name="T40" fmla="*/ 610 w 756"/>
                <a:gd name="T41" fmla="*/ 694 h 1452"/>
                <a:gd name="T42" fmla="*/ 665 w 756"/>
                <a:gd name="T43" fmla="*/ 781 h 1452"/>
                <a:gd name="T44" fmla="*/ 678 w 756"/>
                <a:gd name="T45" fmla="*/ 870 h 1452"/>
                <a:gd name="T46" fmla="*/ 733 w 756"/>
                <a:gd name="T47" fmla="*/ 912 h 1452"/>
                <a:gd name="T48" fmla="*/ 755 w 756"/>
                <a:gd name="T49" fmla="*/ 959 h 1452"/>
                <a:gd name="T50" fmla="*/ 695 w 756"/>
                <a:gd name="T51" fmla="*/ 1128 h 1452"/>
                <a:gd name="T52" fmla="*/ 572 w 756"/>
                <a:gd name="T53" fmla="*/ 1302 h 1452"/>
                <a:gd name="T54" fmla="*/ 541 w 756"/>
                <a:gd name="T55" fmla="*/ 1314 h 1452"/>
                <a:gd name="T56" fmla="*/ 475 w 756"/>
                <a:gd name="T57" fmla="*/ 1340 h 1452"/>
                <a:gd name="T58" fmla="*/ 453 w 756"/>
                <a:gd name="T59" fmla="*/ 1353 h 1452"/>
                <a:gd name="T60" fmla="*/ 413 w 756"/>
                <a:gd name="T61" fmla="*/ 1371 h 1452"/>
                <a:gd name="T62" fmla="*/ 367 w 756"/>
                <a:gd name="T63" fmla="*/ 1395 h 1452"/>
                <a:gd name="T64" fmla="*/ 338 w 756"/>
                <a:gd name="T65" fmla="*/ 1411 h 1452"/>
                <a:gd name="T66" fmla="*/ 293 w 756"/>
                <a:gd name="T67" fmla="*/ 1418 h 1452"/>
                <a:gd name="T68" fmla="*/ 260 w 756"/>
                <a:gd name="T69" fmla="*/ 1450 h 1452"/>
                <a:gd name="T70" fmla="*/ 257 w 756"/>
                <a:gd name="T71" fmla="*/ 1410 h 1452"/>
                <a:gd name="T72" fmla="*/ 225 w 756"/>
                <a:gd name="T73" fmla="*/ 1391 h 1452"/>
                <a:gd name="T74" fmla="*/ 181 w 756"/>
                <a:gd name="T75" fmla="*/ 1364 h 1452"/>
                <a:gd name="T76" fmla="*/ 139 w 756"/>
                <a:gd name="T77" fmla="*/ 1341 h 1452"/>
                <a:gd name="T78" fmla="*/ 136 w 756"/>
                <a:gd name="T79" fmla="*/ 1324 h 1452"/>
                <a:gd name="T80" fmla="*/ 136 w 756"/>
                <a:gd name="T81" fmla="*/ 1291 h 1452"/>
                <a:gd name="T82" fmla="*/ 138 w 756"/>
                <a:gd name="T83" fmla="*/ 1237 h 1452"/>
                <a:gd name="T84" fmla="*/ 151 w 756"/>
                <a:gd name="T85" fmla="*/ 1226 h 1452"/>
                <a:gd name="T86" fmla="*/ 130 w 756"/>
                <a:gd name="T87" fmla="*/ 1179 h 1452"/>
                <a:gd name="T88" fmla="*/ 110 w 756"/>
                <a:gd name="T89" fmla="*/ 1112 h 1452"/>
                <a:gd name="T90" fmla="*/ 104 w 756"/>
                <a:gd name="T91" fmla="*/ 1042 h 1452"/>
                <a:gd name="T92" fmla="*/ 116 w 756"/>
                <a:gd name="T93" fmla="*/ 1022 h 1452"/>
                <a:gd name="T94" fmla="*/ 146 w 756"/>
                <a:gd name="T95" fmla="*/ 991 h 1452"/>
                <a:gd name="T96" fmla="*/ 186 w 756"/>
                <a:gd name="T97" fmla="*/ 955 h 1452"/>
                <a:gd name="T98" fmla="*/ 242 w 756"/>
                <a:gd name="T99" fmla="*/ 859 h 1452"/>
                <a:gd name="T100" fmla="*/ 290 w 756"/>
                <a:gd name="T101" fmla="*/ 751 h 1452"/>
                <a:gd name="T102" fmla="*/ 326 w 756"/>
                <a:gd name="T103" fmla="*/ 732 h 1452"/>
                <a:gd name="T104" fmla="*/ 323 w 756"/>
                <a:gd name="T105" fmla="*/ 699 h 1452"/>
                <a:gd name="T106" fmla="*/ 314 w 756"/>
                <a:gd name="T107" fmla="*/ 659 h 1452"/>
                <a:gd name="T108" fmla="*/ 274 w 756"/>
                <a:gd name="T109" fmla="*/ 627 h 1452"/>
                <a:gd name="T110" fmla="*/ 242 w 756"/>
                <a:gd name="T111" fmla="*/ 607 h 1452"/>
                <a:gd name="T112" fmla="*/ 207 w 756"/>
                <a:gd name="T113" fmla="*/ 547 h 1452"/>
                <a:gd name="T114" fmla="*/ 207 w 756"/>
                <a:gd name="T115" fmla="*/ 480 h 1452"/>
                <a:gd name="T116" fmla="*/ 187 w 756"/>
                <a:gd name="T117" fmla="*/ 413 h 1452"/>
                <a:gd name="T118" fmla="*/ 171 w 756"/>
                <a:gd name="T119" fmla="*/ 343 h 1452"/>
                <a:gd name="T120" fmla="*/ 134 w 756"/>
                <a:gd name="T121" fmla="*/ 275 h 1452"/>
                <a:gd name="T122" fmla="*/ 22 w 756"/>
                <a:gd name="T123" fmla="*/ 205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6" h="1452">
                  <a:moveTo>
                    <a:pt x="0" y="186"/>
                  </a:moveTo>
                  <a:lnTo>
                    <a:pt x="1" y="186"/>
                  </a:lnTo>
                  <a:lnTo>
                    <a:pt x="3" y="179"/>
                  </a:lnTo>
                  <a:lnTo>
                    <a:pt x="11" y="175"/>
                  </a:lnTo>
                  <a:lnTo>
                    <a:pt x="18" y="179"/>
                  </a:lnTo>
                  <a:lnTo>
                    <a:pt x="26" y="175"/>
                  </a:lnTo>
                  <a:lnTo>
                    <a:pt x="23" y="165"/>
                  </a:lnTo>
                  <a:lnTo>
                    <a:pt x="22" y="153"/>
                  </a:lnTo>
                  <a:lnTo>
                    <a:pt x="32" y="146"/>
                  </a:lnTo>
                  <a:lnTo>
                    <a:pt x="45" y="151"/>
                  </a:lnTo>
                  <a:lnTo>
                    <a:pt x="58" y="161"/>
                  </a:lnTo>
                  <a:lnTo>
                    <a:pt x="66" y="169"/>
                  </a:lnTo>
                  <a:lnTo>
                    <a:pt x="80" y="184"/>
                  </a:lnTo>
                  <a:lnTo>
                    <a:pt x="90" y="197"/>
                  </a:lnTo>
                  <a:lnTo>
                    <a:pt x="96" y="214"/>
                  </a:lnTo>
                  <a:lnTo>
                    <a:pt x="102" y="220"/>
                  </a:lnTo>
                  <a:lnTo>
                    <a:pt x="112" y="220"/>
                  </a:lnTo>
                  <a:lnTo>
                    <a:pt x="126" y="222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6" y="215"/>
                  </a:lnTo>
                  <a:lnTo>
                    <a:pt x="171" y="205"/>
                  </a:lnTo>
                  <a:lnTo>
                    <a:pt x="180" y="195"/>
                  </a:lnTo>
                  <a:lnTo>
                    <a:pt x="189" y="199"/>
                  </a:lnTo>
                  <a:lnTo>
                    <a:pt x="200" y="211"/>
                  </a:lnTo>
                  <a:lnTo>
                    <a:pt x="204" y="217"/>
                  </a:lnTo>
                  <a:lnTo>
                    <a:pt x="214" y="219"/>
                  </a:lnTo>
                  <a:lnTo>
                    <a:pt x="227" y="211"/>
                  </a:lnTo>
                  <a:lnTo>
                    <a:pt x="238" y="201"/>
                  </a:lnTo>
                  <a:lnTo>
                    <a:pt x="244" y="186"/>
                  </a:lnTo>
                  <a:lnTo>
                    <a:pt x="266" y="166"/>
                  </a:lnTo>
                  <a:lnTo>
                    <a:pt x="267" y="154"/>
                  </a:lnTo>
                  <a:lnTo>
                    <a:pt x="264" y="146"/>
                  </a:lnTo>
                  <a:lnTo>
                    <a:pt x="261" y="134"/>
                  </a:lnTo>
                  <a:lnTo>
                    <a:pt x="258" y="122"/>
                  </a:lnTo>
                  <a:lnTo>
                    <a:pt x="258" y="108"/>
                  </a:lnTo>
                  <a:lnTo>
                    <a:pt x="257" y="85"/>
                  </a:lnTo>
                  <a:lnTo>
                    <a:pt x="264" y="55"/>
                  </a:lnTo>
                  <a:lnTo>
                    <a:pt x="272" y="42"/>
                  </a:lnTo>
                  <a:lnTo>
                    <a:pt x="282" y="34"/>
                  </a:lnTo>
                  <a:lnTo>
                    <a:pt x="293" y="31"/>
                  </a:lnTo>
                  <a:lnTo>
                    <a:pt x="304" y="28"/>
                  </a:lnTo>
                  <a:lnTo>
                    <a:pt x="315" y="23"/>
                  </a:lnTo>
                  <a:lnTo>
                    <a:pt x="325" y="15"/>
                  </a:lnTo>
                  <a:lnTo>
                    <a:pt x="335" y="7"/>
                  </a:lnTo>
                  <a:lnTo>
                    <a:pt x="344" y="2"/>
                  </a:lnTo>
                  <a:lnTo>
                    <a:pt x="356" y="0"/>
                  </a:lnTo>
                  <a:lnTo>
                    <a:pt x="361" y="2"/>
                  </a:lnTo>
                  <a:lnTo>
                    <a:pt x="366" y="8"/>
                  </a:lnTo>
                  <a:lnTo>
                    <a:pt x="373" y="18"/>
                  </a:lnTo>
                  <a:lnTo>
                    <a:pt x="385" y="23"/>
                  </a:lnTo>
                  <a:lnTo>
                    <a:pt x="402" y="26"/>
                  </a:lnTo>
                  <a:lnTo>
                    <a:pt x="414" y="33"/>
                  </a:lnTo>
                  <a:lnTo>
                    <a:pt x="420" y="38"/>
                  </a:lnTo>
                  <a:lnTo>
                    <a:pt x="427" y="49"/>
                  </a:lnTo>
                  <a:lnTo>
                    <a:pt x="433" y="61"/>
                  </a:lnTo>
                  <a:lnTo>
                    <a:pt x="434" y="68"/>
                  </a:lnTo>
                  <a:lnTo>
                    <a:pt x="436" y="75"/>
                  </a:lnTo>
                  <a:lnTo>
                    <a:pt x="434" y="77"/>
                  </a:lnTo>
                  <a:lnTo>
                    <a:pt x="422" y="99"/>
                  </a:lnTo>
                  <a:lnTo>
                    <a:pt x="421" y="111"/>
                  </a:lnTo>
                  <a:lnTo>
                    <a:pt x="424" y="121"/>
                  </a:lnTo>
                  <a:lnTo>
                    <a:pt x="434" y="126"/>
                  </a:lnTo>
                  <a:lnTo>
                    <a:pt x="430" y="129"/>
                  </a:lnTo>
                  <a:lnTo>
                    <a:pt x="412" y="156"/>
                  </a:lnTo>
                  <a:lnTo>
                    <a:pt x="414" y="157"/>
                  </a:lnTo>
                  <a:lnTo>
                    <a:pt x="421" y="159"/>
                  </a:lnTo>
                  <a:lnTo>
                    <a:pt x="422" y="163"/>
                  </a:lnTo>
                  <a:lnTo>
                    <a:pt x="420" y="177"/>
                  </a:lnTo>
                  <a:lnTo>
                    <a:pt x="416" y="191"/>
                  </a:lnTo>
                  <a:lnTo>
                    <a:pt x="418" y="199"/>
                  </a:lnTo>
                  <a:lnTo>
                    <a:pt x="424" y="222"/>
                  </a:lnTo>
                  <a:lnTo>
                    <a:pt x="433" y="239"/>
                  </a:lnTo>
                  <a:lnTo>
                    <a:pt x="439" y="245"/>
                  </a:lnTo>
                  <a:lnTo>
                    <a:pt x="448" y="250"/>
                  </a:lnTo>
                  <a:lnTo>
                    <a:pt x="463" y="249"/>
                  </a:lnTo>
                  <a:lnTo>
                    <a:pt x="479" y="253"/>
                  </a:lnTo>
                  <a:lnTo>
                    <a:pt x="490" y="269"/>
                  </a:lnTo>
                  <a:lnTo>
                    <a:pt x="504" y="285"/>
                  </a:lnTo>
                  <a:lnTo>
                    <a:pt x="517" y="296"/>
                  </a:lnTo>
                  <a:lnTo>
                    <a:pt x="524" y="317"/>
                  </a:lnTo>
                  <a:lnTo>
                    <a:pt x="520" y="332"/>
                  </a:lnTo>
                  <a:lnTo>
                    <a:pt x="514" y="355"/>
                  </a:lnTo>
                  <a:lnTo>
                    <a:pt x="505" y="401"/>
                  </a:lnTo>
                  <a:lnTo>
                    <a:pt x="502" y="415"/>
                  </a:lnTo>
                  <a:lnTo>
                    <a:pt x="507" y="436"/>
                  </a:lnTo>
                  <a:lnTo>
                    <a:pt x="521" y="453"/>
                  </a:lnTo>
                  <a:lnTo>
                    <a:pt x="532" y="469"/>
                  </a:lnTo>
                  <a:lnTo>
                    <a:pt x="539" y="487"/>
                  </a:lnTo>
                  <a:lnTo>
                    <a:pt x="548" y="497"/>
                  </a:lnTo>
                  <a:lnTo>
                    <a:pt x="559" y="510"/>
                  </a:lnTo>
                  <a:lnTo>
                    <a:pt x="570" y="526"/>
                  </a:lnTo>
                  <a:lnTo>
                    <a:pt x="579" y="542"/>
                  </a:lnTo>
                  <a:lnTo>
                    <a:pt x="585" y="559"/>
                  </a:lnTo>
                  <a:lnTo>
                    <a:pt x="589" y="571"/>
                  </a:lnTo>
                  <a:lnTo>
                    <a:pt x="590" y="574"/>
                  </a:lnTo>
                  <a:lnTo>
                    <a:pt x="589" y="576"/>
                  </a:lnTo>
                  <a:lnTo>
                    <a:pt x="578" y="589"/>
                  </a:lnTo>
                  <a:lnTo>
                    <a:pt x="580" y="614"/>
                  </a:lnTo>
                  <a:lnTo>
                    <a:pt x="579" y="631"/>
                  </a:lnTo>
                  <a:lnTo>
                    <a:pt x="585" y="641"/>
                  </a:lnTo>
                  <a:lnTo>
                    <a:pt x="590" y="659"/>
                  </a:lnTo>
                  <a:lnTo>
                    <a:pt x="587" y="672"/>
                  </a:lnTo>
                  <a:lnTo>
                    <a:pt x="592" y="693"/>
                  </a:lnTo>
                  <a:lnTo>
                    <a:pt x="610" y="694"/>
                  </a:lnTo>
                  <a:lnTo>
                    <a:pt x="623" y="711"/>
                  </a:lnTo>
                  <a:lnTo>
                    <a:pt x="626" y="733"/>
                  </a:lnTo>
                  <a:lnTo>
                    <a:pt x="637" y="749"/>
                  </a:lnTo>
                  <a:lnTo>
                    <a:pt x="659" y="761"/>
                  </a:lnTo>
                  <a:lnTo>
                    <a:pt x="665" y="781"/>
                  </a:lnTo>
                  <a:lnTo>
                    <a:pt x="662" y="802"/>
                  </a:lnTo>
                  <a:lnTo>
                    <a:pt x="655" y="821"/>
                  </a:lnTo>
                  <a:lnTo>
                    <a:pt x="654" y="840"/>
                  </a:lnTo>
                  <a:lnTo>
                    <a:pt x="666" y="859"/>
                  </a:lnTo>
                  <a:lnTo>
                    <a:pt x="678" y="870"/>
                  </a:lnTo>
                  <a:lnTo>
                    <a:pt x="692" y="878"/>
                  </a:lnTo>
                  <a:lnTo>
                    <a:pt x="705" y="881"/>
                  </a:lnTo>
                  <a:lnTo>
                    <a:pt x="716" y="889"/>
                  </a:lnTo>
                  <a:lnTo>
                    <a:pt x="725" y="906"/>
                  </a:lnTo>
                  <a:lnTo>
                    <a:pt x="733" y="912"/>
                  </a:lnTo>
                  <a:lnTo>
                    <a:pt x="737" y="919"/>
                  </a:lnTo>
                  <a:lnTo>
                    <a:pt x="742" y="923"/>
                  </a:lnTo>
                  <a:lnTo>
                    <a:pt x="746" y="916"/>
                  </a:lnTo>
                  <a:lnTo>
                    <a:pt x="752" y="940"/>
                  </a:lnTo>
                  <a:lnTo>
                    <a:pt x="755" y="959"/>
                  </a:lnTo>
                  <a:lnTo>
                    <a:pt x="752" y="980"/>
                  </a:lnTo>
                  <a:lnTo>
                    <a:pt x="746" y="1008"/>
                  </a:lnTo>
                  <a:lnTo>
                    <a:pt x="737" y="1033"/>
                  </a:lnTo>
                  <a:lnTo>
                    <a:pt x="710" y="1095"/>
                  </a:lnTo>
                  <a:lnTo>
                    <a:pt x="695" y="1128"/>
                  </a:lnTo>
                  <a:lnTo>
                    <a:pt x="676" y="1160"/>
                  </a:lnTo>
                  <a:lnTo>
                    <a:pt x="659" y="1188"/>
                  </a:lnTo>
                  <a:lnTo>
                    <a:pt x="634" y="1226"/>
                  </a:lnTo>
                  <a:lnTo>
                    <a:pt x="610" y="1260"/>
                  </a:lnTo>
                  <a:lnTo>
                    <a:pt x="572" y="1302"/>
                  </a:lnTo>
                  <a:lnTo>
                    <a:pt x="572" y="1300"/>
                  </a:lnTo>
                  <a:lnTo>
                    <a:pt x="568" y="1308"/>
                  </a:lnTo>
                  <a:lnTo>
                    <a:pt x="564" y="1313"/>
                  </a:lnTo>
                  <a:lnTo>
                    <a:pt x="555" y="1313"/>
                  </a:lnTo>
                  <a:lnTo>
                    <a:pt x="541" y="1314"/>
                  </a:lnTo>
                  <a:lnTo>
                    <a:pt x="529" y="1309"/>
                  </a:lnTo>
                  <a:lnTo>
                    <a:pt x="516" y="1321"/>
                  </a:lnTo>
                  <a:lnTo>
                    <a:pt x="504" y="1326"/>
                  </a:lnTo>
                  <a:lnTo>
                    <a:pt x="482" y="1332"/>
                  </a:lnTo>
                  <a:lnTo>
                    <a:pt x="475" y="1340"/>
                  </a:lnTo>
                  <a:lnTo>
                    <a:pt x="468" y="1342"/>
                  </a:lnTo>
                  <a:lnTo>
                    <a:pt x="458" y="1340"/>
                  </a:lnTo>
                  <a:lnTo>
                    <a:pt x="454" y="1336"/>
                  </a:lnTo>
                  <a:lnTo>
                    <a:pt x="459" y="1348"/>
                  </a:lnTo>
                  <a:lnTo>
                    <a:pt x="453" y="1353"/>
                  </a:lnTo>
                  <a:lnTo>
                    <a:pt x="437" y="1361"/>
                  </a:lnTo>
                  <a:lnTo>
                    <a:pt x="430" y="1349"/>
                  </a:lnTo>
                  <a:lnTo>
                    <a:pt x="426" y="1361"/>
                  </a:lnTo>
                  <a:lnTo>
                    <a:pt x="423" y="1368"/>
                  </a:lnTo>
                  <a:lnTo>
                    <a:pt x="413" y="1371"/>
                  </a:lnTo>
                  <a:lnTo>
                    <a:pt x="403" y="1377"/>
                  </a:lnTo>
                  <a:lnTo>
                    <a:pt x="394" y="1385"/>
                  </a:lnTo>
                  <a:lnTo>
                    <a:pt x="385" y="1383"/>
                  </a:lnTo>
                  <a:lnTo>
                    <a:pt x="376" y="1387"/>
                  </a:lnTo>
                  <a:lnTo>
                    <a:pt x="367" y="1395"/>
                  </a:lnTo>
                  <a:lnTo>
                    <a:pt x="363" y="1404"/>
                  </a:lnTo>
                  <a:lnTo>
                    <a:pt x="356" y="1411"/>
                  </a:lnTo>
                  <a:lnTo>
                    <a:pt x="353" y="1410"/>
                  </a:lnTo>
                  <a:lnTo>
                    <a:pt x="347" y="1405"/>
                  </a:lnTo>
                  <a:lnTo>
                    <a:pt x="338" y="1411"/>
                  </a:lnTo>
                  <a:lnTo>
                    <a:pt x="328" y="1412"/>
                  </a:lnTo>
                  <a:lnTo>
                    <a:pt x="309" y="1423"/>
                  </a:lnTo>
                  <a:lnTo>
                    <a:pt x="301" y="1431"/>
                  </a:lnTo>
                  <a:lnTo>
                    <a:pt x="294" y="1430"/>
                  </a:lnTo>
                  <a:lnTo>
                    <a:pt x="293" y="1418"/>
                  </a:lnTo>
                  <a:lnTo>
                    <a:pt x="289" y="1415"/>
                  </a:lnTo>
                  <a:lnTo>
                    <a:pt x="285" y="1429"/>
                  </a:lnTo>
                  <a:lnTo>
                    <a:pt x="278" y="1442"/>
                  </a:lnTo>
                  <a:lnTo>
                    <a:pt x="267" y="1451"/>
                  </a:lnTo>
                  <a:lnTo>
                    <a:pt x="260" y="1450"/>
                  </a:lnTo>
                  <a:lnTo>
                    <a:pt x="272" y="1439"/>
                  </a:lnTo>
                  <a:lnTo>
                    <a:pt x="274" y="1431"/>
                  </a:lnTo>
                  <a:lnTo>
                    <a:pt x="264" y="1427"/>
                  </a:lnTo>
                  <a:lnTo>
                    <a:pt x="264" y="1419"/>
                  </a:lnTo>
                  <a:lnTo>
                    <a:pt x="257" y="1410"/>
                  </a:lnTo>
                  <a:lnTo>
                    <a:pt x="250" y="1402"/>
                  </a:lnTo>
                  <a:lnTo>
                    <a:pt x="250" y="1387"/>
                  </a:lnTo>
                  <a:lnTo>
                    <a:pt x="248" y="1380"/>
                  </a:lnTo>
                  <a:lnTo>
                    <a:pt x="230" y="1393"/>
                  </a:lnTo>
                  <a:lnTo>
                    <a:pt x="225" y="1391"/>
                  </a:lnTo>
                  <a:lnTo>
                    <a:pt x="219" y="1388"/>
                  </a:lnTo>
                  <a:lnTo>
                    <a:pt x="221" y="1378"/>
                  </a:lnTo>
                  <a:lnTo>
                    <a:pt x="217" y="1373"/>
                  </a:lnTo>
                  <a:lnTo>
                    <a:pt x="196" y="1369"/>
                  </a:lnTo>
                  <a:lnTo>
                    <a:pt x="181" y="1364"/>
                  </a:lnTo>
                  <a:lnTo>
                    <a:pt x="174" y="1357"/>
                  </a:lnTo>
                  <a:lnTo>
                    <a:pt x="166" y="1351"/>
                  </a:lnTo>
                  <a:lnTo>
                    <a:pt x="159" y="1349"/>
                  </a:lnTo>
                  <a:lnTo>
                    <a:pt x="142" y="1350"/>
                  </a:lnTo>
                  <a:lnTo>
                    <a:pt x="139" y="1341"/>
                  </a:lnTo>
                  <a:lnTo>
                    <a:pt x="146" y="1339"/>
                  </a:lnTo>
                  <a:lnTo>
                    <a:pt x="148" y="1333"/>
                  </a:lnTo>
                  <a:lnTo>
                    <a:pt x="143" y="1333"/>
                  </a:lnTo>
                  <a:lnTo>
                    <a:pt x="138" y="1330"/>
                  </a:lnTo>
                  <a:lnTo>
                    <a:pt x="136" y="1324"/>
                  </a:lnTo>
                  <a:lnTo>
                    <a:pt x="137" y="1317"/>
                  </a:lnTo>
                  <a:lnTo>
                    <a:pt x="136" y="1310"/>
                  </a:lnTo>
                  <a:lnTo>
                    <a:pt x="130" y="1304"/>
                  </a:lnTo>
                  <a:lnTo>
                    <a:pt x="133" y="1291"/>
                  </a:lnTo>
                  <a:lnTo>
                    <a:pt x="136" y="1291"/>
                  </a:lnTo>
                  <a:lnTo>
                    <a:pt x="141" y="1273"/>
                  </a:lnTo>
                  <a:lnTo>
                    <a:pt x="141" y="1262"/>
                  </a:lnTo>
                  <a:lnTo>
                    <a:pt x="141" y="1255"/>
                  </a:lnTo>
                  <a:lnTo>
                    <a:pt x="137" y="1245"/>
                  </a:lnTo>
                  <a:lnTo>
                    <a:pt x="138" y="1237"/>
                  </a:lnTo>
                  <a:lnTo>
                    <a:pt x="136" y="1230"/>
                  </a:lnTo>
                  <a:lnTo>
                    <a:pt x="139" y="1224"/>
                  </a:lnTo>
                  <a:lnTo>
                    <a:pt x="146" y="1223"/>
                  </a:lnTo>
                  <a:lnTo>
                    <a:pt x="152" y="1229"/>
                  </a:lnTo>
                  <a:lnTo>
                    <a:pt x="151" y="1226"/>
                  </a:lnTo>
                  <a:lnTo>
                    <a:pt x="144" y="1219"/>
                  </a:lnTo>
                  <a:lnTo>
                    <a:pt x="138" y="1209"/>
                  </a:lnTo>
                  <a:lnTo>
                    <a:pt x="136" y="1198"/>
                  </a:lnTo>
                  <a:lnTo>
                    <a:pt x="132" y="1192"/>
                  </a:lnTo>
                  <a:lnTo>
                    <a:pt x="130" y="1179"/>
                  </a:lnTo>
                  <a:lnTo>
                    <a:pt x="120" y="1169"/>
                  </a:lnTo>
                  <a:lnTo>
                    <a:pt x="114" y="1158"/>
                  </a:lnTo>
                  <a:lnTo>
                    <a:pt x="114" y="1140"/>
                  </a:lnTo>
                  <a:lnTo>
                    <a:pt x="115" y="1127"/>
                  </a:lnTo>
                  <a:lnTo>
                    <a:pt x="110" y="1112"/>
                  </a:lnTo>
                  <a:lnTo>
                    <a:pt x="104" y="1105"/>
                  </a:lnTo>
                  <a:lnTo>
                    <a:pt x="101" y="1097"/>
                  </a:lnTo>
                  <a:lnTo>
                    <a:pt x="96" y="1073"/>
                  </a:lnTo>
                  <a:lnTo>
                    <a:pt x="100" y="1052"/>
                  </a:lnTo>
                  <a:lnTo>
                    <a:pt x="104" y="1042"/>
                  </a:lnTo>
                  <a:lnTo>
                    <a:pt x="107" y="1040"/>
                  </a:lnTo>
                  <a:lnTo>
                    <a:pt x="115" y="1039"/>
                  </a:lnTo>
                  <a:lnTo>
                    <a:pt x="118" y="1029"/>
                  </a:lnTo>
                  <a:lnTo>
                    <a:pt x="117" y="1022"/>
                  </a:lnTo>
                  <a:lnTo>
                    <a:pt x="116" y="1022"/>
                  </a:lnTo>
                  <a:lnTo>
                    <a:pt x="136" y="1018"/>
                  </a:lnTo>
                  <a:lnTo>
                    <a:pt x="141" y="1014"/>
                  </a:lnTo>
                  <a:lnTo>
                    <a:pt x="130" y="1005"/>
                  </a:lnTo>
                  <a:lnTo>
                    <a:pt x="136" y="987"/>
                  </a:lnTo>
                  <a:lnTo>
                    <a:pt x="146" y="991"/>
                  </a:lnTo>
                  <a:lnTo>
                    <a:pt x="158" y="987"/>
                  </a:lnTo>
                  <a:lnTo>
                    <a:pt x="168" y="986"/>
                  </a:lnTo>
                  <a:lnTo>
                    <a:pt x="174" y="974"/>
                  </a:lnTo>
                  <a:lnTo>
                    <a:pt x="180" y="969"/>
                  </a:lnTo>
                  <a:lnTo>
                    <a:pt x="186" y="955"/>
                  </a:lnTo>
                  <a:lnTo>
                    <a:pt x="196" y="947"/>
                  </a:lnTo>
                  <a:lnTo>
                    <a:pt x="210" y="917"/>
                  </a:lnTo>
                  <a:lnTo>
                    <a:pt x="217" y="900"/>
                  </a:lnTo>
                  <a:lnTo>
                    <a:pt x="232" y="872"/>
                  </a:lnTo>
                  <a:lnTo>
                    <a:pt x="242" y="859"/>
                  </a:lnTo>
                  <a:lnTo>
                    <a:pt x="255" y="839"/>
                  </a:lnTo>
                  <a:lnTo>
                    <a:pt x="272" y="807"/>
                  </a:lnTo>
                  <a:lnTo>
                    <a:pt x="285" y="790"/>
                  </a:lnTo>
                  <a:lnTo>
                    <a:pt x="288" y="767"/>
                  </a:lnTo>
                  <a:lnTo>
                    <a:pt x="290" y="751"/>
                  </a:lnTo>
                  <a:lnTo>
                    <a:pt x="298" y="746"/>
                  </a:lnTo>
                  <a:lnTo>
                    <a:pt x="308" y="740"/>
                  </a:lnTo>
                  <a:lnTo>
                    <a:pt x="320" y="737"/>
                  </a:lnTo>
                  <a:lnTo>
                    <a:pt x="331" y="741"/>
                  </a:lnTo>
                  <a:lnTo>
                    <a:pt x="326" y="732"/>
                  </a:lnTo>
                  <a:lnTo>
                    <a:pt x="329" y="722"/>
                  </a:lnTo>
                  <a:lnTo>
                    <a:pt x="338" y="722"/>
                  </a:lnTo>
                  <a:lnTo>
                    <a:pt x="328" y="713"/>
                  </a:lnTo>
                  <a:lnTo>
                    <a:pt x="324" y="703"/>
                  </a:lnTo>
                  <a:lnTo>
                    <a:pt x="323" y="699"/>
                  </a:lnTo>
                  <a:lnTo>
                    <a:pt x="322" y="690"/>
                  </a:lnTo>
                  <a:lnTo>
                    <a:pt x="321" y="682"/>
                  </a:lnTo>
                  <a:lnTo>
                    <a:pt x="321" y="673"/>
                  </a:lnTo>
                  <a:lnTo>
                    <a:pt x="320" y="667"/>
                  </a:lnTo>
                  <a:lnTo>
                    <a:pt x="314" y="659"/>
                  </a:lnTo>
                  <a:lnTo>
                    <a:pt x="306" y="650"/>
                  </a:lnTo>
                  <a:lnTo>
                    <a:pt x="302" y="645"/>
                  </a:lnTo>
                  <a:lnTo>
                    <a:pt x="292" y="637"/>
                  </a:lnTo>
                  <a:lnTo>
                    <a:pt x="284" y="634"/>
                  </a:lnTo>
                  <a:lnTo>
                    <a:pt x="274" y="627"/>
                  </a:lnTo>
                  <a:lnTo>
                    <a:pt x="264" y="612"/>
                  </a:lnTo>
                  <a:lnTo>
                    <a:pt x="259" y="618"/>
                  </a:lnTo>
                  <a:lnTo>
                    <a:pt x="252" y="615"/>
                  </a:lnTo>
                  <a:lnTo>
                    <a:pt x="248" y="608"/>
                  </a:lnTo>
                  <a:lnTo>
                    <a:pt x="242" y="607"/>
                  </a:lnTo>
                  <a:lnTo>
                    <a:pt x="238" y="604"/>
                  </a:lnTo>
                  <a:lnTo>
                    <a:pt x="234" y="600"/>
                  </a:lnTo>
                  <a:lnTo>
                    <a:pt x="226" y="589"/>
                  </a:lnTo>
                  <a:lnTo>
                    <a:pt x="213" y="567"/>
                  </a:lnTo>
                  <a:lnTo>
                    <a:pt x="207" y="547"/>
                  </a:lnTo>
                  <a:lnTo>
                    <a:pt x="209" y="529"/>
                  </a:lnTo>
                  <a:lnTo>
                    <a:pt x="216" y="515"/>
                  </a:lnTo>
                  <a:lnTo>
                    <a:pt x="216" y="505"/>
                  </a:lnTo>
                  <a:lnTo>
                    <a:pt x="214" y="491"/>
                  </a:lnTo>
                  <a:lnTo>
                    <a:pt x="207" y="480"/>
                  </a:lnTo>
                  <a:lnTo>
                    <a:pt x="196" y="466"/>
                  </a:lnTo>
                  <a:lnTo>
                    <a:pt x="188" y="450"/>
                  </a:lnTo>
                  <a:lnTo>
                    <a:pt x="183" y="433"/>
                  </a:lnTo>
                  <a:lnTo>
                    <a:pt x="185" y="421"/>
                  </a:lnTo>
                  <a:lnTo>
                    <a:pt x="187" y="413"/>
                  </a:lnTo>
                  <a:lnTo>
                    <a:pt x="183" y="399"/>
                  </a:lnTo>
                  <a:lnTo>
                    <a:pt x="177" y="392"/>
                  </a:lnTo>
                  <a:lnTo>
                    <a:pt x="174" y="378"/>
                  </a:lnTo>
                  <a:lnTo>
                    <a:pt x="171" y="358"/>
                  </a:lnTo>
                  <a:lnTo>
                    <a:pt x="171" y="343"/>
                  </a:lnTo>
                  <a:lnTo>
                    <a:pt x="174" y="330"/>
                  </a:lnTo>
                  <a:lnTo>
                    <a:pt x="171" y="324"/>
                  </a:lnTo>
                  <a:lnTo>
                    <a:pt x="161" y="309"/>
                  </a:lnTo>
                  <a:lnTo>
                    <a:pt x="148" y="292"/>
                  </a:lnTo>
                  <a:lnTo>
                    <a:pt x="134" y="275"/>
                  </a:lnTo>
                  <a:lnTo>
                    <a:pt x="114" y="261"/>
                  </a:lnTo>
                  <a:lnTo>
                    <a:pt x="80" y="254"/>
                  </a:lnTo>
                  <a:lnTo>
                    <a:pt x="63" y="240"/>
                  </a:lnTo>
                  <a:lnTo>
                    <a:pt x="48" y="229"/>
                  </a:lnTo>
                  <a:lnTo>
                    <a:pt x="22" y="205"/>
                  </a:lnTo>
                  <a:lnTo>
                    <a:pt x="12" y="198"/>
                  </a:lnTo>
                  <a:lnTo>
                    <a:pt x="5" y="191"/>
                  </a:lnTo>
                  <a:lnTo>
                    <a:pt x="3" y="186"/>
                  </a:lnTo>
                  <a:lnTo>
                    <a:pt x="0" y="18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6" name="Freeform 36">
              <a:extLst>
                <a:ext uri="{FF2B5EF4-FFF2-40B4-BE49-F238E27FC236}">
                  <a16:creationId xmlns:a16="http://schemas.microsoft.com/office/drawing/2014/main" id="{421DE627-9890-DBED-C7CF-7FF14663B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6592" y="2519630"/>
              <a:ext cx="28804" cy="37033"/>
            </a:xfrm>
            <a:custGeom>
              <a:avLst/>
              <a:gdLst>
                <a:gd name="T0" fmla="*/ 20 w 28"/>
                <a:gd name="T1" fmla="*/ 36 h 37"/>
                <a:gd name="T2" fmla="*/ 25 w 28"/>
                <a:gd name="T3" fmla="*/ 30 h 37"/>
                <a:gd name="T4" fmla="*/ 27 w 28"/>
                <a:gd name="T5" fmla="*/ 18 h 37"/>
                <a:gd name="T6" fmla="*/ 27 w 28"/>
                <a:gd name="T7" fmla="*/ 0 h 37"/>
                <a:gd name="T8" fmla="*/ 23 w 28"/>
                <a:gd name="T9" fmla="*/ 4 h 37"/>
                <a:gd name="T10" fmla="*/ 17 w 28"/>
                <a:gd name="T11" fmla="*/ 8 h 37"/>
                <a:gd name="T12" fmla="*/ 7 w 28"/>
                <a:gd name="T13" fmla="*/ 13 h 37"/>
                <a:gd name="T14" fmla="*/ 7 w 28"/>
                <a:gd name="T15" fmla="*/ 23 h 37"/>
                <a:gd name="T16" fmla="*/ 2 w 28"/>
                <a:gd name="T17" fmla="*/ 28 h 37"/>
                <a:gd name="T18" fmla="*/ 0 w 28"/>
                <a:gd name="T19" fmla="*/ 36 h 37"/>
                <a:gd name="T20" fmla="*/ 10 w 28"/>
                <a:gd name="T21" fmla="*/ 32 h 37"/>
                <a:gd name="T22" fmla="*/ 16 w 28"/>
                <a:gd name="T23" fmla="*/ 34 h 37"/>
                <a:gd name="T24" fmla="*/ 20 w 28"/>
                <a:gd name="T25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7">
                  <a:moveTo>
                    <a:pt x="20" y="36"/>
                  </a:moveTo>
                  <a:lnTo>
                    <a:pt x="25" y="30"/>
                  </a:lnTo>
                  <a:lnTo>
                    <a:pt x="27" y="18"/>
                  </a:lnTo>
                  <a:lnTo>
                    <a:pt x="27" y="0"/>
                  </a:lnTo>
                  <a:lnTo>
                    <a:pt x="23" y="4"/>
                  </a:lnTo>
                  <a:lnTo>
                    <a:pt x="17" y="8"/>
                  </a:lnTo>
                  <a:lnTo>
                    <a:pt x="7" y="13"/>
                  </a:lnTo>
                  <a:lnTo>
                    <a:pt x="7" y="23"/>
                  </a:lnTo>
                  <a:lnTo>
                    <a:pt x="2" y="28"/>
                  </a:lnTo>
                  <a:lnTo>
                    <a:pt x="0" y="36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20" y="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7" name="Freeform 37">
              <a:extLst>
                <a:ext uri="{FF2B5EF4-FFF2-40B4-BE49-F238E27FC236}">
                  <a16:creationId xmlns:a16="http://schemas.microsoft.com/office/drawing/2014/main" id="{437CF675-5E2F-8BEB-5EFD-975943CD5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2797" y="2519630"/>
              <a:ext cx="34290" cy="54864"/>
            </a:xfrm>
            <a:custGeom>
              <a:avLst/>
              <a:gdLst>
                <a:gd name="T0" fmla="*/ 25 w 35"/>
                <a:gd name="T1" fmla="*/ 4 h 56"/>
                <a:gd name="T2" fmla="*/ 15 w 35"/>
                <a:gd name="T3" fmla="*/ 3 h 56"/>
                <a:gd name="T4" fmla="*/ 12 w 35"/>
                <a:gd name="T5" fmla="*/ 0 h 56"/>
                <a:gd name="T6" fmla="*/ 4 w 35"/>
                <a:gd name="T7" fmla="*/ 6 h 56"/>
                <a:gd name="T8" fmla="*/ 9 w 35"/>
                <a:gd name="T9" fmla="*/ 11 h 56"/>
                <a:gd name="T10" fmla="*/ 9 w 35"/>
                <a:gd name="T11" fmla="*/ 20 h 56"/>
                <a:gd name="T12" fmla="*/ 1 w 35"/>
                <a:gd name="T13" fmla="*/ 18 h 56"/>
                <a:gd name="T14" fmla="*/ 0 w 35"/>
                <a:gd name="T15" fmla="*/ 30 h 56"/>
                <a:gd name="T16" fmla="*/ 3 w 35"/>
                <a:gd name="T17" fmla="*/ 41 h 56"/>
                <a:gd name="T18" fmla="*/ 11 w 35"/>
                <a:gd name="T19" fmla="*/ 42 h 56"/>
                <a:gd name="T20" fmla="*/ 20 w 35"/>
                <a:gd name="T21" fmla="*/ 46 h 56"/>
                <a:gd name="T22" fmla="*/ 30 w 35"/>
                <a:gd name="T23" fmla="*/ 55 h 56"/>
                <a:gd name="T24" fmla="*/ 34 w 35"/>
                <a:gd name="T25" fmla="*/ 46 h 56"/>
                <a:gd name="T26" fmla="*/ 25 w 35"/>
                <a:gd name="T27" fmla="*/ 42 h 56"/>
                <a:gd name="T28" fmla="*/ 22 w 35"/>
                <a:gd name="T29" fmla="*/ 31 h 56"/>
                <a:gd name="T30" fmla="*/ 28 w 35"/>
                <a:gd name="T31" fmla="*/ 28 h 56"/>
                <a:gd name="T32" fmla="*/ 31 w 35"/>
                <a:gd name="T33" fmla="*/ 19 h 56"/>
                <a:gd name="T34" fmla="*/ 31 w 35"/>
                <a:gd name="T35" fmla="*/ 13 h 56"/>
                <a:gd name="T36" fmla="*/ 27 w 35"/>
                <a:gd name="T37" fmla="*/ 8 h 56"/>
                <a:gd name="T38" fmla="*/ 25 w 35"/>
                <a:gd name="T3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56">
                  <a:moveTo>
                    <a:pt x="25" y="4"/>
                  </a:moveTo>
                  <a:lnTo>
                    <a:pt x="15" y="3"/>
                  </a:lnTo>
                  <a:lnTo>
                    <a:pt x="12" y="0"/>
                  </a:lnTo>
                  <a:lnTo>
                    <a:pt x="4" y="6"/>
                  </a:lnTo>
                  <a:lnTo>
                    <a:pt x="9" y="11"/>
                  </a:lnTo>
                  <a:lnTo>
                    <a:pt x="9" y="20"/>
                  </a:lnTo>
                  <a:lnTo>
                    <a:pt x="1" y="18"/>
                  </a:lnTo>
                  <a:lnTo>
                    <a:pt x="0" y="30"/>
                  </a:lnTo>
                  <a:lnTo>
                    <a:pt x="3" y="41"/>
                  </a:lnTo>
                  <a:lnTo>
                    <a:pt x="11" y="42"/>
                  </a:lnTo>
                  <a:lnTo>
                    <a:pt x="20" y="46"/>
                  </a:lnTo>
                  <a:lnTo>
                    <a:pt x="30" y="55"/>
                  </a:lnTo>
                  <a:lnTo>
                    <a:pt x="34" y="46"/>
                  </a:lnTo>
                  <a:lnTo>
                    <a:pt x="25" y="42"/>
                  </a:lnTo>
                  <a:lnTo>
                    <a:pt x="22" y="31"/>
                  </a:lnTo>
                  <a:lnTo>
                    <a:pt x="28" y="28"/>
                  </a:lnTo>
                  <a:lnTo>
                    <a:pt x="31" y="19"/>
                  </a:lnTo>
                  <a:lnTo>
                    <a:pt x="31" y="13"/>
                  </a:lnTo>
                  <a:lnTo>
                    <a:pt x="27" y="8"/>
                  </a:lnTo>
                  <a:lnTo>
                    <a:pt x="25" y="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8" name="Freeform 38">
              <a:extLst>
                <a:ext uri="{FF2B5EF4-FFF2-40B4-BE49-F238E27FC236}">
                  <a16:creationId xmlns:a16="http://schemas.microsoft.com/office/drawing/2014/main" id="{0DB62FC3-2E62-EE6C-6AE1-81AAA6F08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9958" y="2531974"/>
              <a:ext cx="16459" cy="17831"/>
            </a:xfrm>
            <a:custGeom>
              <a:avLst/>
              <a:gdLst>
                <a:gd name="T0" fmla="*/ 16 w 17"/>
                <a:gd name="T1" fmla="*/ 6 h 18"/>
                <a:gd name="T2" fmla="*/ 12 w 17"/>
                <a:gd name="T3" fmla="*/ 0 h 18"/>
                <a:gd name="T4" fmla="*/ 1 w 17"/>
                <a:gd name="T5" fmla="*/ 2 h 18"/>
                <a:gd name="T6" fmla="*/ 0 w 17"/>
                <a:gd name="T7" fmla="*/ 11 h 18"/>
                <a:gd name="T8" fmla="*/ 6 w 17"/>
                <a:gd name="T9" fmla="*/ 17 h 18"/>
                <a:gd name="T10" fmla="*/ 16 w 17"/>
                <a:gd name="T11" fmla="*/ 15 h 18"/>
                <a:gd name="T12" fmla="*/ 16 w 17"/>
                <a:gd name="T1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lnTo>
                    <a:pt x="12" y="0"/>
                  </a:lnTo>
                  <a:lnTo>
                    <a:pt x="1" y="2"/>
                  </a:lnTo>
                  <a:lnTo>
                    <a:pt x="0" y="11"/>
                  </a:lnTo>
                  <a:lnTo>
                    <a:pt x="6" y="17"/>
                  </a:lnTo>
                  <a:lnTo>
                    <a:pt x="16" y="15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69" name="Freeform 39">
              <a:extLst>
                <a:ext uri="{FF2B5EF4-FFF2-40B4-BE49-F238E27FC236}">
                  <a16:creationId xmlns:a16="http://schemas.microsoft.com/office/drawing/2014/main" id="{AFEB8848-6E1D-2F03-3A69-28D554D22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079" y="3320648"/>
              <a:ext cx="42520" cy="53493"/>
            </a:xfrm>
            <a:custGeom>
              <a:avLst/>
              <a:gdLst>
                <a:gd name="T0" fmla="*/ 38 w 43"/>
                <a:gd name="T1" fmla="*/ 30 h 55"/>
                <a:gd name="T2" fmla="*/ 38 w 43"/>
                <a:gd name="T3" fmla="*/ 32 h 55"/>
                <a:gd name="T4" fmla="*/ 38 w 43"/>
                <a:gd name="T5" fmla="*/ 39 h 55"/>
                <a:gd name="T6" fmla="*/ 42 w 43"/>
                <a:gd name="T7" fmla="*/ 47 h 55"/>
                <a:gd name="T8" fmla="*/ 41 w 43"/>
                <a:gd name="T9" fmla="*/ 53 h 55"/>
                <a:gd name="T10" fmla="*/ 34 w 43"/>
                <a:gd name="T11" fmla="*/ 47 h 55"/>
                <a:gd name="T12" fmla="*/ 26 w 43"/>
                <a:gd name="T13" fmla="*/ 50 h 55"/>
                <a:gd name="T14" fmla="*/ 21 w 43"/>
                <a:gd name="T15" fmla="*/ 54 h 55"/>
                <a:gd name="T16" fmla="*/ 9 w 43"/>
                <a:gd name="T17" fmla="*/ 51 h 55"/>
                <a:gd name="T18" fmla="*/ 0 w 43"/>
                <a:gd name="T19" fmla="*/ 43 h 55"/>
                <a:gd name="T20" fmla="*/ 4 w 43"/>
                <a:gd name="T21" fmla="*/ 37 h 55"/>
                <a:gd name="T22" fmla="*/ 4 w 43"/>
                <a:gd name="T23" fmla="*/ 30 h 55"/>
                <a:gd name="T24" fmla="*/ 2 w 43"/>
                <a:gd name="T25" fmla="*/ 19 h 55"/>
                <a:gd name="T26" fmla="*/ 8 w 43"/>
                <a:gd name="T27" fmla="*/ 16 h 55"/>
                <a:gd name="T28" fmla="*/ 19 w 43"/>
                <a:gd name="T29" fmla="*/ 23 h 55"/>
                <a:gd name="T30" fmla="*/ 27 w 43"/>
                <a:gd name="T31" fmla="*/ 26 h 55"/>
                <a:gd name="T32" fmla="*/ 24 w 43"/>
                <a:gd name="T33" fmla="*/ 19 h 55"/>
                <a:gd name="T34" fmla="*/ 15 w 43"/>
                <a:gd name="T35" fmla="*/ 12 h 55"/>
                <a:gd name="T36" fmla="*/ 9 w 43"/>
                <a:gd name="T37" fmla="*/ 5 h 55"/>
                <a:gd name="T38" fmla="*/ 13 w 43"/>
                <a:gd name="T39" fmla="*/ 0 h 55"/>
                <a:gd name="T40" fmla="*/ 21 w 43"/>
                <a:gd name="T41" fmla="*/ 1 h 55"/>
                <a:gd name="T42" fmla="*/ 23 w 43"/>
                <a:gd name="T43" fmla="*/ 9 h 55"/>
                <a:gd name="T44" fmla="*/ 34 w 43"/>
                <a:gd name="T45" fmla="*/ 10 h 55"/>
                <a:gd name="T46" fmla="*/ 41 w 43"/>
                <a:gd name="T47" fmla="*/ 13 h 55"/>
                <a:gd name="T48" fmla="*/ 38 w 43"/>
                <a:gd name="T49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55">
                  <a:moveTo>
                    <a:pt x="38" y="30"/>
                  </a:moveTo>
                  <a:lnTo>
                    <a:pt x="38" y="32"/>
                  </a:lnTo>
                  <a:lnTo>
                    <a:pt x="38" y="39"/>
                  </a:lnTo>
                  <a:lnTo>
                    <a:pt x="42" y="47"/>
                  </a:lnTo>
                  <a:lnTo>
                    <a:pt x="41" y="53"/>
                  </a:lnTo>
                  <a:lnTo>
                    <a:pt x="34" y="47"/>
                  </a:lnTo>
                  <a:lnTo>
                    <a:pt x="26" y="50"/>
                  </a:lnTo>
                  <a:lnTo>
                    <a:pt x="21" y="54"/>
                  </a:lnTo>
                  <a:lnTo>
                    <a:pt x="9" y="51"/>
                  </a:lnTo>
                  <a:lnTo>
                    <a:pt x="0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2" y="19"/>
                  </a:lnTo>
                  <a:lnTo>
                    <a:pt x="8" y="16"/>
                  </a:lnTo>
                  <a:lnTo>
                    <a:pt x="19" y="23"/>
                  </a:lnTo>
                  <a:lnTo>
                    <a:pt x="27" y="26"/>
                  </a:lnTo>
                  <a:lnTo>
                    <a:pt x="24" y="19"/>
                  </a:lnTo>
                  <a:lnTo>
                    <a:pt x="15" y="12"/>
                  </a:lnTo>
                  <a:lnTo>
                    <a:pt x="9" y="5"/>
                  </a:lnTo>
                  <a:lnTo>
                    <a:pt x="13" y="0"/>
                  </a:lnTo>
                  <a:lnTo>
                    <a:pt x="21" y="1"/>
                  </a:lnTo>
                  <a:lnTo>
                    <a:pt x="23" y="9"/>
                  </a:lnTo>
                  <a:lnTo>
                    <a:pt x="34" y="10"/>
                  </a:lnTo>
                  <a:lnTo>
                    <a:pt x="41" y="13"/>
                  </a:lnTo>
                  <a:lnTo>
                    <a:pt x="38" y="3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0" name="Freeform 40">
              <a:extLst>
                <a:ext uri="{FF2B5EF4-FFF2-40B4-BE49-F238E27FC236}">
                  <a16:creationId xmlns:a16="http://schemas.microsoft.com/office/drawing/2014/main" id="{D32F4AE8-B9BE-234D-D8B7-4A432DE1E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364" y="3889863"/>
              <a:ext cx="56236" cy="87783"/>
            </a:xfrm>
            <a:custGeom>
              <a:avLst/>
              <a:gdLst>
                <a:gd name="T0" fmla="*/ 0 w 57"/>
                <a:gd name="T1" fmla="*/ 75 h 88"/>
                <a:gd name="T2" fmla="*/ 26 w 57"/>
                <a:gd name="T3" fmla="*/ 87 h 88"/>
                <a:gd name="T4" fmla="*/ 37 w 57"/>
                <a:gd name="T5" fmla="*/ 87 h 88"/>
                <a:gd name="T6" fmla="*/ 46 w 57"/>
                <a:gd name="T7" fmla="*/ 87 h 88"/>
                <a:gd name="T8" fmla="*/ 55 w 57"/>
                <a:gd name="T9" fmla="*/ 77 h 88"/>
                <a:gd name="T10" fmla="*/ 56 w 57"/>
                <a:gd name="T11" fmla="*/ 58 h 88"/>
                <a:gd name="T12" fmla="*/ 53 w 57"/>
                <a:gd name="T13" fmla="*/ 46 h 88"/>
                <a:gd name="T14" fmla="*/ 46 w 57"/>
                <a:gd name="T15" fmla="*/ 33 h 88"/>
                <a:gd name="T16" fmla="*/ 46 w 57"/>
                <a:gd name="T17" fmla="*/ 21 h 88"/>
                <a:gd name="T18" fmla="*/ 52 w 57"/>
                <a:gd name="T19" fmla="*/ 9 h 88"/>
                <a:gd name="T20" fmla="*/ 40 w 57"/>
                <a:gd name="T21" fmla="*/ 0 h 88"/>
                <a:gd name="T22" fmla="*/ 30 w 57"/>
                <a:gd name="T23" fmla="*/ 0 h 88"/>
                <a:gd name="T24" fmla="*/ 12 w 57"/>
                <a:gd name="T25" fmla="*/ 9 h 88"/>
                <a:gd name="T26" fmla="*/ 0 w 57"/>
                <a:gd name="T27" fmla="*/ 29 h 88"/>
                <a:gd name="T28" fmla="*/ 4 w 57"/>
                <a:gd name="T29" fmla="*/ 51 h 88"/>
                <a:gd name="T30" fmla="*/ 1 w 57"/>
                <a:gd name="T31" fmla="*/ 75 h 88"/>
                <a:gd name="T32" fmla="*/ 0 w 57"/>
                <a:gd name="T33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88">
                  <a:moveTo>
                    <a:pt x="0" y="75"/>
                  </a:moveTo>
                  <a:lnTo>
                    <a:pt x="26" y="87"/>
                  </a:lnTo>
                  <a:lnTo>
                    <a:pt x="37" y="87"/>
                  </a:lnTo>
                  <a:lnTo>
                    <a:pt x="46" y="87"/>
                  </a:lnTo>
                  <a:lnTo>
                    <a:pt x="55" y="77"/>
                  </a:lnTo>
                  <a:lnTo>
                    <a:pt x="56" y="58"/>
                  </a:lnTo>
                  <a:lnTo>
                    <a:pt x="53" y="46"/>
                  </a:lnTo>
                  <a:lnTo>
                    <a:pt x="46" y="33"/>
                  </a:lnTo>
                  <a:lnTo>
                    <a:pt x="46" y="21"/>
                  </a:lnTo>
                  <a:lnTo>
                    <a:pt x="52" y="9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12" y="9"/>
                  </a:lnTo>
                  <a:lnTo>
                    <a:pt x="0" y="29"/>
                  </a:lnTo>
                  <a:lnTo>
                    <a:pt x="4" y="51"/>
                  </a:lnTo>
                  <a:lnTo>
                    <a:pt x="1" y="75"/>
                  </a:lnTo>
                  <a:lnTo>
                    <a:pt x="0" y="7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1" name="Freeform 41">
              <a:extLst>
                <a:ext uri="{FF2B5EF4-FFF2-40B4-BE49-F238E27FC236}">
                  <a16:creationId xmlns:a16="http://schemas.microsoft.com/office/drawing/2014/main" id="{55FC10D5-7E49-C432-4828-4FE44E55E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116" y="3452323"/>
              <a:ext cx="331929" cy="360733"/>
            </a:xfrm>
            <a:custGeom>
              <a:avLst/>
              <a:gdLst>
                <a:gd name="T0" fmla="*/ 164 w 337"/>
                <a:gd name="T1" fmla="*/ 69 h 365"/>
                <a:gd name="T2" fmla="*/ 172 w 337"/>
                <a:gd name="T3" fmla="*/ 78 h 365"/>
                <a:gd name="T4" fmla="*/ 172 w 337"/>
                <a:gd name="T5" fmla="*/ 85 h 365"/>
                <a:gd name="T6" fmla="*/ 158 w 337"/>
                <a:gd name="T7" fmla="*/ 89 h 365"/>
                <a:gd name="T8" fmla="*/ 152 w 337"/>
                <a:gd name="T9" fmla="*/ 110 h 365"/>
                <a:gd name="T10" fmla="*/ 150 w 337"/>
                <a:gd name="T11" fmla="*/ 124 h 365"/>
                <a:gd name="T12" fmla="*/ 155 w 337"/>
                <a:gd name="T13" fmla="*/ 133 h 365"/>
                <a:gd name="T14" fmla="*/ 172 w 337"/>
                <a:gd name="T15" fmla="*/ 144 h 365"/>
                <a:gd name="T16" fmla="*/ 183 w 337"/>
                <a:gd name="T17" fmla="*/ 145 h 365"/>
                <a:gd name="T18" fmla="*/ 182 w 337"/>
                <a:gd name="T19" fmla="*/ 125 h 365"/>
                <a:gd name="T20" fmla="*/ 178 w 337"/>
                <a:gd name="T21" fmla="*/ 112 h 365"/>
                <a:gd name="T22" fmla="*/ 181 w 337"/>
                <a:gd name="T23" fmla="*/ 111 h 365"/>
                <a:gd name="T24" fmla="*/ 194 w 337"/>
                <a:gd name="T25" fmla="*/ 104 h 365"/>
                <a:gd name="T26" fmla="*/ 199 w 337"/>
                <a:gd name="T27" fmla="*/ 88 h 365"/>
                <a:gd name="T28" fmla="*/ 208 w 337"/>
                <a:gd name="T29" fmla="*/ 69 h 365"/>
                <a:gd name="T30" fmla="*/ 193 w 337"/>
                <a:gd name="T31" fmla="*/ 65 h 365"/>
                <a:gd name="T32" fmla="*/ 192 w 337"/>
                <a:gd name="T33" fmla="*/ 55 h 365"/>
                <a:gd name="T34" fmla="*/ 193 w 337"/>
                <a:gd name="T35" fmla="*/ 33 h 365"/>
                <a:gd name="T36" fmla="*/ 199 w 337"/>
                <a:gd name="T37" fmla="*/ 23 h 365"/>
                <a:gd name="T38" fmla="*/ 210 w 337"/>
                <a:gd name="T39" fmla="*/ 12 h 365"/>
                <a:gd name="T40" fmla="*/ 224 w 337"/>
                <a:gd name="T41" fmla="*/ 6 h 365"/>
                <a:gd name="T42" fmla="*/ 252 w 337"/>
                <a:gd name="T43" fmla="*/ 0 h 365"/>
                <a:gd name="T44" fmla="*/ 270 w 337"/>
                <a:gd name="T45" fmla="*/ 6 h 365"/>
                <a:gd name="T46" fmla="*/ 287 w 337"/>
                <a:gd name="T47" fmla="*/ 0 h 365"/>
                <a:gd name="T48" fmla="*/ 319 w 337"/>
                <a:gd name="T49" fmla="*/ 6 h 365"/>
                <a:gd name="T50" fmla="*/ 335 w 337"/>
                <a:gd name="T51" fmla="*/ 28 h 365"/>
                <a:gd name="T52" fmla="*/ 328 w 337"/>
                <a:gd name="T53" fmla="*/ 49 h 365"/>
                <a:gd name="T54" fmla="*/ 312 w 337"/>
                <a:gd name="T55" fmla="*/ 97 h 365"/>
                <a:gd name="T56" fmla="*/ 289 w 337"/>
                <a:gd name="T57" fmla="*/ 125 h 365"/>
                <a:gd name="T58" fmla="*/ 298 w 337"/>
                <a:gd name="T59" fmla="*/ 171 h 365"/>
                <a:gd name="T60" fmla="*/ 268 w 337"/>
                <a:gd name="T61" fmla="*/ 213 h 365"/>
                <a:gd name="T62" fmla="*/ 221 w 337"/>
                <a:gd name="T63" fmla="*/ 201 h 365"/>
                <a:gd name="T64" fmla="*/ 221 w 337"/>
                <a:gd name="T65" fmla="*/ 255 h 365"/>
                <a:gd name="T66" fmla="*/ 201 w 337"/>
                <a:gd name="T67" fmla="*/ 314 h 365"/>
                <a:gd name="T68" fmla="*/ 203 w 337"/>
                <a:gd name="T69" fmla="*/ 355 h 365"/>
                <a:gd name="T70" fmla="*/ 172 w 337"/>
                <a:gd name="T71" fmla="*/ 349 h 365"/>
                <a:gd name="T72" fmla="*/ 178 w 337"/>
                <a:gd name="T73" fmla="*/ 300 h 365"/>
                <a:gd name="T74" fmla="*/ 140 w 337"/>
                <a:gd name="T75" fmla="*/ 277 h 365"/>
                <a:gd name="T76" fmla="*/ 125 w 337"/>
                <a:gd name="T77" fmla="*/ 255 h 365"/>
                <a:gd name="T78" fmla="*/ 82 w 337"/>
                <a:gd name="T79" fmla="*/ 255 h 365"/>
                <a:gd name="T80" fmla="*/ 25 w 337"/>
                <a:gd name="T81" fmla="*/ 271 h 365"/>
                <a:gd name="T82" fmla="*/ 0 w 337"/>
                <a:gd name="T83" fmla="*/ 250 h 365"/>
                <a:gd name="T84" fmla="*/ 26 w 337"/>
                <a:gd name="T85" fmla="*/ 259 h 365"/>
                <a:gd name="T86" fmla="*/ 63 w 337"/>
                <a:gd name="T87" fmla="*/ 257 h 365"/>
                <a:gd name="T88" fmla="*/ 54 w 337"/>
                <a:gd name="T89" fmla="*/ 250 h 365"/>
                <a:gd name="T90" fmla="*/ 38 w 337"/>
                <a:gd name="T91" fmla="*/ 235 h 365"/>
                <a:gd name="T92" fmla="*/ 89 w 337"/>
                <a:gd name="T93" fmla="*/ 226 h 365"/>
                <a:gd name="T94" fmla="*/ 122 w 337"/>
                <a:gd name="T95" fmla="*/ 212 h 365"/>
                <a:gd name="T96" fmla="*/ 88 w 337"/>
                <a:gd name="T97" fmla="*/ 213 h 365"/>
                <a:gd name="T98" fmla="*/ 70 w 337"/>
                <a:gd name="T99" fmla="*/ 183 h 365"/>
                <a:gd name="T100" fmla="*/ 75 w 337"/>
                <a:gd name="T101" fmla="*/ 175 h 365"/>
                <a:gd name="T102" fmla="*/ 84 w 337"/>
                <a:gd name="T103" fmla="*/ 167 h 365"/>
                <a:gd name="T104" fmla="*/ 122 w 337"/>
                <a:gd name="T105" fmla="*/ 115 h 365"/>
                <a:gd name="T106" fmla="*/ 161 w 337"/>
                <a:gd name="T107" fmla="*/ 5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7" h="365">
                  <a:moveTo>
                    <a:pt x="161" y="55"/>
                  </a:moveTo>
                  <a:lnTo>
                    <a:pt x="163" y="65"/>
                  </a:lnTo>
                  <a:lnTo>
                    <a:pt x="164" y="69"/>
                  </a:lnTo>
                  <a:lnTo>
                    <a:pt x="167" y="72"/>
                  </a:lnTo>
                  <a:lnTo>
                    <a:pt x="171" y="76"/>
                  </a:lnTo>
                  <a:lnTo>
                    <a:pt x="172" y="78"/>
                  </a:lnTo>
                  <a:lnTo>
                    <a:pt x="173" y="80"/>
                  </a:lnTo>
                  <a:lnTo>
                    <a:pt x="172" y="83"/>
                  </a:lnTo>
                  <a:lnTo>
                    <a:pt x="172" y="85"/>
                  </a:lnTo>
                  <a:lnTo>
                    <a:pt x="171" y="86"/>
                  </a:lnTo>
                  <a:lnTo>
                    <a:pt x="162" y="87"/>
                  </a:lnTo>
                  <a:lnTo>
                    <a:pt x="158" y="89"/>
                  </a:lnTo>
                  <a:lnTo>
                    <a:pt x="155" y="93"/>
                  </a:lnTo>
                  <a:lnTo>
                    <a:pt x="152" y="101"/>
                  </a:lnTo>
                  <a:lnTo>
                    <a:pt x="152" y="110"/>
                  </a:lnTo>
                  <a:lnTo>
                    <a:pt x="152" y="120"/>
                  </a:lnTo>
                  <a:lnTo>
                    <a:pt x="152" y="121"/>
                  </a:lnTo>
                  <a:lnTo>
                    <a:pt x="150" y="124"/>
                  </a:lnTo>
                  <a:lnTo>
                    <a:pt x="151" y="125"/>
                  </a:lnTo>
                  <a:lnTo>
                    <a:pt x="151" y="128"/>
                  </a:lnTo>
                  <a:lnTo>
                    <a:pt x="155" y="133"/>
                  </a:lnTo>
                  <a:lnTo>
                    <a:pt x="158" y="135"/>
                  </a:lnTo>
                  <a:lnTo>
                    <a:pt x="163" y="139"/>
                  </a:lnTo>
                  <a:lnTo>
                    <a:pt x="172" y="144"/>
                  </a:lnTo>
                  <a:lnTo>
                    <a:pt x="176" y="145"/>
                  </a:lnTo>
                  <a:lnTo>
                    <a:pt x="180" y="146"/>
                  </a:lnTo>
                  <a:lnTo>
                    <a:pt x="183" y="145"/>
                  </a:lnTo>
                  <a:lnTo>
                    <a:pt x="184" y="141"/>
                  </a:lnTo>
                  <a:lnTo>
                    <a:pt x="184" y="129"/>
                  </a:lnTo>
                  <a:lnTo>
                    <a:pt x="182" y="125"/>
                  </a:lnTo>
                  <a:lnTo>
                    <a:pt x="178" y="120"/>
                  </a:lnTo>
                  <a:lnTo>
                    <a:pt x="178" y="116"/>
                  </a:lnTo>
                  <a:lnTo>
                    <a:pt x="178" y="112"/>
                  </a:lnTo>
                  <a:lnTo>
                    <a:pt x="179" y="111"/>
                  </a:lnTo>
                  <a:lnTo>
                    <a:pt x="179" y="110"/>
                  </a:lnTo>
                  <a:lnTo>
                    <a:pt x="181" y="111"/>
                  </a:lnTo>
                  <a:lnTo>
                    <a:pt x="184" y="111"/>
                  </a:lnTo>
                  <a:lnTo>
                    <a:pt x="186" y="110"/>
                  </a:lnTo>
                  <a:lnTo>
                    <a:pt x="194" y="104"/>
                  </a:lnTo>
                  <a:lnTo>
                    <a:pt x="195" y="99"/>
                  </a:lnTo>
                  <a:lnTo>
                    <a:pt x="197" y="93"/>
                  </a:lnTo>
                  <a:lnTo>
                    <a:pt x="199" y="88"/>
                  </a:lnTo>
                  <a:lnTo>
                    <a:pt x="200" y="82"/>
                  </a:lnTo>
                  <a:lnTo>
                    <a:pt x="207" y="72"/>
                  </a:lnTo>
                  <a:lnTo>
                    <a:pt x="208" y="69"/>
                  </a:lnTo>
                  <a:lnTo>
                    <a:pt x="208" y="67"/>
                  </a:lnTo>
                  <a:lnTo>
                    <a:pt x="204" y="65"/>
                  </a:lnTo>
                  <a:lnTo>
                    <a:pt x="193" y="65"/>
                  </a:lnTo>
                  <a:lnTo>
                    <a:pt x="192" y="63"/>
                  </a:lnTo>
                  <a:lnTo>
                    <a:pt x="192" y="61"/>
                  </a:lnTo>
                  <a:lnTo>
                    <a:pt x="192" y="55"/>
                  </a:lnTo>
                  <a:lnTo>
                    <a:pt x="193" y="50"/>
                  </a:lnTo>
                  <a:lnTo>
                    <a:pt x="192" y="41"/>
                  </a:lnTo>
                  <a:lnTo>
                    <a:pt x="193" y="33"/>
                  </a:lnTo>
                  <a:lnTo>
                    <a:pt x="194" y="31"/>
                  </a:lnTo>
                  <a:lnTo>
                    <a:pt x="196" y="27"/>
                  </a:lnTo>
                  <a:lnTo>
                    <a:pt x="199" y="23"/>
                  </a:lnTo>
                  <a:lnTo>
                    <a:pt x="204" y="16"/>
                  </a:lnTo>
                  <a:lnTo>
                    <a:pt x="208" y="14"/>
                  </a:lnTo>
                  <a:lnTo>
                    <a:pt x="210" y="12"/>
                  </a:lnTo>
                  <a:lnTo>
                    <a:pt x="214" y="10"/>
                  </a:lnTo>
                  <a:lnTo>
                    <a:pt x="218" y="7"/>
                  </a:lnTo>
                  <a:lnTo>
                    <a:pt x="224" y="6"/>
                  </a:lnTo>
                  <a:lnTo>
                    <a:pt x="236" y="1"/>
                  </a:lnTo>
                  <a:lnTo>
                    <a:pt x="245" y="0"/>
                  </a:lnTo>
                  <a:lnTo>
                    <a:pt x="252" y="0"/>
                  </a:lnTo>
                  <a:lnTo>
                    <a:pt x="260" y="3"/>
                  </a:lnTo>
                  <a:lnTo>
                    <a:pt x="267" y="5"/>
                  </a:lnTo>
                  <a:lnTo>
                    <a:pt x="270" y="6"/>
                  </a:lnTo>
                  <a:lnTo>
                    <a:pt x="275" y="5"/>
                  </a:lnTo>
                  <a:lnTo>
                    <a:pt x="283" y="1"/>
                  </a:lnTo>
                  <a:lnTo>
                    <a:pt x="287" y="0"/>
                  </a:lnTo>
                  <a:lnTo>
                    <a:pt x="306" y="1"/>
                  </a:lnTo>
                  <a:lnTo>
                    <a:pt x="316" y="4"/>
                  </a:lnTo>
                  <a:lnTo>
                    <a:pt x="319" y="6"/>
                  </a:lnTo>
                  <a:lnTo>
                    <a:pt x="330" y="19"/>
                  </a:lnTo>
                  <a:lnTo>
                    <a:pt x="334" y="25"/>
                  </a:lnTo>
                  <a:lnTo>
                    <a:pt x="335" y="28"/>
                  </a:lnTo>
                  <a:lnTo>
                    <a:pt x="336" y="28"/>
                  </a:lnTo>
                  <a:lnTo>
                    <a:pt x="334" y="34"/>
                  </a:lnTo>
                  <a:lnTo>
                    <a:pt x="328" y="49"/>
                  </a:lnTo>
                  <a:lnTo>
                    <a:pt x="322" y="65"/>
                  </a:lnTo>
                  <a:lnTo>
                    <a:pt x="317" y="80"/>
                  </a:lnTo>
                  <a:lnTo>
                    <a:pt x="312" y="97"/>
                  </a:lnTo>
                  <a:lnTo>
                    <a:pt x="296" y="105"/>
                  </a:lnTo>
                  <a:lnTo>
                    <a:pt x="287" y="110"/>
                  </a:lnTo>
                  <a:lnTo>
                    <a:pt x="289" y="125"/>
                  </a:lnTo>
                  <a:lnTo>
                    <a:pt x="316" y="141"/>
                  </a:lnTo>
                  <a:lnTo>
                    <a:pt x="311" y="158"/>
                  </a:lnTo>
                  <a:lnTo>
                    <a:pt x="298" y="171"/>
                  </a:lnTo>
                  <a:lnTo>
                    <a:pt x="282" y="181"/>
                  </a:lnTo>
                  <a:lnTo>
                    <a:pt x="277" y="198"/>
                  </a:lnTo>
                  <a:lnTo>
                    <a:pt x="268" y="213"/>
                  </a:lnTo>
                  <a:lnTo>
                    <a:pt x="256" y="215"/>
                  </a:lnTo>
                  <a:lnTo>
                    <a:pt x="237" y="205"/>
                  </a:lnTo>
                  <a:lnTo>
                    <a:pt x="221" y="201"/>
                  </a:lnTo>
                  <a:lnTo>
                    <a:pt x="218" y="215"/>
                  </a:lnTo>
                  <a:lnTo>
                    <a:pt x="221" y="239"/>
                  </a:lnTo>
                  <a:lnTo>
                    <a:pt x="221" y="255"/>
                  </a:lnTo>
                  <a:lnTo>
                    <a:pt x="216" y="275"/>
                  </a:lnTo>
                  <a:lnTo>
                    <a:pt x="213" y="304"/>
                  </a:lnTo>
                  <a:lnTo>
                    <a:pt x="201" y="314"/>
                  </a:lnTo>
                  <a:lnTo>
                    <a:pt x="199" y="326"/>
                  </a:lnTo>
                  <a:lnTo>
                    <a:pt x="200" y="342"/>
                  </a:lnTo>
                  <a:lnTo>
                    <a:pt x="203" y="355"/>
                  </a:lnTo>
                  <a:lnTo>
                    <a:pt x="201" y="364"/>
                  </a:lnTo>
                  <a:lnTo>
                    <a:pt x="184" y="361"/>
                  </a:lnTo>
                  <a:lnTo>
                    <a:pt x="172" y="349"/>
                  </a:lnTo>
                  <a:lnTo>
                    <a:pt x="171" y="333"/>
                  </a:lnTo>
                  <a:lnTo>
                    <a:pt x="176" y="316"/>
                  </a:lnTo>
                  <a:lnTo>
                    <a:pt x="178" y="300"/>
                  </a:lnTo>
                  <a:lnTo>
                    <a:pt x="166" y="289"/>
                  </a:lnTo>
                  <a:lnTo>
                    <a:pt x="151" y="287"/>
                  </a:lnTo>
                  <a:lnTo>
                    <a:pt x="140" y="277"/>
                  </a:lnTo>
                  <a:lnTo>
                    <a:pt x="138" y="266"/>
                  </a:lnTo>
                  <a:lnTo>
                    <a:pt x="132" y="266"/>
                  </a:lnTo>
                  <a:lnTo>
                    <a:pt x="125" y="255"/>
                  </a:lnTo>
                  <a:lnTo>
                    <a:pt x="118" y="253"/>
                  </a:lnTo>
                  <a:lnTo>
                    <a:pt x="101" y="253"/>
                  </a:lnTo>
                  <a:lnTo>
                    <a:pt x="82" y="255"/>
                  </a:lnTo>
                  <a:lnTo>
                    <a:pt x="56" y="266"/>
                  </a:lnTo>
                  <a:lnTo>
                    <a:pt x="33" y="269"/>
                  </a:lnTo>
                  <a:lnTo>
                    <a:pt x="25" y="271"/>
                  </a:lnTo>
                  <a:lnTo>
                    <a:pt x="6" y="256"/>
                  </a:lnTo>
                  <a:lnTo>
                    <a:pt x="0" y="253"/>
                  </a:lnTo>
                  <a:lnTo>
                    <a:pt x="0" y="250"/>
                  </a:lnTo>
                  <a:lnTo>
                    <a:pt x="5" y="248"/>
                  </a:lnTo>
                  <a:lnTo>
                    <a:pt x="16" y="249"/>
                  </a:lnTo>
                  <a:lnTo>
                    <a:pt x="26" y="259"/>
                  </a:lnTo>
                  <a:lnTo>
                    <a:pt x="31" y="262"/>
                  </a:lnTo>
                  <a:lnTo>
                    <a:pt x="46" y="256"/>
                  </a:lnTo>
                  <a:lnTo>
                    <a:pt x="63" y="257"/>
                  </a:lnTo>
                  <a:lnTo>
                    <a:pt x="70" y="259"/>
                  </a:lnTo>
                  <a:lnTo>
                    <a:pt x="65" y="254"/>
                  </a:lnTo>
                  <a:lnTo>
                    <a:pt x="54" y="250"/>
                  </a:lnTo>
                  <a:lnTo>
                    <a:pt x="40" y="249"/>
                  </a:lnTo>
                  <a:lnTo>
                    <a:pt x="32" y="246"/>
                  </a:lnTo>
                  <a:lnTo>
                    <a:pt x="38" y="235"/>
                  </a:lnTo>
                  <a:lnTo>
                    <a:pt x="49" y="234"/>
                  </a:lnTo>
                  <a:lnTo>
                    <a:pt x="73" y="231"/>
                  </a:lnTo>
                  <a:lnTo>
                    <a:pt x="89" y="226"/>
                  </a:lnTo>
                  <a:lnTo>
                    <a:pt x="117" y="223"/>
                  </a:lnTo>
                  <a:lnTo>
                    <a:pt x="128" y="218"/>
                  </a:lnTo>
                  <a:lnTo>
                    <a:pt x="122" y="212"/>
                  </a:lnTo>
                  <a:lnTo>
                    <a:pt x="110" y="216"/>
                  </a:lnTo>
                  <a:lnTo>
                    <a:pt x="103" y="217"/>
                  </a:lnTo>
                  <a:lnTo>
                    <a:pt x="88" y="213"/>
                  </a:lnTo>
                  <a:lnTo>
                    <a:pt x="76" y="207"/>
                  </a:lnTo>
                  <a:lnTo>
                    <a:pt x="69" y="197"/>
                  </a:lnTo>
                  <a:lnTo>
                    <a:pt x="70" y="183"/>
                  </a:lnTo>
                  <a:lnTo>
                    <a:pt x="73" y="178"/>
                  </a:lnTo>
                  <a:lnTo>
                    <a:pt x="74" y="175"/>
                  </a:lnTo>
                  <a:lnTo>
                    <a:pt x="75" y="175"/>
                  </a:lnTo>
                  <a:lnTo>
                    <a:pt x="78" y="171"/>
                  </a:lnTo>
                  <a:lnTo>
                    <a:pt x="79" y="171"/>
                  </a:lnTo>
                  <a:lnTo>
                    <a:pt x="84" y="167"/>
                  </a:lnTo>
                  <a:lnTo>
                    <a:pt x="92" y="161"/>
                  </a:lnTo>
                  <a:lnTo>
                    <a:pt x="114" y="140"/>
                  </a:lnTo>
                  <a:lnTo>
                    <a:pt x="122" y="115"/>
                  </a:lnTo>
                  <a:lnTo>
                    <a:pt x="133" y="84"/>
                  </a:lnTo>
                  <a:lnTo>
                    <a:pt x="146" y="59"/>
                  </a:lnTo>
                  <a:lnTo>
                    <a:pt x="161" y="5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2" name="Freeform 42">
              <a:extLst>
                <a:ext uri="{FF2B5EF4-FFF2-40B4-BE49-F238E27FC236}">
                  <a16:creationId xmlns:a16="http://schemas.microsoft.com/office/drawing/2014/main" id="{CB9402C2-8264-2151-2425-A46DEA02C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4460" y="3675894"/>
              <a:ext cx="16459" cy="16459"/>
            </a:xfrm>
            <a:custGeom>
              <a:avLst/>
              <a:gdLst>
                <a:gd name="T0" fmla="*/ 5 w 17"/>
                <a:gd name="T1" fmla="*/ 0 h 17"/>
                <a:gd name="T2" fmla="*/ 0 w 17"/>
                <a:gd name="T3" fmla="*/ 10 h 17"/>
                <a:gd name="T4" fmla="*/ 0 w 17"/>
                <a:gd name="T5" fmla="*/ 16 h 17"/>
                <a:gd name="T6" fmla="*/ 5 w 17"/>
                <a:gd name="T7" fmla="*/ 16 h 17"/>
                <a:gd name="T8" fmla="*/ 14 w 17"/>
                <a:gd name="T9" fmla="*/ 11 h 17"/>
                <a:gd name="T10" fmla="*/ 16 w 17"/>
                <a:gd name="T11" fmla="*/ 5 h 17"/>
                <a:gd name="T12" fmla="*/ 5 w 1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5" y="0"/>
                  </a:moveTo>
                  <a:lnTo>
                    <a:pt x="0" y="10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14" y="11"/>
                  </a:lnTo>
                  <a:lnTo>
                    <a:pt x="16" y="5"/>
                  </a:lnTo>
                  <a:lnTo>
                    <a:pt x="5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3" name="Freeform 43">
              <a:extLst>
                <a:ext uri="{FF2B5EF4-FFF2-40B4-BE49-F238E27FC236}">
                  <a16:creationId xmlns:a16="http://schemas.microsoft.com/office/drawing/2014/main" id="{DD0D1CE5-4166-EC7A-1EBF-B467885EC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865" y="3647089"/>
              <a:ext cx="24689" cy="21946"/>
            </a:xfrm>
            <a:custGeom>
              <a:avLst/>
              <a:gdLst>
                <a:gd name="T0" fmla="*/ 3 w 26"/>
                <a:gd name="T1" fmla="*/ 4 h 22"/>
                <a:gd name="T2" fmla="*/ 0 w 26"/>
                <a:gd name="T3" fmla="*/ 0 h 22"/>
                <a:gd name="T4" fmla="*/ 12 w 26"/>
                <a:gd name="T5" fmla="*/ 0 h 22"/>
                <a:gd name="T6" fmla="*/ 18 w 26"/>
                <a:gd name="T7" fmla="*/ 10 h 22"/>
                <a:gd name="T8" fmla="*/ 24 w 26"/>
                <a:gd name="T9" fmla="*/ 15 h 22"/>
                <a:gd name="T10" fmla="*/ 25 w 26"/>
                <a:gd name="T11" fmla="*/ 21 h 22"/>
                <a:gd name="T12" fmla="*/ 22 w 26"/>
                <a:gd name="T13" fmla="*/ 21 h 22"/>
                <a:gd name="T14" fmla="*/ 3 w 26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2">
                  <a:moveTo>
                    <a:pt x="3" y="4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8" y="10"/>
                  </a:lnTo>
                  <a:lnTo>
                    <a:pt x="24" y="15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3" y="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4" name="Freeform 44">
              <a:extLst>
                <a:ext uri="{FF2B5EF4-FFF2-40B4-BE49-F238E27FC236}">
                  <a16:creationId xmlns:a16="http://schemas.microsoft.com/office/drawing/2014/main" id="{B4DC62AF-40EE-83D3-564A-EC4FC0830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5034" y="3655320"/>
              <a:ext cx="21946" cy="16459"/>
            </a:xfrm>
            <a:custGeom>
              <a:avLst/>
              <a:gdLst>
                <a:gd name="T0" fmla="*/ 0 w 23"/>
                <a:gd name="T1" fmla="*/ 2 h 17"/>
                <a:gd name="T2" fmla="*/ 4 w 23"/>
                <a:gd name="T3" fmla="*/ 0 h 17"/>
                <a:gd name="T4" fmla="*/ 9 w 23"/>
                <a:gd name="T5" fmla="*/ 0 h 17"/>
                <a:gd name="T6" fmla="*/ 22 w 23"/>
                <a:gd name="T7" fmla="*/ 9 h 17"/>
                <a:gd name="T8" fmla="*/ 22 w 23"/>
                <a:gd name="T9" fmla="*/ 16 h 17"/>
                <a:gd name="T10" fmla="*/ 17 w 23"/>
                <a:gd name="T11" fmla="*/ 14 h 17"/>
                <a:gd name="T12" fmla="*/ 7 w 23"/>
                <a:gd name="T13" fmla="*/ 4 h 17"/>
                <a:gd name="T14" fmla="*/ 0 w 23"/>
                <a:gd name="T1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7">
                  <a:moveTo>
                    <a:pt x="0" y="2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22" y="9"/>
                  </a:lnTo>
                  <a:lnTo>
                    <a:pt x="22" y="16"/>
                  </a:lnTo>
                  <a:lnTo>
                    <a:pt x="17" y="14"/>
                  </a:lnTo>
                  <a:lnTo>
                    <a:pt x="7" y="4"/>
                  </a:lnTo>
                  <a:lnTo>
                    <a:pt x="0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5" name="Freeform 45">
              <a:extLst>
                <a:ext uri="{FF2B5EF4-FFF2-40B4-BE49-F238E27FC236}">
                  <a16:creationId xmlns:a16="http://schemas.microsoft.com/office/drawing/2014/main" id="{F12DF164-4EAB-5499-00F4-B56FA6FC7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984" y="2434589"/>
              <a:ext cx="16459" cy="16459"/>
            </a:xfrm>
            <a:custGeom>
              <a:avLst/>
              <a:gdLst>
                <a:gd name="T0" fmla="*/ 2 w 17"/>
                <a:gd name="T1" fmla="*/ 16 h 17"/>
                <a:gd name="T2" fmla="*/ 16 w 17"/>
                <a:gd name="T3" fmla="*/ 0 h 17"/>
                <a:gd name="T4" fmla="*/ 6 w 17"/>
                <a:gd name="T5" fmla="*/ 0 h 17"/>
                <a:gd name="T6" fmla="*/ 0 w 17"/>
                <a:gd name="T7" fmla="*/ 3 h 17"/>
                <a:gd name="T8" fmla="*/ 0 w 17"/>
                <a:gd name="T9" fmla="*/ 9 h 17"/>
                <a:gd name="T10" fmla="*/ 0 w 17"/>
                <a:gd name="T11" fmla="*/ 16 h 17"/>
                <a:gd name="T12" fmla="*/ 2 w 17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2" y="16"/>
                  </a:moveTo>
                  <a:lnTo>
                    <a:pt x="16" y="0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16"/>
                  </a:lnTo>
                  <a:lnTo>
                    <a:pt x="2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6" name="Freeform 46">
              <a:extLst>
                <a:ext uri="{FF2B5EF4-FFF2-40B4-BE49-F238E27FC236}">
                  <a16:creationId xmlns:a16="http://schemas.microsoft.com/office/drawing/2014/main" id="{F5F9993D-05FA-AC65-2632-A15E3C556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301" y="2283712"/>
              <a:ext cx="17831" cy="17831"/>
            </a:xfrm>
            <a:custGeom>
              <a:avLst/>
              <a:gdLst>
                <a:gd name="T0" fmla="*/ 0 w 17"/>
                <a:gd name="T1" fmla="*/ 17 h 18"/>
                <a:gd name="T2" fmla="*/ 3 w 17"/>
                <a:gd name="T3" fmla="*/ 13 h 18"/>
                <a:gd name="T4" fmla="*/ 14 w 17"/>
                <a:gd name="T5" fmla="*/ 9 h 18"/>
                <a:gd name="T6" fmla="*/ 16 w 17"/>
                <a:gd name="T7" fmla="*/ 6 h 18"/>
                <a:gd name="T8" fmla="*/ 6 w 17"/>
                <a:gd name="T9" fmla="*/ 3 h 18"/>
                <a:gd name="T10" fmla="*/ 1 w 17"/>
                <a:gd name="T11" fmla="*/ 1 h 18"/>
                <a:gd name="T12" fmla="*/ 1 w 17"/>
                <a:gd name="T13" fmla="*/ 0 h 18"/>
                <a:gd name="T14" fmla="*/ 0 w 17"/>
                <a:gd name="T1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8">
                  <a:moveTo>
                    <a:pt x="0" y="17"/>
                  </a:moveTo>
                  <a:lnTo>
                    <a:pt x="3" y="13"/>
                  </a:lnTo>
                  <a:lnTo>
                    <a:pt x="14" y="9"/>
                  </a:lnTo>
                  <a:lnTo>
                    <a:pt x="16" y="6"/>
                  </a:lnTo>
                  <a:lnTo>
                    <a:pt x="6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7" name="Freeform 47">
              <a:extLst>
                <a:ext uri="{FF2B5EF4-FFF2-40B4-BE49-F238E27FC236}">
                  <a16:creationId xmlns:a16="http://schemas.microsoft.com/office/drawing/2014/main" id="{6A264581-E3EB-27A0-E866-E5762F53B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0264" y="1330446"/>
              <a:ext cx="798275" cy="1894189"/>
            </a:xfrm>
            <a:custGeom>
              <a:avLst/>
              <a:gdLst>
                <a:gd name="T0" fmla="*/ 651 w 810"/>
                <a:gd name="T1" fmla="*/ 68 h 1919"/>
                <a:gd name="T2" fmla="*/ 742 w 810"/>
                <a:gd name="T3" fmla="*/ 172 h 1919"/>
                <a:gd name="T4" fmla="*/ 767 w 810"/>
                <a:gd name="T5" fmla="*/ 280 h 1919"/>
                <a:gd name="T6" fmla="*/ 797 w 810"/>
                <a:gd name="T7" fmla="*/ 403 h 1919"/>
                <a:gd name="T8" fmla="*/ 757 w 810"/>
                <a:gd name="T9" fmla="*/ 432 h 1919"/>
                <a:gd name="T10" fmla="*/ 725 w 810"/>
                <a:gd name="T11" fmla="*/ 443 h 1919"/>
                <a:gd name="T12" fmla="*/ 708 w 810"/>
                <a:gd name="T13" fmla="*/ 455 h 1919"/>
                <a:gd name="T14" fmla="*/ 683 w 810"/>
                <a:gd name="T15" fmla="*/ 460 h 1919"/>
                <a:gd name="T16" fmla="*/ 686 w 810"/>
                <a:gd name="T17" fmla="*/ 497 h 1919"/>
                <a:gd name="T18" fmla="*/ 666 w 810"/>
                <a:gd name="T19" fmla="*/ 521 h 1919"/>
                <a:gd name="T20" fmla="*/ 654 w 810"/>
                <a:gd name="T21" fmla="*/ 579 h 1919"/>
                <a:gd name="T22" fmla="*/ 670 w 810"/>
                <a:gd name="T23" fmla="*/ 621 h 1919"/>
                <a:gd name="T24" fmla="*/ 671 w 810"/>
                <a:gd name="T25" fmla="*/ 641 h 1919"/>
                <a:gd name="T26" fmla="*/ 635 w 810"/>
                <a:gd name="T27" fmla="*/ 721 h 1919"/>
                <a:gd name="T28" fmla="*/ 588 w 810"/>
                <a:gd name="T29" fmla="*/ 756 h 1919"/>
                <a:gd name="T30" fmla="*/ 534 w 810"/>
                <a:gd name="T31" fmla="*/ 807 h 1919"/>
                <a:gd name="T32" fmla="*/ 495 w 810"/>
                <a:gd name="T33" fmla="*/ 849 h 1919"/>
                <a:gd name="T34" fmla="*/ 481 w 810"/>
                <a:gd name="T35" fmla="*/ 870 h 1919"/>
                <a:gd name="T36" fmla="*/ 462 w 810"/>
                <a:gd name="T37" fmla="*/ 886 h 1919"/>
                <a:gd name="T38" fmla="*/ 437 w 810"/>
                <a:gd name="T39" fmla="*/ 923 h 1919"/>
                <a:gd name="T40" fmla="*/ 435 w 810"/>
                <a:gd name="T41" fmla="*/ 1019 h 1919"/>
                <a:gd name="T42" fmla="*/ 418 w 810"/>
                <a:gd name="T43" fmla="*/ 1073 h 1919"/>
                <a:gd name="T44" fmla="*/ 436 w 810"/>
                <a:gd name="T45" fmla="*/ 1175 h 1919"/>
                <a:gd name="T46" fmla="*/ 363 w 810"/>
                <a:gd name="T47" fmla="*/ 1252 h 1919"/>
                <a:gd name="T48" fmla="*/ 443 w 810"/>
                <a:gd name="T49" fmla="*/ 1199 h 1919"/>
                <a:gd name="T50" fmla="*/ 486 w 810"/>
                <a:gd name="T51" fmla="*/ 1203 h 1919"/>
                <a:gd name="T52" fmla="*/ 536 w 810"/>
                <a:gd name="T53" fmla="*/ 1261 h 1919"/>
                <a:gd name="T54" fmla="*/ 513 w 810"/>
                <a:gd name="T55" fmla="*/ 1339 h 1919"/>
                <a:gd name="T56" fmla="*/ 439 w 810"/>
                <a:gd name="T57" fmla="*/ 1338 h 1919"/>
                <a:gd name="T58" fmla="*/ 370 w 810"/>
                <a:gd name="T59" fmla="*/ 1345 h 1919"/>
                <a:gd name="T60" fmla="*/ 459 w 810"/>
                <a:gd name="T61" fmla="*/ 1371 h 1919"/>
                <a:gd name="T62" fmla="*/ 506 w 810"/>
                <a:gd name="T63" fmla="*/ 1368 h 1919"/>
                <a:gd name="T64" fmla="*/ 458 w 810"/>
                <a:gd name="T65" fmla="*/ 1417 h 1919"/>
                <a:gd name="T66" fmla="*/ 391 w 810"/>
                <a:gd name="T67" fmla="*/ 1457 h 1919"/>
                <a:gd name="T68" fmla="*/ 382 w 810"/>
                <a:gd name="T69" fmla="*/ 1485 h 1919"/>
                <a:gd name="T70" fmla="*/ 398 w 810"/>
                <a:gd name="T71" fmla="*/ 1545 h 1919"/>
                <a:gd name="T72" fmla="*/ 397 w 810"/>
                <a:gd name="T73" fmla="*/ 1591 h 1919"/>
                <a:gd name="T74" fmla="*/ 379 w 810"/>
                <a:gd name="T75" fmla="*/ 1725 h 1919"/>
                <a:gd name="T76" fmla="*/ 266 w 810"/>
                <a:gd name="T77" fmla="*/ 1803 h 1919"/>
                <a:gd name="T78" fmla="*/ 206 w 810"/>
                <a:gd name="T79" fmla="*/ 1915 h 1919"/>
                <a:gd name="T80" fmla="*/ 115 w 810"/>
                <a:gd name="T81" fmla="*/ 1895 h 1919"/>
                <a:gd name="T82" fmla="*/ 85 w 810"/>
                <a:gd name="T83" fmla="*/ 1789 h 1919"/>
                <a:gd name="T84" fmla="*/ 108 w 810"/>
                <a:gd name="T85" fmla="*/ 1739 h 1919"/>
                <a:gd name="T86" fmla="*/ 44 w 810"/>
                <a:gd name="T87" fmla="*/ 1635 h 1919"/>
                <a:gd name="T88" fmla="*/ 37 w 810"/>
                <a:gd name="T89" fmla="*/ 1538 h 1919"/>
                <a:gd name="T90" fmla="*/ 21 w 810"/>
                <a:gd name="T91" fmla="*/ 1499 h 1919"/>
                <a:gd name="T92" fmla="*/ 1 w 810"/>
                <a:gd name="T93" fmla="*/ 1446 h 1919"/>
                <a:gd name="T94" fmla="*/ 17 w 810"/>
                <a:gd name="T95" fmla="*/ 1411 h 1919"/>
                <a:gd name="T96" fmla="*/ 58 w 810"/>
                <a:gd name="T97" fmla="*/ 1286 h 1919"/>
                <a:gd name="T98" fmla="*/ 108 w 810"/>
                <a:gd name="T99" fmla="*/ 1182 h 1919"/>
                <a:gd name="T100" fmla="*/ 105 w 810"/>
                <a:gd name="T101" fmla="*/ 1040 h 1919"/>
                <a:gd name="T102" fmla="*/ 96 w 810"/>
                <a:gd name="T103" fmla="*/ 887 h 1919"/>
                <a:gd name="T104" fmla="*/ 105 w 810"/>
                <a:gd name="T105" fmla="*/ 835 h 1919"/>
                <a:gd name="T106" fmla="*/ 181 w 810"/>
                <a:gd name="T107" fmla="*/ 707 h 1919"/>
                <a:gd name="T108" fmla="*/ 207 w 810"/>
                <a:gd name="T109" fmla="*/ 624 h 1919"/>
                <a:gd name="T110" fmla="*/ 259 w 810"/>
                <a:gd name="T111" fmla="*/ 429 h 1919"/>
                <a:gd name="T112" fmla="*/ 310 w 810"/>
                <a:gd name="T113" fmla="*/ 361 h 1919"/>
                <a:gd name="T114" fmla="*/ 347 w 810"/>
                <a:gd name="T115" fmla="*/ 247 h 1919"/>
                <a:gd name="T116" fmla="*/ 399 w 810"/>
                <a:gd name="T117" fmla="*/ 147 h 1919"/>
                <a:gd name="T118" fmla="*/ 451 w 810"/>
                <a:gd name="T119" fmla="*/ 108 h 1919"/>
                <a:gd name="T120" fmla="*/ 533 w 810"/>
                <a:gd name="T121" fmla="*/ 91 h 1919"/>
                <a:gd name="T122" fmla="*/ 549 w 810"/>
                <a:gd name="T123" fmla="*/ 42 h 1919"/>
                <a:gd name="T124" fmla="*/ 571 w 810"/>
                <a:gd name="T125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0" h="1919">
                  <a:moveTo>
                    <a:pt x="571" y="0"/>
                  </a:moveTo>
                  <a:lnTo>
                    <a:pt x="574" y="0"/>
                  </a:lnTo>
                  <a:lnTo>
                    <a:pt x="576" y="5"/>
                  </a:lnTo>
                  <a:lnTo>
                    <a:pt x="583" y="12"/>
                  </a:lnTo>
                  <a:lnTo>
                    <a:pt x="593" y="19"/>
                  </a:lnTo>
                  <a:lnTo>
                    <a:pt x="619" y="43"/>
                  </a:lnTo>
                  <a:lnTo>
                    <a:pt x="634" y="54"/>
                  </a:lnTo>
                  <a:lnTo>
                    <a:pt x="651" y="68"/>
                  </a:lnTo>
                  <a:lnTo>
                    <a:pt x="685" y="75"/>
                  </a:lnTo>
                  <a:lnTo>
                    <a:pt x="705" y="89"/>
                  </a:lnTo>
                  <a:lnTo>
                    <a:pt x="719" y="106"/>
                  </a:lnTo>
                  <a:lnTo>
                    <a:pt x="732" y="123"/>
                  </a:lnTo>
                  <a:lnTo>
                    <a:pt x="742" y="138"/>
                  </a:lnTo>
                  <a:lnTo>
                    <a:pt x="745" y="144"/>
                  </a:lnTo>
                  <a:lnTo>
                    <a:pt x="742" y="157"/>
                  </a:lnTo>
                  <a:lnTo>
                    <a:pt x="742" y="172"/>
                  </a:lnTo>
                  <a:lnTo>
                    <a:pt x="745" y="192"/>
                  </a:lnTo>
                  <a:lnTo>
                    <a:pt x="748" y="206"/>
                  </a:lnTo>
                  <a:lnTo>
                    <a:pt x="754" y="213"/>
                  </a:lnTo>
                  <a:lnTo>
                    <a:pt x="758" y="227"/>
                  </a:lnTo>
                  <a:lnTo>
                    <a:pt x="756" y="235"/>
                  </a:lnTo>
                  <a:lnTo>
                    <a:pt x="754" y="247"/>
                  </a:lnTo>
                  <a:lnTo>
                    <a:pt x="759" y="264"/>
                  </a:lnTo>
                  <a:lnTo>
                    <a:pt x="767" y="280"/>
                  </a:lnTo>
                  <a:lnTo>
                    <a:pt x="778" y="294"/>
                  </a:lnTo>
                  <a:lnTo>
                    <a:pt x="785" y="305"/>
                  </a:lnTo>
                  <a:lnTo>
                    <a:pt x="787" y="319"/>
                  </a:lnTo>
                  <a:lnTo>
                    <a:pt x="787" y="329"/>
                  </a:lnTo>
                  <a:lnTo>
                    <a:pt x="780" y="343"/>
                  </a:lnTo>
                  <a:lnTo>
                    <a:pt x="778" y="361"/>
                  </a:lnTo>
                  <a:lnTo>
                    <a:pt x="784" y="381"/>
                  </a:lnTo>
                  <a:lnTo>
                    <a:pt x="797" y="403"/>
                  </a:lnTo>
                  <a:lnTo>
                    <a:pt x="805" y="414"/>
                  </a:lnTo>
                  <a:lnTo>
                    <a:pt x="809" y="427"/>
                  </a:lnTo>
                  <a:lnTo>
                    <a:pt x="805" y="430"/>
                  </a:lnTo>
                  <a:lnTo>
                    <a:pt x="801" y="439"/>
                  </a:lnTo>
                  <a:lnTo>
                    <a:pt x="794" y="432"/>
                  </a:lnTo>
                  <a:lnTo>
                    <a:pt x="783" y="427"/>
                  </a:lnTo>
                  <a:lnTo>
                    <a:pt x="777" y="429"/>
                  </a:lnTo>
                  <a:lnTo>
                    <a:pt x="757" y="432"/>
                  </a:lnTo>
                  <a:lnTo>
                    <a:pt x="753" y="445"/>
                  </a:lnTo>
                  <a:lnTo>
                    <a:pt x="746" y="441"/>
                  </a:lnTo>
                  <a:lnTo>
                    <a:pt x="743" y="441"/>
                  </a:lnTo>
                  <a:lnTo>
                    <a:pt x="737" y="436"/>
                  </a:lnTo>
                  <a:lnTo>
                    <a:pt x="735" y="432"/>
                  </a:lnTo>
                  <a:lnTo>
                    <a:pt x="729" y="428"/>
                  </a:lnTo>
                  <a:lnTo>
                    <a:pt x="727" y="433"/>
                  </a:lnTo>
                  <a:lnTo>
                    <a:pt x="725" y="443"/>
                  </a:lnTo>
                  <a:lnTo>
                    <a:pt x="720" y="441"/>
                  </a:lnTo>
                  <a:lnTo>
                    <a:pt x="716" y="436"/>
                  </a:lnTo>
                  <a:lnTo>
                    <a:pt x="716" y="430"/>
                  </a:lnTo>
                  <a:lnTo>
                    <a:pt x="713" y="431"/>
                  </a:lnTo>
                  <a:lnTo>
                    <a:pt x="712" y="430"/>
                  </a:lnTo>
                  <a:lnTo>
                    <a:pt x="707" y="432"/>
                  </a:lnTo>
                  <a:lnTo>
                    <a:pt x="708" y="443"/>
                  </a:lnTo>
                  <a:lnTo>
                    <a:pt x="708" y="455"/>
                  </a:lnTo>
                  <a:lnTo>
                    <a:pt x="705" y="457"/>
                  </a:lnTo>
                  <a:lnTo>
                    <a:pt x="704" y="455"/>
                  </a:lnTo>
                  <a:lnTo>
                    <a:pt x="707" y="466"/>
                  </a:lnTo>
                  <a:lnTo>
                    <a:pt x="707" y="472"/>
                  </a:lnTo>
                  <a:lnTo>
                    <a:pt x="702" y="472"/>
                  </a:lnTo>
                  <a:lnTo>
                    <a:pt x="696" y="464"/>
                  </a:lnTo>
                  <a:lnTo>
                    <a:pt x="683" y="457"/>
                  </a:lnTo>
                  <a:lnTo>
                    <a:pt x="683" y="460"/>
                  </a:lnTo>
                  <a:lnTo>
                    <a:pt x="691" y="468"/>
                  </a:lnTo>
                  <a:lnTo>
                    <a:pt x="697" y="476"/>
                  </a:lnTo>
                  <a:lnTo>
                    <a:pt x="696" y="481"/>
                  </a:lnTo>
                  <a:lnTo>
                    <a:pt x="687" y="483"/>
                  </a:lnTo>
                  <a:lnTo>
                    <a:pt x="686" y="483"/>
                  </a:lnTo>
                  <a:lnTo>
                    <a:pt x="690" y="489"/>
                  </a:lnTo>
                  <a:lnTo>
                    <a:pt x="689" y="496"/>
                  </a:lnTo>
                  <a:lnTo>
                    <a:pt x="686" y="497"/>
                  </a:lnTo>
                  <a:lnTo>
                    <a:pt x="681" y="496"/>
                  </a:lnTo>
                  <a:lnTo>
                    <a:pt x="676" y="494"/>
                  </a:lnTo>
                  <a:lnTo>
                    <a:pt x="672" y="496"/>
                  </a:lnTo>
                  <a:lnTo>
                    <a:pt x="672" y="504"/>
                  </a:lnTo>
                  <a:lnTo>
                    <a:pt x="669" y="507"/>
                  </a:lnTo>
                  <a:lnTo>
                    <a:pt x="661" y="513"/>
                  </a:lnTo>
                  <a:lnTo>
                    <a:pt x="661" y="515"/>
                  </a:lnTo>
                  <a:lnTo>
                    <a:pt x="666" y="521"/>
                  </a:lnTo>
                  <a:lnTo>
                    <a:pt x="669" y="528"/>
                  </a:lnTo>
                  <a:lnTo>
                    <a:pt x="673" y="533"/>
                  </a:lnTo>
                  <a:lnTo>
                    <a:pt x="672" y="541"/>
                  </a:lnTo>
                  <a:lnTo>
                    <a:pt x="671" y="548"/>
                  </a:lnTo>
                  <a:lnTo>
                    <a:pt x="667" y="555"/>
                  </a:lnTo>
                  <a:lnTo>
                    <a:pt x="664" y="567"/>
                  </a:lnTo>
                  <a:lnTo>
                    <a:pt x="655" y="573"/>
                  </a:lnTo>
                  <a:lnTo>
                    <a:pt x="654" y="579"/>
                  </a:lnTo>
                  <a:lnTo>
                    <a:pt x="650" y="585"/>
                  </a:lnTo>
                  <a:lnTo>
                    <a:pt x="650" y="589"/>
                  </a:lnTo>
                  <a:lnTo>
                    <a:pt x="655" y="594"/>
                  </a:lnTo>
                  <a:lnTo>
                    <a:pt x="658" y="602"/>
                  </a:lnTo>
                  <a:lnTo>
                    <a:pt x="655" y="604"/>
                  </a:lnTo>
                  <a:lnTo>
                    <a:pt x="658" y="611"/>
                  </a:lnTo>
                  <a:lnTo>
                    <a:pt x="662" y="615"/>
                  </a:lnTo>
                  <a:lnTo>
                    <a:pt x="670" y="621"/>
                  </a:lnTo>
                  <a:lnTo>
                    <a:pt x="675" y="625"/>
                  </a:lnTo>
                  <a:lnTo>
                    <a:pt x="676" y="632"/>
                  </a:lnTo>
                  <a:lnTo>
                    <a:pt x="683" y="637"/>
                  </a:lnTo>
                  <a:lnTo>
                    <a:pt x="681" y="642"/>
                  </a:lnTo>
                  <a:lnTo>
                    <a:pt x="676" y="652"/>
                  </a:lnTo>
                  <a:lnTo>
                    <a:pt x="673" y="658"/>
                  </a:lnTo>
                  <a:lnTo>
                    <a:pt x="673" y="647"/>
                  </a:lnTo>
                  <a:lnTo>
                    <a:pt x="671" y="641"/>
                  </a:lnTo>
                  <a:lnTo>
                    <a:pt x="667" y="647"/>
                  </a:lnTo>
                  <a:lnTo>
                    <a:pt x="661" y="661"/>
                  </a:lnTo>
                  <a:lnTo>
                    <a:pt x="658" y="669"/>
                  </a:lnTo>
                  <a:lnTo>
                    <a:pt x="655" y="676"/>
                  </a:lnTo>
                  <a:lnTo>
                    <a:pt x="648" y="684"/>
                  </a:lnTo>
                  <a:lnTo>
                    <a:pt x="644" y="692"/>
                  </a:lnTo>
                  <a:lnTo>
                    <a:pt x="642" y="703"/>
                  </a:lnTo>
                  <a:lnTo>
                    <a:pt x="635" y="721"/>
                  </a:lnTo>
                  <a:lnTo>
                    <a:pt x="628" y="726"/>
                  </a:lnTo>
                  <a:lnTo>
                    <a:pt x="624" y="731"/>
                  </a:lnTo>
                  <a:lnTo>
                    <a:pt x="621" y="735"/>
                  </a:lnTo>
                  <a:lnTo>
                    <a:pt x="616" y="741"/>
                  </a:lnTo>
                  <a:lnTo>
                    <a:pt x="609" y="745"/>
                  </a:lnTo>
                  <a:lnTo>
                    <a:pt x="604" y="750"/>
                  </a:lnTo>
                  <a:lnTo>
                    <a:pt x="596" y="748"/>
                  </a:lnTo>
                  <a:lnTo>
                    <a:pt x="588" y="756"/>
                  </a:lnTo>
                  <a:lnTo>
                    <a:pt x="585" y="767"/>
                  </a:lnTo>
                  <a:lnTo>
                    <a:pt x="579" y="773"/>
                  </a:lnTo>
                  <a:lnTo>
                    <a:pt x="574" y="777"/>
                  </a:lnTo>
                  <a:lnTo>
                    <a:pt x="565" y="769"/>
                  </a:lnTo>
                  <a:lnTo>
                    <a:pt x="559" y="775"/>
                  </a:lnTo>
                  <a:lnTo>
                    <a:pt x="550" y="783"/>
                  </a:lnTo>
                  <a:lnTo>
                    <a:pt x="546" y="796"/>
                  </a:lnTo>
                  <a:lnTo>
                    <a:pt x="534" y="807"/>
                  </a:lnTo>
                  <a:lnTo>
                    <a:pt x="523" y="805"/>
                  </a:lnTo>
                  <a:lnTo>
                    <a:pt x="515" y="807"/>
                  </a:lnTo>
                  <a:lnTo>
                    <a:pt x="515" y="821"/>
                  </a:lnTo>
                  <a:lnTo>
                    <a:pt x="508" y="824"/>
                  </a:lnTo>
                  <a:lnTo>
                    <a:pt x="507" y="835"/>
                  </a:lnTo>
                  <a:lnTo>
                    <a:pt x="499" y="841"/>
                  </a:lnTo>
                  <a:lnTo>
                    <a:pt x="499" y="845"/>
                  </a:lnTo>
                  <a:lnTo>
                    <a:pt x="495" y="849"/>
                  </a:lnTo>
                  <a:lnTo>
                    <a:pt x="491" y="853"/>
                  </a:lnTo>
                  <a:lnTo>
                    <a:pt x="481" y="853"/>
                  </a:lnTo>
                  <a:lnTo>
                    <a:pt x="483" y="853"/>
                  </a:lnTo>
                  <a:lnTo>
                    <a:pt x="491" y="855"/>
                  </a:lnTo>
                  <a:lnTo>
                    <a:pt x="494" y="857"/>
                  </a:lnTo>
                  <a:lnTo>
                    <a:pt x="489" y="865"/>
                  </a:lnTo>
                  <a:lnTo>
                    <a:pt x="489" y="873"/>
                  </a:lnTo>
                  <a:lnTo>
                    <a:pt x="481" y="870"/>
                  </a:lnTo>
                  <a:lnTo>
                    <a:pt x="476" y="881"/>
                  </a:lnTo>
                  <a:lnTo>
                    <a:pt x="471" y="883"/>
                  </a:lnTo>
                  <a:lnTo>
                    <a:pt x="468" y="879"/>
                  </a:lnTo>
                  <a:lnTo>
                    <a:pt x="459" y="875"/>
                  </a:lnTo>
                  <a:lnTo>
                    <a:pt x="458" y="869"/>
                  </a:lnTo>
                  <a:lnTo>
                    <a:pt x="457" y="864"/>
                  </a:lnTo>
                  <a:lnTo>
                    <a:pt x="457" y="873"/>
                  </a:lnTo>
                  <a:lnTo>
                    <a:pt x="462" y="886"/>
                  </a:lnTo>
                  <a:lnTo>
                    <a:pt x="461" y="896"/>
                  </a:lnTo>
                  <a:lnTo>
                    <a:pt x="459" y="905"/>
                  </a:lnTo>
                  <a:lnTo>
                    <a:pt x="461" y="908"/>
                  </a:lnTo>
                  <a:lnTo>
                    <a:pt x="461" y="913"/>
                  </a:lnTo>
                  <a:lnTo>
                    <a:pt x="455" y="923"/>
                  </a:lnTo>
                  <a:lnTo>
                    <a:pt x="449" y="925"/>
                  </a:lnTo>
                  <a:lnTo>
                    <a:pt x="449" y="929"/>
                  </a:lnTo>
                  <a:lnTo>
                    <a:pt x="437" y="923"/>
                  </a:lnTo>
                  <a:lnTo>
                    <a:pt x="428" y="919"/>
                  </a:lnTo>
                  <a:lnTo>
                    <a:pt x="428" y="936"/>
                  </a:lnTo>
                  <a:lnTo>
                    <a:pt x="433" y="947"/>
                  </a:lnTo>
                  <a:lnTo>
                    <a:pt x="442" y="957"/>
                  </a:lnTo>
                  <a:lnTo>
                    <a:pt x="441" y="964"/>
                  </a:lnTo>
                  <a:lnTo>
                    <a:pt x="436" y="979"/>
                  </a:lnTo>
                  <a:lnTo>
                    <a:pt x="432" y="1003"/>
                  </a:lnTo>
                  <a:lnTo>
                    <a:pt x="435" y="1019"/>
                  </a:lnTo>
                  <a:lnTo>
                    <a:pt x="437" y="1030"/>
                  </a:lnTo>
                  <a:lnTo>
                    <a:pt x="437" y="1040"/>
                  </a:lnTo>
                  <a:lnTo>
                    <a:pt x="419" y="1030"/>
                  </a:lnTo>
                  <a:lnTo>
                    <a:pt x="421" y="1038"/>
                  </a:lnTo>
                  <a:lnTo>
                    <a:pt x="417" y="1047"/>
                  </a:lnTo>
                  <a:lnTo>
                    <a:pt x="415" y="1056"/>
                  </a:lnTo>
                  <a:lnTo>
                    <a:pt x="418" y="1067"/>
                  </a:lnTo>
                  <a:lnTo>
                    <a:pt x="418" y="1073"/>
                  </a:lnTo>
                  <a:lnTo>
                    <a:pt x="421" y="1083"/>
                  </a:lnTo>
                  <a:lnTo>
                    <a:pt x="420" y="1105"/>
                  </a:lnTo>
                  <a:lnTo>
                    <a:pt x="423" y="1124"/>
                  </a:lnTo>
                  <a:lnTo>
                    <a:pt x="425" y="1140"/>
                  </a:lnTo>
                  <a:lnTo>
                    <a:pt x="429" y="1150"/>
                  </a:lnTo>
                  <a:lnTo>
                    <a:pt x="429" y="1163"/>
                  </a:lnTo>
                  <a:lnTo>
                    <a:pt x="425" y="1173"/>
                  </a:lnTo>
                  <a:lnTo>
                    <a:pt x="436" y="1175"/>
                  </a:lnTo>
                  <a:lnTo>
                    <a:pt x="437" y="1191"/>
                  </a:lnTo>
                  <a:lnTo>
                    <a:pt x="433" y="1203"/>
                  </a:lnTo>
                  <a:lnTo>
                    <a:pt x="421" y="1213"/>
                  </a:lnTo>
                  <a:lnTo>
                    <a:pt x="412" y="1223"/>
                  </a:lnTo>
                  <a:lnTo>
                    <a:pt x="400" y="1229"/>
                  </a:lnTo>
                  <a:lnTo>
                    <a:pt x="389" y="1241"/>
                  </a:lnTo>
                  <a:lnTo>
                    <a:pt x="374" y="1244"/>
                  </a:lnTo>
                  <a:lnTo>
                    <a:pt x="363" y="1252"/>
                  </a:lnTo>
                  <a:lnTo>
                    <a:pt x="373" y="1255"/>
                  </a:lnTo>
                  <a:lnTo>
                    <a:pt x="388" y="1251"/>
                  </a:lnTo>
                  <a:lnTo>
                    <a:pt x="399" y="1249"/>
                  </a:lnTo>
                  <a:lnTo>
                    <a:pt x="407" y="1243"/>
                  </a:lnTo>
                  <a:lnTo>
                    <a:pt x="418" y="1233"/>
                  </a:lnTo>
                  <a:lnTo>
                    <a:pt x="429" y="1225"/>
                  </a:lnTo>
                  <a:lnTo>
                    <a:pt x="439" y="1211"/>
                  </a:lnTo>
                  <a:lnTo>
                    <a:pt x="443" y="1199"/>
                  </a:lnTo>
                  <a:lnTo>
                    <a:pt x="447" y="1187"/>
                  </a:lnTo>
                  <a:lnTo>
                    <a:pt x="447" y="1181"/>
                  </a:lnTo>
                  <a:lnTo>
                    <a:pt x="451" y="1182"/>
                  </a:lnTo>
                  <a:lnTo>
                    <a:pt x="453" y="1188"/>
                  </a:lnTo>
                  <a:lnTo>
                    <a:pt x="459" y="1195"/>
                  </a:lnTo>
                  <a:lnTo>
                    <a:pt x="470" y="1192"/>
                  </a:lnTo>
                  <a:lnTo>
                    <a:pt x="481" y="1191"/>
                  </a:lnTo>
                  <a:lnTo>
                    <a:pt x="486" y="1203"/>
                  </a:lnTo>
                  <a:lnTo>
                    <a:pt x="489" y="1216"/>
                  </a:lnTo>
                  <a:lnTo>
                    <a:pt x="500" y="1222"/>
                  </a:lnTo>
                  <a:lnTo>
                    <a:pt x="516" y="1227"/>
                  </a:lnTo>
                  <a:lnTo>
                    <a:pt x="517" y="1232"/>
                  </a:lnTo>
                  <a:lnTo>
                    <a:pt x="507" y="1233"/>
                  </a:lnTo>
                  <a:lnTo>
                    <a:pt x="513" y="1237"/>
                  </a:lnTo>
                  <a:lnTo>
                    <a:pt x="520" y="1251"/>
                  </a:lnTo>
                  <a:lnTo>
                    <a:pt x="536" y="1261"/>
                  </a:lnTo>
                  <a:lnTo>
                    <a:pt x="543" y="1273"/>
                  </a:lnTo>
                  <a:lnTo>
                    <a:pt x="545" y="1281"/>
                  </a:lnTo>
                  <a:lnTo>
                    <a:pt x="543" y="1291"/>
                  </a:lnTo>
                  <a:lnTo>
                    <a:pt x="542" y="1302"/>
                  </a:lnTo>
                  <a:lnTo>
                    <a:pt x="536" y="1309"/>
                  </a:lnTo>
                  <a:lnTo>
                    <a:pt x="529" y="1321"/>
                  </a:lnTo>
                  <a:lnTo>
                    <a:pt x="523" y="1333"/>
                  </a:lnTo>
                  <a:lnTo>
                    <a:pt x="513" y="1339"/>
                  </a:lnTo>
                  <a:lnTo>
                    <a:pt x="483" y="1357"/>
                  </a:lnTo>
                  <a:lnTo>
                    <a:pt x="473" y="1354"/>
                  </a:lnTo>
                  <a:lnTo>
                    <a:pt x="467" y="1340"/>
                  </a:lnTo>
                  <a:lnTo>
                    <a:pt x="462" y="1336"/>
                  </a:lnTo>
                  <a:lnTo>
                    <a:pt x="458" y="1344"/>
                  </a:lnTo>
                  <a:lnTo>
                    <a:pt x="449" y="1341"/>
                  </a:lnTo>
                  <a:lnTo>
                    <a:pt x="440" y="1333"/>
                  </a:lnTo>
                  <a:lnTo>
                    <a:pt x="439" y="1338"/>
                  </a:lnTo>
                  <a:lnTo>
                    <a:pt x="431" y="1343"/>
                  </a:lnTo>
                  <a:lnTo>
                    <a:pt x="418" y="1331"/>
                  </a:lnTo>
                  <a:lnTo>
                    <a:pt x="417" y="1333"/>
                  </a:lnTo>
                  <a:lnTo>
                    <a:pt x="401" y="1331"/>
                  </a:lnTo>
                  <a:lnTo>
                    <a:pt x="390" y="1334"/>
                  </a:lnTo>
                  <a:lnTo>
                    <a:pt x="383" y="1332"/>
                  </a:lnTo>
                  <a:lnTo>
                    <a:pt x="377" y="1341"/>
                  </a:lnTo>
                  <a:lnTo>
                    <a:pt x="370" y="1345"/>
                  </a:lnTo>
                  <a:lnTo>
                    <a:pt x="377" y="1349"/>
                  </a:lnTo>
                  <a:lnTo>
                    <a:pt x="395" y="1345"/>
                  </a:lnTo>
                  <a:lnTo>
                    <a:pt x="412" y="1352"/>
                  </a:lnTo>
                  <a:lnTo>
                    <a:pt x="427" y="1358"/>
                  </a:lnTo>
                  <a:lnTo>
                    <a:pt x="435" y="1364"/>
                  </a:lnTo>
                  <a:lnTo>
                    <a:pt x="438" y="1373"/>
                  </a:lnTo>
                  <a:lnTo>
                    <a:pt x="445" y="1369"/>
                  </a:lnTo>
                  <a:lnTo>
                    <a:pt x="459" y="1371"/>
                  </a:lnTo>
                  <a:lnTo>
                    <a:pt x="507" y="1360"/>
                  </a:lnTo>
                  <a:lnTo>
                    <a:pt x="521" y="1355"/>
                  </a:lnTo>
                  <a:lnTo>
                    <a:pt x="527" y="1354"/>
                  </a:lnTo>
                  <a:lnTo>
                    <a:pt x="529" y="1359"/>
                  </a:lnTo>
                  <a:lnTo>
                    <a:pt x="521" y="1366"/>
                  </a:lnTo>
                  <a:lnTo>
                    <a:pt x="521" y="1374"/>
                  </a:lnTo>
                  <a:lnTo>
                    <a:pt x="514" y="1374"/>
                  </a:lnTo>
                  <a:lnTo>
                    <a:pt x="506" y="1368"/>
                  </a:lnTo>
                  <a:lnTo>
                    <a:pt x="512" y="1385"/>
                  </a:lnTo>
                  <a:lnTo>
                    <a:pt x="493" y="1402"/>
                  </a:lnTo>
                  <a:lnTo>
                    <a:pt x="485" y="1419"/>
                  </a:lnTo>
                  <a:lnTo>
                    <a:pt x="473" y="1421"/>
                  </a:lnTo>
                  <a:lnTo>
                    <a:pt x="468" y="1420"/>
                  </a:lnTo>
                  <a:lnTo>
                    <a:pt x="468" y="1405"/>
                  </a:lnTo>
                  <a:lnTo>
                    <a:pt x="458" y="1402"/>
                  </a:lnTo>
                  <a:lnTo>
                    <a:pt x="458" y="1417"/>
                  </a:lnTo>
                  <a:lnTo>
                    <a:pt x="451" y="1427"/>
                  </a:lnTo>
                  <a:lnTo>
                    <a:pt x="445" y="1436"/>
                  </a:lnTo>
                  <a:lnTo>
                    <a:pt x="437" y="1443"/>
                  </a:lnTo>
                  <a:lnTo>
                    <a:pt x="428" y="1442"/>
                  </a:lnTo>
                  <a:lnTo>
                    <a:pt x="420" y="1444"/>
                  </a:lnTo>
                  <a:lnTo>
                    <a:pt x="418" y="1457"/>
                  </a:lnTo>
                  <a:lnTo>
                    <a:pt x="408" y="1462"/>
                  </a:lnTo>
                  <a:lnTo>
                    <a:pt x="391" y="1457"/>
                  </a:lnTo>
                  <a:lnTo>
                    <a:pt x="361" y="1460"/>
                  </a:lnTo>
                  <a:lnTo>
                    <a:pt x="360" y="1463"/>
                  </a:lnTo>
                  <a:lnTo>
                    <a:pt x="379" y="1465"/>
                  </a:lnTo>
                  <a:lnTo>
                    <a:pt x="397" y="1469"/>
                  </a:lnTo>
                  <a:lnTo>
                    <a:pt x="409" y="1479"/>
                  </a:lnTo>
                  <a:lnTo>
                    <a:pt x="407" y="1487"/>
                  </a:lnTo>
                  <a:lnTo>
                    <a:pt x="393" y="1489"/>
                  </a:lnTo>
                  <a:lnTo>
                    <a:pt x="382" y="1485"/>
                  </a:lnTo>
                  <a:lnTo>
                    <a:pt x="379" y="1487"/>
                  </a:lnTo>
                  <a:lnTo>
                    <a:pt x="391" y="1493"/>
                  </a:lnTo>
                  <a:lnTo>
                    <a:pt x="402" y="1501"/>
                  </a:lnTo>
                  <a:lnTo>
                    <a:pt x="404" y="1508"/>
                  </a:lnTo>
                  <a:lnTo>
                    <a:pt x="402" y="1521"/>
                  </a:lnTo>
                  <a:lnTo>
                    <a:pt x="401" y="1530"/>
                  </a:lnTo>
                  <a:lnTo>
                    <a:pt x="402" y="1537"/>
                  </a:lnTo>
                  <a:lnTo>
                    <a:pt x="398" y="1545"/>
                  </a:lnTo>
                  <a:lnTo>
                    <a:pt x="398" y="1550"/>
                  </a:lnTo>
                  <a:lnTo>
                    <a:pt x="401" y="1559"/>
                  </a:lnTo>
                  <a:lnTo>
                    <a:pt x="395" y="1561"/>
                  </a:lnTo>
                  <a:lnTo>
                    <a:pt x="387" y="1557"/>
                  </a:lnTo>
                  <a:lnTo>
                    <a:pt x="385" y="1563"/>
                  </a:lnTo>
                  <a:lnTo>
                    <a:pt x="387" y="1569"/>
                  </a:lnTo>
                  <a:lnTo>
                    <a:pt x="394" y="1579"/>
                  </a:lnTo>
                  <a:lnTo>
                    <a:pt x="397" y="1591"/>
                  </a:lnTo>
                  <a:lnTo>
                    <a:pt x="389" y="1605"/>
                  </a:lnTo>
                  <a:lnTo>
                    <a:pt x="395" y="1614"/>
                  </a:lnTo>
                  <a:lnTo>
                    <a:pt x="396" y="1628"/>
                  </a:lnTo>
                  <a:lnTo>
                    <a:pt x="389" y="1643"/>
                  </a:lnTo>
                  <a:lnTo>
                    <a:pt x="383" y="1660"/>
                  </a:lnTo>
                  <a:lnTo>
                    <a:pt x="385" y="1679"/>
                  </a:lnTo>
                  <a:lnTo>
                    <a:pt x="380" y="1697"/>
                  </a:lnTo>
                  <a:lnTo>
                    <a:pt x="379" y="1725"/>
                  </a:lnTo>
                  <a:lnTo>
                    <a:pt x="367" y="1749"/>
                  </a:lnTo>
                  <a:lnTo>
                    <a:pt x="355" y="1782"/>
                  </a:lnTo>
                  <a:lnTo>
                    <a:pt x="347" y="1809"/>
                  </a:lnTo>
                  <a:lnTo>
                    <a:pt x="331" y="1809"/>
                  </a:lnTo>
                  <a:lnTo>
                    <a:pt x="315" y="1805"/>
                  </a:lnTo>
                  <a:lnTo>
                    <a:pt x="299" y="1809"/>
                  </a:lnTo>
                  <a:lnTo>
                    <a:pt x="286" y="1804"/>
                  </a:lnTo>
                  <a:lnTo>
                    <a:pt x="266" y="1803"/>
                  </a:lnTo>
                  <a:lnTo>
                    <a:pt x="252" y="1812"/>
                  </a:lnTo>
                  <a:lnTo>
                    <a:pt x="245" y="1827"/>
                  </a:lnTo>
                  <a:lnTo>
                    <a:pt x="231" y="1823"/>
                  </a:lnTo>
                  <a:lnTo>
                    <a:pt x="223" y="1839"/>
                  </a:lnTo>
                  <a:lnTo>
                    <a:pt x="216" y="1858"/>
                  </a:lnTo>
                  <a:lnTo>
                    <a:pt x="220" y="1889"/>
                  </a:lnTo>
                  <a:lnTo>
                    <a:pt x="214" y="1908"/>
                  </a:lnTo>
                  <a:lnTo>
                    <a:pt x="206" y="1915"/>
                  </a:lnTo>
                  <a:lnTo>
                    <a:pt x="192" y="1908"/>
                  </a:lnTo>
                  <a:lnTo>
                    <a:pt x="167" y="1908"/>
                  </a:lnTo>
                  <a:lnTo>
                    <a:pt x="141" y="1918"/>
                  </a:lnTo>
                  <a:lnTo>
                    <a:pt x="125" y="1911"/>
                  </a:lnTo>
                  <a:lnTo>
                    <a:pt x="106" y="1911"/>
                  </a:lnTo>
                  <a:lnTo>
                    <a:pt x="108" y="1905"/>
                  </a:lnTo>
                  <a:lnTo>
                    <a:pt x="113" y="1903"/>
                  </a:lnTo>
                  <a:lnTo>
                    <a:pt x="115" y="1895"/>
                  </a:lnTo>
                  <a:lnTo>
                    <a:pt x="116" y="1887"/>
                  </a:lnTo>
                  <a:lnTo>
                    <a:pt x="119" y="1880"/>
                  </a:lnTo>
                  <a:lnTo>
                    <a:pt x="115" y="1865"/>
                  </a:lnTo>
                  <a:lnTo>
                    <a:pt x="105" y="1849"/>
                  </a:lnTo>
                  <a:lnTo>
                    <a:pt x="96" y="1827"/>
                  </a:lnTo>
                  <a:lnTo>
                    <a:pt x="91" y="1813"/>
                  </a:lnTo>
                  <a:lnTo>
                    <a:pt x="84" y="1798"/>
                  </a:lnTo>
                  <a:lnTo>
                    <a:pt x="85" y="1789"/>
                  </a:lnTo>
                  <a:lnTo>
                    <a:pt x="95" y="1794"/>
                  </a:lnTo>
                  <a:lnTo>
                    <a:pt x="105" y="1796"/>
                  </a:lnTo>
                  <a:lnTo>
                    <a:pt x="96" y="1772"/>
                  </a:lnTo>
                  <a:lnTo>
                    <a:pt x="98" y="1768"/>
                  </a:lnTo>
                  <a:lnTo>
                    <a:pt x="108" y="1769"/>
                  </a:lnTo>
                  <a:lnTo>
                    <a:pt x="117" y="1764"/>
                  </a:lnTo>
                  <a:lnTo>
                    <a:pt x="118" y="1754"/>
                  </a:lnTo>
                  <a:lnTo>
                    <a:pt x="108" y="1739"/>
                  </a:lnTo>
                  <a:lnTo>
                    <a:pt x="93" y="1727"/>
                  </a:lnTo>
                  <a:lnTo>
                    <a:pt x="85" y="1711"/>
                  </a:lnTo>
                  <a:lnTo>
                    <a:pt x="71" y="1696"/>
                  </a:lnTo>
                  <a:lnTo>
                    <a:pt x="64" y="1671"/>
                  </a:lnTo>
                  <a:lnTo>
                    <a:pt x="61" y="1654"/>
                  </a:lnTo>
                  <a:lnTo>
                    <a:pt x="55" y="1635"/>
                  </a:lnTo>
                  <a:lnTo>
                    <a:pt x="50" y="1633"/>
                  </a:lnTo>
                  <a:lnTo>
                    <a:pt x="44" y="1635"/>
                  </a:lnTo>
                  <a:lnTo>
                    <a:pt x="47" y="1618"/>
                  </a:lnTo>
                  <a:lnTo>
                    <a:pt x="44" y="1609"/>
                  </a:lnTo>
                  <a:lnTo>
                    <a:pt x="43" y="1598"/>
                  </a:lnTo>
                  <a:lnTo>
                    <a:pt x="53" y="1587"/>
                  </a:lnTo>
                  <a:lnTo>
                    <a:pt x="50" y="1569"/>
                  </a:lnTo>
                  <a:lnTo>
                    <a:pt x="35" y="1572"/>
                  </a:lnTo>
                  <a:lnTo>
                    <a:pt x="40" y="1551"/>
                  </a:lnTo>
                  <a:lnTo>
                    <a:pt x="37" y="1538"/>
                  </a:lnTo>
                  <a:lnTo>
                    <a:pt x="17" y="1528"/>
                  </a:lnTo>
                  <a:lnTo>
                    <a:pt x="27" y="1515"/>
                  </a:lnTo>
                  <a:lnTo>
                    <a:pt x="33" y="1510"/>
                  </a:lnTo>
                  <a:lnTo>
                    <a:pt x="30" y="1507"/>
                  </a:lnTo>
                  <a:lnTo>
                    <a:pt x="25" y="1508"/>
                  </a:lnTo>
                  <a:lnTo>
                    <a:pt x="30" y="1495"/>
                  </a:lnTo>
                  <a:lnTo>
                    <a:pt x="25" y="1489"/>
                  </a:lnTo>
                  <a:lnTo>
                    <a:pt x="21" y="1499"/>
                  </a:lnTo>
                  <a:lnTo>
                    <a:pt x="13" y="1508"/>
                  </a:lnTo>
                  <a:lnTo>
                    <a:pt x="15" y="1503"/>
                  </a:lnTo>
                  <a:lnTo>
                    <a:pt x="15" y="1493"/>
                  </a:lnTo>
                  <a:lnTo>
                    <a:pt x="12" y="1487"/>
                  </a:lnTo>
                  <a:lnTo>
                    <a:pt x="6" y="1485"/>
                  </a:lnTo>
                  <a:lnTo>
                    <a:pt x="4" y="1478"/>
                  </a:lnTo>
                  <a:lnTo>
                    <a:pt x="4" y="1465"/>
                  </a:lnTo>
                  <a:lnTo>
                    <a:pt x="1" y="1446"/>
                  </a:lnTo>
                  <a:lnTo>
                    <a:pt x="1" y="1436"/>
                  </a:lnTo>
                  <a:lnTo>
                    <a:pt x="0" y="1423"/>
                  </a:lnTo>
                  <a:lnTo>
                    <a:pt x="0" y="1409"/>
                  </a:lnTo>
                  <a:lnTo>
                    <a:pt x="7" y="1397"/>
                  </a:lnTo>
                  <a:lnTo>
                    <a:pt x="10" y="1393"/>
                  </a:lnTo>
                  <a:lnTo>
                    <a:pt x="13" y="1399"/>
                  </a:lnTo>
                  <a:lnTo>
                    <a:pt x="11" y="1428"/>
                  </a:lnTo>
                  <a:lnTo>
                    <a:pt x="17" y="1411"/>
                  </a:lnTo>
                  <a:lnTo>
                    <a:pt x="21" y="1423"/>
                  </a:lnTo>
                  <a:lnTo>
                    <a:pt x="31" y="1416"/>
                  </a:lnTo>
                  <a:lnTo>
                    <a:pt x="45" y="1367"/>
                  </a:lnTo>
                  <a:lnTo>
                    <a:pt x="39" y="1351"/>
                  </a:lnTo>
                  <a:lnTo>
                    <a:pt x="39" y="1330"/>
                  </a:lnTo>
                  <a:lnTo>
                    <a:pt x="47" y="1319"/>
                  </a:lnTo>
                  <a:lnTo>
                    <a:pt x="57" y="1303"/>
                  </a:lnTo>
                  <a:lnTo>
                    <a:pt x="58" y="1286"/>
                  </a:lnTo>
                  <a:lnTo>
                    <a:pt x="72" y="1281"/>
                  </a:lnTo>
                  <a:lnTo>
                    <a:pt x="93" y="1273"/>
                  </a:lnTo>
                  <a:lnTo>
                    <a:pt x="101" y="1260"/>
                  </a:lnTo>
                  <a:lnTo>
                    <a:pt x="104" y="1241"/>
                  </a:lnTo>
                  <a:lnTo>
                    <a:pt x="98" y="1230"/>
                  </a:lnTo>
                  <a:lnTo>
                    <a:pt x="106" y="1207"/>
                  </a:lnTo>
                  <a:lnTo>
                    <a:pt x="109" y="1193"/>
                  </a:lnTo>
                  <a:lnTo>
                    <a:pt x="108" y="1182"/>
                  </a:lnTo>
                  <a:lnTo>
                    <a:pt x="100" y="1151"/>
                  </a:lnTo>
                  <a:lnTo>
                    <a:pt x="88" y="1135"/>
                  </a:lnTo>
                  <a:lnTo>
                    <a:pt x="93" y="1127"/>
                  </a:lnTo>
                  <a:lnTo>
                    <a:pt x="111" y="1120"/>
                  </a:lnTo>
                  <a:lnTo>
                    <a:pt x="123" y="1107"/>
                  </a:lnTo>
                  <a:lnTo>
                    <a:pt x="133" y="1085"/>
                  </a:lnTo>
                  <a:lnTo>
                    <a:pt x="129" y="1059"/>
                  </a:lnTo>
                  <a:lnTo>
                    <a:pt x="105" y="1040"/>
                  </a:lnTo>
                  <a:lnTo>
                    <a:pt x="95" y="1021"/>
                  </a:lnTo>
                  <a:lnTo>
                    <a:pt x="95" y="995"/>
                  </a:lnTo>
                  <a:lnTo>
                    <a:pt x="98" y="946"/>
                  </a:lnTo>
                  <a:lnTo>
                    <a:pt x="93" y="927"/>
                  </a:lnTo>
                  <a:lnTo>
                    <a:pt x="89" y="924"/>
                  </a:lnTo>
                  <a:lnTo>
                    <a:pt x="91" y="910"/>
                  </a:lnTo>
                  <a:lnTo>
                    <a:pt x="95" y="899"/>
                  </a:lnTo>
                  <a:lnTo>
                    <a:pt x="96" y="887"/>
                  </a:lnTo>
                  <a:lnTo>
                    <a:pt x="95" y="885"/>
                  </a:lnTo>
                  <a:lnTo>
                    <a:pt x="96" y="877"/>
                  </a:lnTo>
                  <a:lnTo>
                    <a:pt x="99" y="866"/>
                  </a:lnTo>
                  <a:lnTo>
                    <a:pt x="102" y="854"/>
                  </a:lnTo>
                  <a:lnTo>
                    <a:pt x="102" y="851"/>
                  </a:lnTo>
                  <a:lnTo>
                    <a:pt x="110" y="841"/>
                  </a:lnTo>
                  <a:lnTo>
                    <a:pt x="108" y="839"/>
                  </a:lnTo>
                  <a:lnTo>
                    <a:pt x="105" y="835"/>
                  </a:lnTo>
                  <a:lnTo>
                    <a:pt x="98" y="818"/>
                  </a:lnTo>
                  <a:lnTo>
                    <a:pt x="95" y="797"/>
                  </a:lnTo>
                  <a:lnTo>
                    <a:pt x="100" y="775"/>
                  </a:lnTo>
                  <a:lnTo>
                    <a:pt x="108" y="758"/>
                  </a:lnTo>
                  <a:lnTo>
                    <a:pt x="125" y="741"/>
                  </a:lnTo>
                  <a:lnTo>
                    <a:pt x="137" y="725"/>
                  </a:lnTo>
                  <a:lnTo>
                    <a:pt x="157" y="713"/>
                  </a:lnTo>
                  <a:lnTo>
                    <a:pt x="181" y="707"/>
                  </a:lnTo>
                  <a:lnTo>
                    <a:pt x="201" y="712"/>
                  </a:lnTo>
                  <a:lnTo>
                    <a:pt x="217" y="713"/>
                  </a:lnTo>
                  <a:lnTo>
                    <a:pt x="228" y="699"/>
                  </a:lnTo>
                  <a:lnTo>
                    <a:pt x="231" y="687"/>
                  </a:lnTo>
                  <a:lnTo>
                    <a:pt x="231" y="665"/>
                  </a:lnTo>
                  <a:lnTo>
                    <a:pt x="224" y="652"/>
                  </a:lnTo>
                  <a:lnTo>
                    <a:pt x="209" y="635"/>
                  </a:lnTo>
                  <a:lnTo>
                    <a:pt x="207" y="624"/>
                  </a:lnTo>
                  <a:lnTo>
                    <a:pt x="215" y="612"/>
                  </a:lnTo>
                  <a:lnTo>
                    <a:pt x="230" y="590"/>
                  </a:lnTo>
                  <a:lnTo>
                    <a:pt x="244" y="563"/>
                  </a:lnTo>
                  <a:lnTo>
                    <a:pt x="248" y="551"/>
                  </a:lnTo>
                  <a:lnTo>
                    <a:pt x="259" y="497"/>
                  </a:lnTo>
                  <a:lnTo>
                    <a:pt x="260" y="466"/>
                  </a:lnTo>
                  <a:lnTo>
                    <a:pt x="260" y="445"/>
                  </a:lnTo>
                  <a:lnTo>
                    <a:pt x="259" y="429"/>
                  </a:lnTo>
                  <a:lnTo>
                    <a:pt x="266" y="424"/>
                  </a:lnTo>
                  <a:lnTo>
                    <a:pt x="279" y="424"/>
                  </a:lnTo>
                  <a:lnTo>
                    <a:pt x="291" y="415"/>
                  </a:lnTo>
                  <a:lnTo>
                    <a:pt x="296" y="411"/>
                  </a:lnTo>
                  <a:lnTo>
                    <a:pt x="297" y="407"/>
                  </a:lnTo>
                  <a:lnTo>
                    <a:pt x="301" y="398"/>
                  </a:lnTo>
                  <a:lnTo>
                    <a:pt x="303" y="377"/>
                  </a:lnTo>
                  <a:lnTo>
                    <a:pt x="310" y="361"/>
                  </a:lnTo>
                  <a:lnTo>
                    <a:pt x="334" y="330"/>
                  </a:lnTo>
                  <a:lnTo>
                    <a:pt x="340" y="316"/>
                  </a:lnTo>
                  <a:lnTo>
                    <a:pt x="353" y="302"/>
                  </a:lnTo>
                  <a:lnTo>
                    <a:pt x="360" y="290"/>
                  </a:lnTo>
                  <a:lnTo>
                    <a:pt x="361" y="282"/>
                  </a:lnTo>
                  <a:lnTo>
                    <a:pt x="360" y="268"/>
                  </a:lnTo>
                  <a:lnTo>
                    <a:pt x="353" y="258"/>
                  </a:lnTo>
                  <a:lnTo>
                    <a:pt x="347" y="247"/>
                  </a:lnTo>
                  <a:lnTo>
                    <a:pt x="349" y="233"/>
                  </a:lnTo>
                  <a:lnTo>
                    <a:pt x="363" y="217"/>
                  </a:lnTo>
                  <a:lnTo>
                    <a:pt x="369" y="206"/>
                  </a:lnTo>
                  <a:lnTo>
                    <a:pt x="370" y="194"/>
                  </a:lnTo>
                  <a:lnTo>
                    <a:pt x="374" y="177"/>
                  </a:lnTo>
                  <a:lnTo>
                    <a:pt x="382" y="167"/>
                  </a:lnTo>
                  <a:lnTo>
                    <a:pt x="391" y="155"/>
                  </a:lnTo>
                  <a:lnTo>
                    <a:pt x="399" y="147"/>
                  </a:lnTo>
                  <a:lnTo>
                    <a:pt x="412" y="144"/>
                  </a:lnTo>
                  <a:lnTo>
                    <a:pt x="423" y="150"/>
                  </a:lnTo>
                  <a:lnTo>
                    <a:pt x="433" y="162"/>
                  </a:lnTo>
                  <a:lnTo>
                    <a:pt x="437" y="163"/>
                  </a:lnTo>
                  <a:lnTo>
                    <a:pt x="445" y="147"/>
                  </a:lnTo>
                  <a:lnTo>
                    <a:pt x="450" y="127"/>
                  </a:lnTo>
                  <a:lnTo>
                    <a:pt x="451" y="118"/>
                  </a:lnTo>
                  <a:lnTo>
                    <a:pt x="451" y="108"/>
                  </a:lnTo>
                  <a:lnTo>
                    <a:pt x="449" y="96"/>
                  </a:lnTo>
                  <a:lnTo>
                    <a:pt x="453" y="86"/>
                  </a:lnTo>
                  <a:lnTo>
                    <a:pt x="458" y="83"/>
                  </a:lnTo>
                  <a:lnTo>
                    <a:pt x="467" y="81"/>
                  </a:lnTo>
                  <a:lnTo>
                    <a:pt x="476" y="83"/>
                  </a:lnTo>
                  <a:lnTo>
                    <a:pt x="487" y="81"/>
                  </a:lnTo>
                  <a:lnTo>
                    <a:pt x="496" y="83"/>
                  </a:lnTo>
                  <a:lnTo>
                    <a:pt x="533" y="91"/>
                  </a:lnTo>
                  <a:lnTo>
                    <a:pt x="539" y="94"/>
                  </a:lnTo>
                  <a:lnTo>
                    <a:pt x="547" y="91"/>
                  </a:lnTo>
                  <a:lnTo>
                    <a:pt x="553" y="83"/>
                  </a:lnTo>
                  <a:lnTo>
                    <a:pt x="551" y="81"/>
                  </a:lnTo>
                  <a:lnTo>
                    <a:pt x="543" y="75"/>
                  </a:lnTo>
                  <a:lnTo>
                    <a:pt x="541" y="66"/>
                  </a:lnTo>
                  <a:lnTo>
                    <a:pt x="546" y="55"/>
                  </a:lnTo>
                  <a:lnTo>
                    <a:pt x="549" y="42"/>
                  </a:lnTo>
                  <a:lnTo>
                    <a:pt x="553" y="36"/>
                  </a:lnTo>
                  <a:lnTo>
                    <a:pt x="553" y="28"/>
                  </a:lnTo>
                  <a:lnTo>
                    <a:pt x="552" y="18"/>
                  </a:lnTo>
                  <a:lnTo>
                    <a:pt x="547" y="13"/>
                  </a:lnTo>
                  <a:lnTo>
                    <a:pt x="545" y="5"/>
                  </a:lnTo>
                  <a:lnTo>
                    <a:pt x="550" y="2"/>
                  </a:lnTo>
                  <a:lnTo>
                    <a:pt x="562" y="2"/>
                  </a:lnTo>
                  <a:lnTo>
                    <a:pt x="571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8" name="Freeform 48">
              <a:extLst>
                <a:ext uri="{FF2B5EF4-FFF2-40B4-BE49-F238E27FC236}">
                  <a16:creationId xmlns:a16="http://schemas.microsoft.com/office/drawing/2014/main" id="{F089B5DA-D5EA-230B-1A4C-96271C942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2271" y="2865274"/>
              <a:ext cx="61722" cy="137160"/>
            </a:xfrm>
            <a:custGeom>
              <a:avLst/>
              <a:gdLst>
                <a:gd name="T0" fmla="*/ 4 w 63"/>
                <a:gd name="T1" fmla="*/ 138 h 139"/>
                <a:gd name="T2" fmla="*/ 12 w 63"/>
                <a:gd name="T3" fmla="*/ 132 h 139"/>
                <a:gd name="T4" fmla="*/ 18 w 63"/>
                <a:gd name="T5" fmla="*/ 122 h 139"/>
                <a:gd name="T6" fmla="*/ 24 w 63"/>
                <a:gd name="T7" fmla="*/ 111 h 139"/>
                <a:gd name="T8" fmla="*/ 36 w 63"/>
                <a:gd name="T9" fmla="*/ 99 h 139"/>
                <a:gd name="T10" fmla="*/ 44 w 63"/>
                <a:gd name="T11" fmla="*/ 89 h 139"/>
                <a:gd name="T12" fmla="*/ 44 w 63"/>
                <a:gd name="T13" fmla="*/ 84 h 139"/>
                <a:gd name="T14" fmla="*/ 57 w 63"/>
                <a:gd name="T15" fmla="*/ 71 h 139"/>
                <a:gd name="T16" fmla="*/ 53 w 63"/>
                <a:gd name="T17" fmla="*/ 59 h 139"/>
                <a:gd name="T18" fmla="*/ 50 w 63"/>
                <a:gd name="T19" fmla="*/ 31 h 139"/>
                <a:gd name="T20" fmla="*/ 54 w 63"/>
                <a:gd name="T21" fmla="*/ 24 h 139"/>
                <a:gd name="T22" fmla="*/ 56 w 63"/>
                <a:gd name="T23" fmla="*/ 24 h 139"/>
                <a:gd name="T24" fmla="*/ 62 w 63"/>
                <a:gd name="T25" fmla="*/ 19 h 139"/>
                <a:gd name="T26" fmla="*/ 61 w 63"/>
                <a:gd name="T27" fmla="*/ 12 h 139"/>
                <a:gd name="T28" fmla="*/ 62 w 63"/>
                <a:gd name="T29" fmla="*/ 2 h 139"/>
                <a:gd name="T30" fmla="*/ 54 w 63"/>
                <a:gd name="T31" fmla="*/ 0 h 139"/>
                <a:gd name="T32" fmla="*/ 46 w 63"/>
                <a:gd name="T33" fmla="*/ 8 h 139"/>
                <a:gd name="T34" fmla="*/ 36 w 63"/>
                <a:gd name="T35" fmla="*/ 4 h 139"/>
                <a:gd name="T36" fmla="*/ 10 w 63"/>
                <a:gd name="T37" fmla="*/ 38 h 139"/>
                <a:gd name="T38" fmla="*/ 4 w 63"/>
                <a:gd name="T39" fmla="*/ 54 h 139"/>
                <a:gd name="T40" fmla="*/ 2 w 63"/>
                <a:gd name="T41" fmla="*/ 68 h 139"/>
                <a:gd name="T42" fmla="*/ 3 w 63"/>
                <a:gd name="T43" fmla="*/ 80 h 139"/>
                <a:gd name="T44" fmla="*/ 0 w 63"/>
                <a:gd name="T45" fmla="*/ 92 h 139"/>
                <a:gd name="T46" fmla="*/ 1 w 63"/>
                <a:gd name="T47" fmla="*/ 101 h 139"/>
                <a:gd name="T48" fmla="*/ 6 w 63"/>
                <a:gd name="T49" fmla="*/ 108 h 139"/>
                <a:gd name="T50" fmla="*/ 5 w 63"/>
                <a:gd name="T51" fmla="*/ 119 h 139"/>
                <a:gd name="T52" fmla="*/ 7 w 63"/>
                <a:gd name="T53" fmla="*/ 118 h 139"/>
                <a:gd name="T54" fmla="*/ 12 w 63"/>
                <a:gd name="T55" fmla="*/ 118 h 139"/>
                <a:gd name="T56" fmla="*/ 11 w 63"/>
                <a:gd name="T57" fmla="*/ 126 h 139"/>
                <a:gd name="T58" fmla="*/ 6 w 63"/>
                <a:gd name="T59" fmla="*/ 134 h 139"/>
                <a:gd name="T60" fmla="*/ 4 w 63"/>
                <a:gd name="T61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39">
                  <a:moveTo>
                    <a:pt x="4" y="138"/>
                  </a:moveTo>
                  <a:lnTo>
                    <a:pt x="12" y="132"/>
                  </a:lnTo>
                  <a:lnTo>
                    <a:pt x="18" y="122"/>
                  </a:lnTo>
                  <a:lnTo>
                    <a:pt x="24" y="111"/>
                  </a:lnTo>
                  <a:lnTo>
                    <a:pt x="36" y="99"/>
                  </a:lnTo>
                  <a:lnTo>
                    <a:pt x="44" y="89"/>
                  </a:lnTo>
                  <a:lnTo>
                    <a:pt x="44" y="84"/>
                  </a:lnTo>
                  <a:lnTo>
                    <a:pt x="57" y="71"/>
                  </a:lnTo>
                  <a:lnTo>
                    <a:pt x="53" y="59"/>
                  </a:lnTo>
                  <a:lnTo>
                    <a:pt x="50" y="31"/>
                  </a:lnTo>
                  <a:lnTo>
                    <a:pt x="54" y="24"/>
                  </a:lnTo>
                  <a:lnTo>
                    <a:pt x="56" y="24"/>
                  </a:lnTo>
                  <a:lnTo>
                    <a:pt x="62" y="19"/>
                  </a:lnTo>
                  <a:lnTo>
                    <a:pt x="61" y="12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8"/>
                  </a:lnTo>
                  <a:lnTo>
                    <a:pt x="36" y="4"/>
                  </a:lnTo>
                  <a:lnTo>
                    <a:pt x="10" y="38"/>
                  </a:lnTo>
                  <a:lnTo>
                    <a:pt x="4" y="54"/>
                  </a:lnTo>
                  <a:lnTo>
                    <a:pt x="2" y="68"/>
                  </a:lnTo>
                  <a:lnTo>
                    <a:pt x="3" y="80"/>
                  </a:lnTo>
                  <a:lnTo>
                    <a:pt x="0" y="92"/>
                  </a:lnTo>
                  <a:lnTo>
                    <a:pt x="1" y="101"/>
                  </a:lnTo>
                  <a:lnTo>
                    <a:pt x="6" y="108"/>
                  </a:lnTo>
                  <a:lnTo>
                    <a:pt x="5" y="119"/>
                  </a:lnTo>
                  <a:lnTo>
                    <a:pt x="7" y="118"/>
                  </a:lnTo>
                  <a:lnTo>
                    <a:pt x="12" y="118"/>
                  </a:lnTo>
                  <a:lnTo>
                    <a:pt x="11" y="126"/>
                  </a:lnTo>
                  <a:lnTo>
                    <a:pt x="6" y="134"/>
                  </a:lnTo>
                  <a:lnTo>
                    <a:pt x="4" y="13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79" name="Freeform 49">
              <a:extLst>
                <a:ext uri="{FF2B5EF4-FFF2-40B4-BE49-F238E27FC236}">
                  <a16:creationId xmlns:a16="http://schemas.microsoft.com/office/drawing/2014/main" id="{4668E406-AC58-46C3-8C99-62D30EEC7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4712" y="2947571"/>
              <a:ext cx="48007" cy="153620"/>
            </a:xfrm>
            <a:custGeom>
              <a:avLst/>
              <a:gdLst>
                <a:gd name="T0" fmla="*/ 1 w 49"/>
                <a:gd name="T1" fmla="*/ 154 h 155"/>
                <a:gd name="T2" fmla="*/ 11 w 49"/>
                <a:gd name="T3" fmla="*/ 141 h 155"/>
                <a:gd name="T4" fmla="*/ 17 w 49"/>
                <a:gd name="T5" fmla="*/ 125 h 155"/>
                <a:gd name="T6" fmla="*/ 21 w 49"/>
                <a:gd name="T7" fmla="*/ 100 h 155"/>
                <a:gd name="T8" fmla="*/ 29 w 49"/>
                <a:gd name="T9" fmla="*/ 74 h 155"/>
                <a:gd name="T10" fmla="*/ 35 w 49"/>
                <a:gd name="T11" fmla="*/ 55 h 155"/>
                <a:gd name="T12" fmla="*/ 41 w 49"/>
                <a:gd name="T13" fmla="*/ 32 h 155"/>
                <a:gd name="T14" fmla="*/ 44 w 49"/>
                <a:gd name="T15" fmla="*/ 13 h 155"/>
                <a:gd name="T16" fmla="*/ 48 w 49"/>
                <a:gd name="T17" fmla="*/ 6 h 155"/>
                <a:gd name="T18" fmla="*/ 48 w 49"/>
                <a:gd name="T19" fmla="*/ 0 h 155"/>
                <a:gd name="T20" fmla="*/ 43 w 49"/>
                <a:gd name="T21" fmla="*/ 7 h 155"/>
                <a:gd name="T22" fmla="*/ 38 w 49"/>
                <a:gd name="T23" fmla="*/ 17 h 155"/>
                <a:gd name="T24" fmla="*/ 35 w 49"/>
                <a:gd name="T25" fmla="*/ 30 h 155"/>
                <a:gd name="T26" fmla="*/ 26 w 49"/>
                <a:gd name="T27" fmla="*/ 62 h 155"/>
                <a:gd name="T28" fmla="*/ 18 w 49"/>
                <a:gd name="T29" fmla="*/ 75 h 155"/>
                <a:gd name="T30" fmla="*/ 7 w 49"/>
                <a:gd name="T31" fmla="*/ 100 h 155"/>
                <a:gd name="T32" fmla="*/ 3 w 49"/>
                <a:gd name="T33" fmla="*/ 121 h 155"/>
                <a:gd name="T34" fmla="*/ 0 w 49"/>
                <a:gd name="T35" fmla="*/ 148 h 155"/>
                <a:gd name="T36" fmla="*/ 1 w 49"/>
                <a:gd name="T3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155">
                  <a:moveTo>
                    <a:pt x="1" y="154"/>
                  </a:moveTo>
                  <a:lnTo>
                    <a:pt x="11" y="141"/>
                  </a:lnTo>
                  <a:lnTo>
                    <a:pt x="17" y="125"/>
                  </a:lnTo>
                  <a:lnTo>
                    <a:pt x="21" y="100"/>
                  </a:lnTo>
                  <a:lnTo>
                    <a:pt x="29" y="74"/>
                  </a:lnTo>
                  <a:lnTo>
                    <a:pt x="35" y="55"/>
                  </a:lnTo>
                  <a:lnTo>
                    <a:pt x="41" y="32"/>
                  </a:lnTo>
                  <a:lnTo>
                    <a:pt x="44" y="13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43" y="7"/>
                  </a:lnTo>
                  <a:lnTo>
                    <a:pt x="38" y="17"/>
                  </a:lnTo>
                  <a:lnTo>
                    <a:pt x="35" y="30"/>
                  </a:lnTo>
                  <a:lnTo>
                    <a:pt x="26" y="62"/>
                  </a:lnTo>
                  <a:lnTo>
                    <a:pt x="18" y="75"/>
                  </a:lnTo>
                  <a:lnTo>
                    <a:pt x="7" y="100"/>
                  </a:lnTo>
                  <a:lnTo>
                    <a:pt x="3" y="121"/>
                  </a:lnTo>
                  <a:lnTo>
                    <a:pt x="0" y="148"/>
                  </a:lnTo>
                  <a:lnTo>
                    <a:pt x="1" y="15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0" name="Freeform 50">
              <a:extLst>
                <a:ext uri="{FF2B5EF4-FFF2-40B4-BE49-F238E27FC236}">
                  <a16:creationId xmlns:a16="http://schemas.microsoft.com/office/drawing/2014/main" id="{83D55418-D315-F34B-984C-6A8B99564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3584" y="2374239"/>
              <a:ext cx="39776" cy="101499"/>
            </a:xfrm>
            <a:custGeom>
              <a:avLst/>
              <a:gdLst>
                <a:gd name="T0" fmla="*/ 33 w 41"/>
                <a:gd name="T1" fmla="*/ 2 h 103"/>
                <a:gd name="T2" fmla="*/ 32 w 41"/>
                <a:gd name="T3" fmla="*/ 0 h 103"/>
                <a:gd name="T4" fmla="*/ 27 w 41"/>
                <a:gd name="T5" fmla="*/ 6 h 103"/>
                <a:gd name="T6" fmla="*/ 18 w 41"/>
                <a:gd name="T7" fmla="*/ 10 h 103"/>
                <a:gd name="T8" fmla="*/ 13 w 41"/>
                <a:gd name="T9" fmla="*/ 15 h 103"/>
                <a:gd name="T10" fmla="*/ 15 w 41"/>
                <a:gd name="T11" fmla="*/ 21 h 103"/>
                <a:gd name="T12" fmla="*/ 14 w 41"/>
                <a:gd name="T13" fmla="*/ 31 h 103"/>
                <a:gd name="T14" fmla="*/ 16 w 41"/>
                <a:gd name="T15" fmla="*/ 40 h 103"/>
                <a:gd name="T16" fmla="*/ 11 w 41"/>
                <a:gd name="T17" fmla="*/ 44 h 103"/>
                <a:gd name="T18" fmla="*/ 0 w 41"/>
                <a:gd name="T19" fmla="*/ 49 h 103"/>
                <a:gd name="T20" fmla="*/ 1 w 41"/>
                <a:gd name="T21" fmla="*/ 57 h 103"/>
                <a:gd name="T22" fmla="*/ 6 w 41"/>
                <a:gd name="T23" fmla="*/ 62 h 103"/>
                <a:gd name="T24" fmla="*/ 17 w 41"/>
                <a:gd name="T25" fmla="*/ 57 h 103"/>
                <a:gd name="T26" fmla="*/ 19 w 41"/>
                <a:gd name="T27" fmla="*/ 63 h 103"/>
                <a:gd name="T28" fmla="*/ 15 w 41"/>
                <a:gd name="T29" fmla="*/ 76 h 103"/>
                <a:gd name="T30" fmla="*/ 11 w 41"/>
                <a:gd name="T31" fmla="*/ 87 h 103"/>
                <a:gd name="T32" fmla="*/ 5 w 41"/>
                <a:gd name="T33" fmla="*/ 102 h 103"/>
                <a:gd name="T34" fmla="*/ 9 w 41"/>
                <a:gd name="T35" fmla="*/ 100 h 103"/>
                <a:gd name="T36" fmla="*/ 17 w 41"/>
                <a:gd name="T37" fmla="*/ 91 h 103"/>
                <a:gd name="T38" fmla="*/ 24 w 41"/>
                <a:gd name="T39" fmla="*/ 88 h 103"/>
                <a:gd name="T40" fmla="*/ 26 w 41"/>
                <a:gd name="T41" fmla="*/ 78 h 103"/>
                <a:gd name="T42" fmla="*/ 28 w 41"/>
                <a:gd name="T43" fmla="*/ 70 h 103"/>
                <a:gd name="T44" fmla="*/ 31 w 41"/>
                <a:gd name="T45" fmla="*/ 67 h 103"/>
                <a:gd name="T46" fmla="*/ 33 w 41"/>
                <a:gd name="T47" fmla="*/ 53 h 103"/>
                <a:gd name="T48" fmla="*/ 35 w 41"/>
                <a:gd name="T49" fmla="*/ 50 h 103"/>
                <a:gd name="T50" fmla="*/ 37 w 41"/>
                <a:gd name="T51" fmla="*/ 40 h 103"/>
                <a:gd name="T52" fmla="*/ 40 w 41"/>
                <a:gd name="T53" fmla="*/ 34 h 103"/>
                <a:gd name="T54" fmla="*/ 38 w 41"/>
                <a:gd name="T55" fmla="*/ 32 h 103"/>
                <a:gd name="T56" fmla="*/ 32 w 41"/>
                <a:gd name="T57" fmla="*/ 28 h 103"/>
                <a:gd name="T58" fmla="*/ 29 w 41"/>
                <a:gd name="T59" fmla="*/ 24 h 103"/>
                <a:gd name="T60" fmla="*/ 31 w 41"/>
                <a:gd name="T61" fmla="*/ 17 h 103"/>
                <a:gd name="T62" fmla="*/ 31 w 41"/>
                <a:gd name="T63" fmla="*/ 8 h 103"/>
                <a:gd name="T64" fmla="*/ 33 w 41"/>
                <a:gd name="T65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103">
                  <a:moveTo>
                    <a:pt x="33" y="2"/>
                  </a:moveTo>
                  <a:lnTo>
                    <a:pt x="32" y="0"/>
                  </a:lnTo>
                  <a:lnTo>
                    <a:pt x="27" y="6"/>
                  </a:lnTo>
                  <a:lnTo>
                    <a:pt x="18" y="10"/>
                  </a:lnTo>
                  <a:lnTo>
                    <a:pt x="13" y="15"/>
                  </a:lnTo>
                  <a:lnTo>
                    <a:pt x="15" y="21"/>
                  </a:lnTo>
                  <a:lnTo>
                    <a:pt x="14" y="31"/>
                  </a:lnTo>
                  <a:lnTo>
                    <a:pt x="16" y="40"/>
                  </a:lnTo>
                  <a:lnTo>
                    <a:pt x="11" y="44"/>
                  </a:lnTo>
                  <a:lnTo>
                    <a:pt x="0" y="49"/>
                  </a:lnTo>
                  <a:lnTo>
                    <a:pt x="1" y="57"/>
                  </a:lnTo>
                  <a:lnTo>
                    <a:pt x="6" y="62"/>
                  </a:lnTo>
                  <a:lnTo>
                    <a:pt x="17" y="57"/>
                  </a:lnTo>
                  <a:lnTo>
                    <a:pt x="19" y="63"/>
                  </a:lnTo>
                  <a:lnTo>
                    <a:pt x="15" y="76"/>
                  </a:lnTo>
                  <a:lnTo>
                    <a:pt x="11" y="87"/>
                  </a:lnTo>
                  <a:lnTo>
                    <a:pt x="5" y="102"/>
                  </a:lnTo>
                  <a:lnTo>
                    <a:pt x="9" y="100"/>
                  </a:lnTo>
                  <a:lnTo>
                    <a:pt x="17" y="91"/>
                  </a:lnTo>
                  <a:lnTo>
                    <a:pt x="24" y="88"/>
                  </a:lnTo>
                  <a:lnTo>
                    <a:pt x="26" y="78"/>
                  </a:lnTo>
                  <a:lnTo>
                    <a:pt x="28" y="70"/>
                  </a:lnTo>
                  <a:lnTo>
                    <a:pt x="31" y="67"/>
                  </a:lnTo>
                  <a:lnTo>
                    <a:pt x="33" y="53"/>
                  </a:lnTo>
                  <a:lnTo>
                    <a:pt x="35" y="50"/>
                  </a:lnTo>
                  <a:lnTo>
                    <a:pt x="37" y="40"/>
                  </a:lnTo>
                  <a:lnTo>
                    <a:pt x="40" y="34"/>
                  </a:lnTo>
                  <a:lnTo>
                    <a:pt x="38" y="32"/>
                  </a:lnTo>
                  <a:lnTo>
                    <a:pt x="32" y="28"/>
                  </a:lnTo>
                  <a:lnTo>
                    <a:pt x="29" y="24"/>
                  </a:lnTo>
                  <a:lnTo>
                    <a:pt x="31" y="17"/>
                  </a:lnTo>
                  <a:lnTo>
                    <a:pt x="31" y="8"/>
                  </a:lnTo>
                  <a:lnTo>
                    <a:pt x="33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1" name="Freeform 51">
              <a:extLst>
                <a:ext uri="{FF2B5EF4-FFF2-40B4-BE49-F238E27FC236}">
                  <a16:creationId xmlns:a16="http://schemas.microsoft.com/office/drawing/2014/main" id="{877C4C35-950B-BBD3-488C-03533027E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583" y="2673249"/>
              <a:ext cx="63094" cy="94641"/>
            </a:xfrm>
            <a:custGeom>
              <a:avLst/>
              <a:gdLst>
                <a:gd name="T0" fmla="*/ 40 w 64"/>
                <a:gd name="T1" fmla="*/ 1 h 95"/>
                <a:gd name="T2" fmla="*/ 37 w 64"/>
                <a:gd name="T3" fmla="*/ 0 h 95"/>
                <a:gd name="T4" fmla="*/ 37 w 64"/>
                <a:gd name="T5" fmla="*/ 1 h 95"/>
                <a:gd name="T6" fmla="*/ 33 w 64"/>
                <a:gd name="T7" fmla="*/ 10 h 95"/>
                <a:gd name="T8" fmla="*/ 25 w 64"/>
                <a:gd name="T9" fmla="*/ 26 h 95"/>
                <a:gd name="T10" fmla="*/ 18 w 64"/>
                <a:gd name="T11" fmla="*/ 13 h 95"/>
                <a:gd name="T12" fmla="*/ 6 w 64"/>
                <a:gd name="T13" fmla="*/ 21 h 95"/>
                <a:gd name="T14" fmla="*/ 0 w 64"/>
                <a:gd name="T15" fmla="*/ 31 h 95"/>
                <a:gd name="T16" fmla="*/ 5 w 64"/>
                <a:gd name="T17" fmla="*/ 37 h 95"/>
                <a:gd name="T18" fmla="*/ 13 w 64"/>
                <a:gd name="T19" fmla="*/ 41 h 95"/>
                <a:gd name="T20" fmla="*/ 14 w 64"/>
                <a:gd name="T21" fmla="*/ 58 h 95"/>
                <a:gd name="T22" fmla="*/ 20 w 64"/>
                <a:gd name="T23" fmla="*/ 66 h 95"/>
                <a:gd name="T24" fmla="*/ 17 w 64"/>
                <a:gd name="T25" fmla="*/ 74 h 95"/>
                <a:gd name="T26" fmla="*/ 31 w 64"/>
                <a:gd name="T27" fmla="*/ 79 h 95"/>
                <a:gd name="T28" fmla="*/ 43 w 64"/>
                <a:gd name="T29" fmla="*/ 79 h 95"/>
                <a:gd name="T30" fmla="*/ 41 w 64"/>
                <a:gd name="T31" fmla="*/ 86 h 95"/>
                <a:gd name="T32" fmla="*/ 40 w 64"/>
                <a:gd name="T33" fmla="*/ 94 h 95"/>
                <a:gd name="T34" fmla="*/ 50 w 64"/>
                <a:gd name="T35" fmla="*/ 93 h 95"/>
                <a:gd name="T36" fmla="*/ 57 w 64"/>
                <a:gd name="T37" fmla="*/ 82 h 95"/>
                <a:gd name="T38" fmla="*/ 63 w 64"/>
                <a:gd name="T39" fmla="*/ 76 h 95"/>
                <a:gd name="T40" fmla="*/ 54 w 64"/>
                <a:gd name="T41" fmla="*/ 72 h 95"/>
                <a:gd name="T42" fmla="*/ 46 w 64"/>
                <a:gd name="T43" fmla="*/ 68 h 95"/>
                <a:gd name="T44" fmla="*/ 43 w 64"/>
                <a:gd name="T45" fmla="*/ 62 h 95"/>
                <a:gd name="T46" fmla="*/ 47 w 64"/>
                <a:gd name="T47" fmla="*/ 48 h 95"/>
                <a:gd name="T48" fmla="*/ 41 w 64"/>
                <a:gd name="T49" fmla="*/ 32 h 95"/>
                <a:gd name="T50" fmla="*/ 44 w 64"/>
                <a:gd name="T51" fmla="*/ 24 h 95"/>
                <a:gd name="T52" fmla="*/ 45 w 64"/>
                <a:gd name="T53" fmla="*/ 15 h 95"/>
                <a:gd name="T54" fmla="*/ 40 w 64"/>
                <a:gd name="T5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95">
                  <a:moveTo>
                    <a:pt x="40" y="1"/>
                  </a:moveTo>
                  <a:lnTo>
                    <a:pt x="37" y="0"/>
                  </a:lnTo>
                  <a:lnTo>
                    <a:pt x="37" y="1"/>
                  </a:lnTo>
                  <a:lnTo>
                    <a:pt x="33" y="10"/>
                  </a:lnTo>
                  <a:lnTo>
                    <a:pt x="25" y="26"/>
                  </a:lnTo>
                  <a:lnTo>
                    <a:pt x="18" y="13"/>
                  </a:lnTo>
                  <a:lnTo>
                    <a:pt x="6" y="21"/>
                  </a:lnTo>
                  <a:lnTo>
                    <a:pt x="0" y="31"/>
                  </a:lnTo>
                  <a:lnTo>
                    <a:pt x="5" y="37"/>
                  </a:lnTo>
                  <a:lnTo>
                    <a:pt x="13" y="41"/>
                  </a:lnTo>
                  <a:lnTo>
                    <a:pt x="14" y="58"/>
                  </a:lnTo>
                  <a:lnTo>
                    <a:pt x="20" y="66"/>
                  </a:lnTo>
                  <a:lnTo>
                    <a:pt x="17" y="74"/>
                  </a:lnTo>
                  <a:lnTo>
                    <a:pt x="31" y="79"/>
                  </a:lnTo>
                  <a:lnTo>
                    <a:pt x="43" y="79"/>
                  </a:lnTo>
                  <a:lnTo>
                    <a:pt x="41" y="86"/>
                  </a:lnTo>
                  <a:lnTo>
                    <a:pt x="40" y="94"/>
                  </a:lnTo>
                  <a:lnTo>
                    <a:pt x="50" y="93"/>
                  </a:lnTo>
                  <a:lnTo>
                    <a:pt x="57" y="82"/>
                  </a:lnTo>
                  <a:lnTo>
                    <a:pt x="63" y="76"/>
                  </a:lnTo>
                  <a:lnTo>
                    <a:pt x="54" y="72"/>
                  </a:lnTo>
                  <a:lnTo>
                    <a:pt x="46" y="68"/>
                  </a:lnTo>
                  <a:lnTo>
                    <a:pt x="43" y="62"/>
                  </a:lnTo>
                  <a:lnTo>
                    <a:pt x="47" y="48"/>
                  </a:lnTo>
                  <a:lnTo>
                    <a:pt x="41" y="32"/>
                  </a:lnTo>
                  <a:lnTo>
                    <a:pt x="44" y="24"/>
                  </a:lnTo>
                  <a:lnTo>
                    <a:pt x="45" y="15"/>
                  </a:lnTo>
                  <a:lnTo>
                    <a:pt x="40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2" name="Freeform 52">
              <a:extLst>
                <a:ext uri="{FF2B5EF4-FFF2-40B4-BE49-F238E27FC236}">
                  <a16:creationId xmlns:a16="http://schemas.microsoft.com/office/drawing/2014/main" id="{72648FC6-4851-911D-2BA3-7288C23C2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008" y="2821383"/>
              <a:ext cx="49378" cy="48007"/>
            </a:xfrm>
            <a:custGeom>
              <a:avLst/>
              <a:gdLst>
                <a:gd name="T0" fmla="*/ 2 w 50"/>
                <a:gd name="T1" fmla="*/ 37 h 49"/>
                <a:gd name="T2" fmla="*/ 1 w 50"/>
                <a:gd name="T3" fmla="*/ 33 h 49"/>
                <a:gd name="T4" fmla="*/ 0 w 50"/>
                <a:gd name="T5" fmla="*/ 38 h 49"/>
                <a:gd name="T6" fmla="*/ 6 w 50"/>
                <a:gd name="T7" fmla="*/ 44 h 49"/>
                <a:gd name="T8" fmla="*/ 19 w 50"/>
                <a:gd name="T9" fmla="*/ 48 h 49"/>
                <a:gd name="T10" fmla="*/ 30 w 50"/>
                <a:gd name="T11" fmla="*/ 45 h 49"/>
                <a:gd name="T12" fmla="*/ 35 w 50"/>
                <a:gd name="T13" fmla="*/ 43 h 49"/>
                <a:gd name="T14" fmla="*/ 40 w 50"/>
                <a:gd name="T15" fmla="*/ 44 h 49"/>
                <a:gd name="T16" fmla="*/ 47 w 50"/>
                <a:gd name="T17" fmla="*/ 44 h 49"/>
                <a:gd name="T18" fmla="*/ 49 w 50"/>
                <a:gd name="T19" fmla="*/ 35 h 49"/>
                <a:gd name="T20" fmla="*/ 44 w 50"/>
                <a:gd name="T21" fmla="*/ 28 h 49"/>
                <a:gd name="T22" fmla="*/ 43 w 50"/>
                <a:gd name="T23" fmla="*/ 27 h 49"/>
                <a:gd name="T24" fmla="*/ 33 w 50"/>
                <a:gd name="T25" fmla="*/ 7 h 49"/>
                <a:gd name="T26" fmla="*/ 33 w 50"/>
                <a:gd name="T27" fmla="*/ 1 h 49"/>
                <a:gd name="T28" fmla="*/ 23 w 50"/>
                <a:gd name="T29" fmla="*/ 0 h 49"/>
                <a:gd name="T30" fmla="*/ 17 w 50"/>
                <a:gd name="T31" fmla="*/ 4 h 49"/>
                <a:gd name="T32" fmla="*/ 15 w 50"/>
                <a:gd name="T33" fmla="*/ 12 h 49"/>
                <a:gd name="T34" fmla="*/ 22 w 50"/>
                <a:gd name="T35" fmla="*/ 18 h 49"/>
                <a:gd name="T36" fmla="*/ 25 w 50"/>
                <a:gd name="T37" fmla="*/ 21 h 49"/>
                <a:gd name="T38" fmla="*/ 22 w 50"/>
                <a:gd name="T39" fmla="*/ 28 h 49"/>
                <a:gd name="T40" fmla="*/ 20 w 50"/>
                <a:gd name="T41" fmla="*/ 31 h 49"/>
                <a:gd name="T42" fmla="*/ 22 w 50"/>
                <a:gd name="T43" fmla="*/ 34 h 49"/>
                <a:gd name="T44" fmla="*/ 19 w 50"/>
                <a:gd name="T45" fmla="*/ 38 h 49"/>
                <a:gd name="T46" fmla="*/ 10 w 50"/>
                <a:gd name="T47" fmla="*/ 39 h 49"/>
                <a:gd name="T48" fmla="*/ 2 w 50"/>
                <a:gd name="T49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49">
                  <a:moveTo>
                    <a:pt x="2" y="37"/>
                  </a:moveTo>
                  <a:lnTo>
                    <a:pt x="1" y="33"/>
                  </a:lnTo>
                  <a:lnTo>
                    <a:pt x="0" y="38"/>
                  </a:lnTo>
                  <a:lnTo>
                    <a:pt x="6" y="44"/>
                  </a:lnTo>
                  <a:lnTo>
                    <a:pt x="19" y="48"/>
                  </a:lnTo>
                  <a:lnTo>
                    <a:pt x="30" y="45"/>
                  </a:lnTo>
                  <a:lnTo>
                    <a:pt x="35" y="43"/>
                  </a:lnTo>
                  <a:lnTo>
                    <a:pt x="40" y="44"/>
                  </a:lnTo>
                  <a:lnTo>
                    <a:pt x="47" y="44"/>
                  </a:lnTo>
                  <a:lnTo>
                    <a:pt x="49" y="35"/>
                  </a:lnTo>
                  <a:lnTo>
                    <a:pt x="44" y="28"/>
                  </a:lnTo>
                  <a:lnTo>
                    <a:pt x="43" y="27"/>
                  </a:lnTo>
                  <a:lnTo>
                    <a:pt x="33" y="7"/>
                  </a:lnTo>
                  <a:lnTo>
                    <a:pt x="33" y="1"/>
                  </a:lnTo>
                  <a:lnTo>
                    <a:pt x="23" y="0"/>
                  </a:lnTo>
                  <a:lnTo>
                    <a:pt x="17" y="4"/>
                  </a:lnTo>
                  <a:lnTo>
                    <a:pt x="15" y="12"/>
                  </a:lnTo>
                  <a:lnTo>
                    <a:pt x="22" y="18"/>
                  </a:lnTo>
                  <a:lnTo>
                    <a:pt x="25" y="21"/>
                  </a:lnTo>
                  <a:lnTo>
                    <a:pt x="22" y="28"/>
                  </a:lnTo>
                  <a:lnTo>
                    <a:pt x="20" y="31"/>
                  </a:lnTo>
                  <a:lnTo>
                    <a:pt x="22" y="34"/>
                  </a:lnTo>
                  <a:lnTo>
                    <a:pt x="19" y="38"/>
                  </a:lnTo>
                  <a:lnTo>
                    <a:pt x="10" y="39"/>
                  </a:lnTo>
                  <a:lnTo>
                    <a:pt x="2" y="3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3" name="Freeform 53">
              <a:extLst>
                <a:ext uri="{FF2B5EF4-FFF2-40B4-BE49-F238E27FC236}">
                  <a16:creationId xmlns:a16="http://schemas.microsoft.com/office/drawing/2014/main" id="{723F57EE-5874-9274-F543-030653318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1752" y="2896821"/>
              <a:ext cx="38405" cy="34290"/>
            </a:xfrm>
            <a:custGeom>
              <a:avLst/>
              <a:gdLst>
                <a:gd name="T0" fmla="*/ 34 w 38"/>
                <a:gd name="T1" fmla="*/ 2 h 35"/>
                <a:gd name="T2" fmla="*/ 37 w 38"/>
                <a:gd name="T3" fmla="*/ 0 h 35"/>
                <a:gd name="T4" fmla="*/ 33 w 38"/>
                <a:gd name="T5" fmla="*/ 0 h 35"/>
                <a:gd name="T6" fmla="*/ 22 w 38"/>
                <a:gd name="T7" fmla="*/ 8 h 35"/>
                <a:gd name="T8" fmla="*/ 16 w 38"/>
                <a:gd name="T9" fmla="*/ 13 h 35"/>
                <a:gd name="T10" fmla="*/ 12 w 38"/>
                <a:gd name="T11" fmla="*/ 19 h 35"/>
                <a:gd name="T12" fmla="*/ 3 w 38"/>
                <a:gd name="T13" fmla="*/ 26 h 35"/>
                <a:gd name="T14" fmla="*/ 0 w 38"/>
                <a:gd name="T15" fmla="*/ 34 h 35"/>
                <a:gd name="T16" fmla="*/ 8 w 38"/>
                <a:gd name="T17" fmla="*/ 34 h 35"/>
                <a:gd name="T18" fmla="*/ 14 w 38"/>
                <a:gd name="T19" fmla="*/ 25 h 35"/>
                <a:gd name="T20" fmla="*/ 27 w 38"/>
                <a:gd name="T21" fmla="*/ 14 h 35"/>
                <a:gd name="T22" fmla="*/ 33 w 38"/>
                <a:gd name="T23" fmla="*/ 4 h 35"/>
                <a:gd name="T24" fmla="*/ 34 w 38"/>
                <a:gd name="T2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5">
                  <a:moveTo>
                    <a:pt x="34" y="2"/>
                  </a:moveTo>
                  <a:lnTo>
                    <a:pt x="37" y="0"/>
                  </a:lnTo>
                  <a:lnTo>
                    <a:pt x="33" y="0"/>
                  </a:lnTo>
                  <a:lnTo>
                    <a:pt x="22" y="8"/>
                  </a:lnTo>
                  <a:lnTo>
                    <a:pt x="16" y="13"/>
                  </a:lnTo>
                  <a:lnTo>
                    <a:pt x="12" y="19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8" y="34"/>
                  </a:lnTo>
                  <a:lnTo>
                    <a:pt x="14" y="25"/>
                  </a:lnTo>
                  <a:lnTo>
                    <a:pt x="27" y="14"/>
                  </a:lnTo>
                  <a:lnTo>
                    <a:pt x="33" y="4"/>
                  </a:lnTo>
                  <a:lnTo>
                    <a:pt x="34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4" name="Freeform 54">
              <a:extLst>
                <a:ext uri="{FF2B5EF4-FFF2-40B4-BE49-F238E27FC236}">
                  <a16:creationId xmlns:a16="http://schemas.microsoft.com/office/drawing/2014/main" id="{97D36EF2-197F-AE9A-25D2-110C1B0F8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718" y="2914652"/>
              <a:ext cx="34290" cy="34290"/>
            </a:xfrm>
            <a:custGeom>
              <a:avLst/>
              <a:gdLst>
                <a:gd name="T0" fmla="*/ 31 w 34"/>
                <a:gd name="T1" fmla="*/ 1 h 35"/>
                <a:gd name="T2" fmla="*/ 31 w 34"/>
                <a:gd name="T3" fmla="*/ 0 h 35"/>
                <a:gd name="T4" fmla="*/ 24 w 34"/>
                <a:gd name="T5" fmla="*/ 4 h 35"/>
                <a:gd name="T6" fmla="*/ 11 w 34"/>
                <a:gd name="T7" fmla="*/ 4 h 35"/>
                <a:gd name="T8" fmla="*/ 0 w 34"/>
                <a:gd name="T9" fmla="*/ 18 h 35"/>
                <a:gd name="T10" fmla="*/ 0 w 34"/>
                <a:gd name="T11" fmla="*/ 21 h 35"/>
                <a:gd name="T12" fmla="*/ 12 w 34"/>
                <a:gd name="T13" fmla="*/ 13 h 35"/>
                <a:gd name="T14" fmla="*/ 14 w 34"/>
                <a:gd name="T15" fmla="*/ 19 h 35"/>
                <a:gd name="T16" fmla="*/ 14 w 34"/>
                <a:gd name="T17" fmla="*/ 34 h 35"/>
                <a:gd name="T18" fmla="*/ 28 w 34"/>
                <a:gd name="T19" fmla="*/ 32 h 35"/>
                <a:gd name="T20" fmla="*/ 33 w 34"/>
                <a:gd name="T21" fmla="*/ 20 h 35"/>
                <a:gd name="T22" fmla="*/ 31 w 34"/>
                <a:gd name="T23" fmla="*/ 8 h 35"/>
                <a:gd name="T24" fmla="*/ 31 w 34"/>
                <a:gd name="T2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35">
                  <a:moveTo>
                    <a:pt x="31" y="1"/>
                  </a:moveTo>
                  <a:lnTo>
                    <a:pt x="31" y="0"/>
                  </a:lnTo>
                  <a:lnTo>
                    <a:pt x="24" y="4"/>
                  </a:lnTo>
                  <a:lnTo>
                    <a:pt x="11" y="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2" y="13"/>
                  </a:lnTo>
                  <a:lnTo>
                    <a:pt x="14" y="19"/>
                  </a:lnTo>
                  <a:lnTo>
                    <a:pt x="14" y="34"/>
                  </a:lnTo>
                  <a:lnTo>
                    <a:pt x="28" y="32"/>
                  </a:lnTo>
                  <a:lnTo>
                    <a:pt x="33" y="20"/>
                  </a:lnTo>
                  <a:lnTo>
                    <a:pt x="31" y="8"/>
                  </a:lnTo>
                  <a:lnTo>
                    <a:pt x="31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5" name="Freeform 55">
              <a:extLst>
                <a:ext uri="{FF2B5EF4-FFF2-40B4-BE49-F238E27FC236}">
                  <a16:creationId xmlns:a16="http://schemas.microsoft.com/office/drawing/2014/main" id="{FC6FCCE3-E266-B5BD-580C-29B073517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1528" y="2961286"/>
              <a:ext cx="23317" cy="37033"/>
            </a:xfrm>
            <a:custGeom>
              <a:avLst/>
              <a:gdLst>
                <a:gd name="T0" fmla="*/ 8 w 24"/>
                <a:gd name="T1" fmla="*/ 1 h 37"/>
                <a:gd name="T2" fmla="*/ 8 w 24"/>
                <a:gd name="T3" fmla="*/ 0 h 37"/>
                <a:gd name="T4" fmla="*/ 4 w 24"/>
                <a:gd name="T5" fmla="*/ 10 h 37"/>
                <a:gd name="T6" fmla="*/ 0 w 24"/>
                <a:gd name="T7" fmla="*/ 24 h 37"/>
                <a:gd name="T8" fmla="*/ 4 w 24"/>
                <a:gd name="T9" fmla="*/ 36 h 37"/>
                <a:gd name="T10" fmla="*/ 12 w 24"/>
                <a:gd name="T11" fmla="*/ 36 h 37"/>
                <a:gd name="T12" fmla="*/ 20 w 24"/>
                <a:gd name="T13" fmla="*/ 18 h 37"/>
                <a:gd name="T14" fmla="*/ 23 w 24"/>
                <a:gd name="T15" fmla="*/ 4 h 37"/>
                <a:gd name="T16" fmla="*/ 20 w 24"/>
                <a:gd name="T17" fmla="*/ 2 h 37"/>
                <a:gd name="T18" fmla="*/ 8 w 24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37">
                  <a:moveTo>
                    <a:pt x="8" y="1"/>
                  </a:moveTo>
                  <a:lnTo>
                    <a:pt x="8" y="0"/>
                  </a:lnTo>
                  <a:lnTo>
                    <a:pt x="4" y="10"/>
                  </a:lnTo>
                  <a:lnTo>
                    <a:pt x="0" y="24"/>
                  </a:lnTo>
                  <a:lnTo>
                    <a:pt x="4" y="36"/>
                  </a:lnTo>
                  <a:lnTo>
                    <a:pt x="12" y="36"/>
                  </a:lnTo>
                  <a:lnTo>
                    <a:pt x="20" y="18"/>
                  </a:lnTo>
                  <a:lnTo>
                    <a:pt x="23" y="4"/>
                  </a:lnTo>
                  <a:lnTo>
                    <a:pt x="20" y="2"/>
                  </a:lnTo>
                  <a:lnTo>
                    <a:pt x="8" y="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6" name="Freeform 56">
              <a:extLst>
                <a:ext uri="{FF2B5EF4-FFF2-40B4-BE49-F238E27FC236}">
                  <a16:creationId xmlns:a16="http://schemas.microsoft.com/office/drawing/2014/main" id="{32A85F16-F616-BD6F-D4AF-870447973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183" y="3151940"/>
              <a:ext cx="48007" cy="38405"/>
            </a:xfrm>
            <a:custGeom>
              <a:avLst/>
              <a:gdLst>
                <a:gd name="T0" fmla="*/ 42 w 49"/>
                <a:gd name="T1" fmla="*/ 0 h 39"/>
                <a:gd name="T2" fmla="*/ 21 w 49"/>
                <a:gd name="T3" fmla="*/ 16 h 39"/>
                <a:gd name="T4" fmla="*/ 0 w 49"/>
                <a:gd name="T5" fmla="*/ 37 h 39"/>
                <a:gd name="T6" fmla="*/ 13 w 49"/>
                <a:gd name="T7" fmla="*/ 38 h 39"/>
                <a:gd name="T8" fmla="*/ 31 w 49"/>
                <a:gd name="T9" fmla="*/ 34 h 39"/>
                <a:gd name="T10" fmla="*/ 41 w 49"/>
                <a:gd name="T11" fmla="*/ 24 h 39"/>
                <a:gd name="T12" fmla="*/ 45 w 49"/>
                <a:gd name="T13" fmla="*/ 16 h 39"/>
                <a:gd name="T14" fmla="*/ 48 w 49"/>
                <a:gd name="T15" fmla="*/ 6 h 39"/>
                <a:gd name="T16" fmla="*/ 42 w 4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9">
                  <a:moveTo>
                    <a:pt x="42" y="0"/>
                  </a:moveTo>
                  <a:lnTo>
                    <a:pt x="21" y="16"/>
                  </a:lnTo>
                  <a:lnTo>
                    <a:pt x="0" y="37"/>
                  </a:lnTo>
                  <a:lnTo>
                    <a:pt x="13" y="38"/>
                  </a:lnTo>
                  <a:lnTo>
                    <a:pt x="31" y="34"/>
                  </a:lnTo>
                  <a:lnTo>
                    <a:pt x="41" y="24"/>
                  </a:lnTo>
                  <a:lnTo>
                    <a:pt x="45" y="16"/>
                  </a:lnTo>
                  <a:lnTo>
                    <a:pt x="48" y="6"/>
                  </a:lnTo>
                  <a:lnTo>
                    <a:pt x="42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7" name="Freeform 57">
              <a:extLst>
                <a:ext uri="{FF2B5EF4-FFF2-40B4-BE49-F238E27FC236}">
                  <a16:creationId xmlns:a16="http://schemas.microsoft.com/office/drawing/2014/main" id="{3982C969-50D7-D8F9-277C-4E5AA9E7F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298" y="3282243"/>
              <a:ext cx="21946" cy="28804"/>
            </a:xfrm>
            <a:custGeom>
              <a:avLst/>
              <a:gdLst>
                <a:gd name="T0" fmla="*/ 10 w 21"/>
                <a:gd name="T1" fmla="*/ 28 h 29"/>
                <a:gd name="T2" fmla="*/ 20 w 21"/>
                <a:gd name="T3" fmla="*/ 21 h 29"/>
                <a:gd name="T4" fmla="*/ 14 w 21"/>
                <a:gd name="T5" fmla="*/ 12 h 29"/>
                <a:gd name="T6" fmla="*/ 7 w 21"/>
                <a:gd name="T7" fmla="*/ 3 h 29"/>
                <a:gd name="T8" fmla="*/ 0 w 21"/>
                <a:gd name="T9" fmla="*/ 0 h 29"/>
                <a:gd name="T10" fmla="*/ 10 w 21"/>
                <a:gd name="T11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10" y="28"/>
                  </a:moveTo>
                  <a:lnTo>
                    <a:pt x="20" y="21"/>
                  </a:lnTo>
                  <a:lnTo>
                    <a:pt x="14" y="12"/>
                  </a:lnTo>
                  <a:lnTo>
                    <a:pt x="7" y="3"/>
                  </a:lnTo>
                  <a:lnTo>
                    <a:pt x="0" y="0"/>
                  </a:lnTo>
                  <a:lnTo>
                    <a:pt x="10" y="2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8" name="Freeform 58">
              <a:extLst>
                <a:ext uri="{FF2B5EF4-FFF2-40B4-BE49-F238E27FC236}">
                  <a16:creationId xmlns:a16="http://schemas.microsoft.com/office/drawing/2014/main" id="{E2F57351-72E2-C021-18E7-9D803E61B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0060" y="3704696"/>
              <a:ext cx="32919" cy="20574"/>
            </a:xfrm>
            <a:custGeom>
              <a:avLst/>
              <a:gdLst>
                <a:gd name="T0" fmla="*/ 23 w 34"/>
                <a:gd name="T1" fmla="*/ 4 h 20"/>
                <a:gd name="T2" fmla="*/ 21 w 34"/>
                <a:gd name="T3" fmla="*/ 0 h 20"/>
                <a:gd name="T4" fmla="*/ 12 w 34"/>
                <a:gd name="T5" fmla="*/ 1 h 20"/>
                <a:gd name="T6" fmla="*/ 10 w 34"/>
                <a:gd name="T7" fmla="*/ 0 h 20"/>
                <a:gd name="T8" fmla="*/ 3 w 34"/>
                <a:gd name="T9" fmla="*/ 3 h 20"/>
                <a:gd name="T10" fmla="*/ 0 w 34"/>
                <a:gd name="T11" fmla="*/ 8 h 20"/>
                <a:gd name="T12" fmla="*/ 2 w 34"/>
                <a:gd name="T13" fmla="*/ 12 h 20"/>
                <a:gd name="T14" fmla="*/ 13 w 34"/>
                <a:gd name="T15" fmla="*/ 19 h 20"/>
                <a:gd name="T16" fmla="*/ 23 w 34"/>
                <a:gd name="T17" fmla="*/ 19 h 20"/>
                <a:gd name="T18" fmla="*/ 33 w 34"/>
                <a:gd name="T19" fmla="*/ 12 h 20"/>
                <a:gd name="T20" fmla="*/ 33 w 34"/>
                <a:gd name="T21" fmla="*/ 10 h 20"/>
                <a:gd name="T22" fmla="*/ 23 w 34"/>
                <a:gd name="T2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20">
                  <a:moveTo>
                    <a:pt x="23" y="4"/>
                  </a:moveTo>
                  <a:lnTo>
                    <a:pt x="21" y="0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3" y="3"/>
                  </a:lnTo>
                  <a:lnTo>
                    <a:pt x="0" y="8"/>
                  </a:lnTo>
                  <a:lnTo>
                    <a:pt x="2" y="12"/>
                  </a:lnTo>
                  <a:lnTo>
                    <a:pt x="13" y="19"/>
                  </a:lnTo>
                  <a:lnTo>
                    <a:pt x="23" y="19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23" y="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89" name="Freeform 59">
              <a:extLst>
                <a:ext uri="{FF2B5EF4-FFF2-40B4-BE49-F238E27FC236}">
                  <a16:creationId xmlns:a16="http://schemas.microsoft.com/office/drawing/2014/main" id="{24D17247-733B-7C8E-F02A-7ABFCD720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7619" y="2570379"/>
              <a:ext cx="16459" cy="17831"/>
            </a:xfrm>
            <a:custGeom>
              <a:avLst/>
              <a:gdLst>
                <a:gd name="T0" fmla="*/ 13 w 17"/>
                <a:gd name="T1" fmla="*/ 15 h 18"/>
                <a:gd name="T2" fmla="*/ 16 w 17"/>
                <a:gd name="T3" fmla="*/ 11 h 18"/>
                <a:gd name="T4" fmla="*/ 12 w 17"/>
                <a:gd name="T5" fmla="*/ 5 h 18"/>
                <a:gd name="T6" fmla="*/ 8 w 17"/>
                <a:gd name="T7" fmla="*/ 0 h 18"/>
                <a:gd name="T8" fmla="*/ 3 w 17"/>
                <a:gd name="T9" fmla="*/ 0 h 18"/>
                <a:gd name="T10" fmla="*/ 0 w 17"/>
                <a:gd name="T11" fmla="*/ 9 h 18"/>
                <a:gd name="T12" fmla="*/ 3 w 17"/>
                <a:gd name="T13" fmla="*/ 15 h 18"/>
                <a:gd name="T14" fmla="*/ 10 w 17"/>
                <a:gd name="T15" fmla="*/ 17 h 18"/>
                <a:gd name="T16" fmla="*/ 13 w 17"/>
                <a:gd name="T1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3" y="15"/>
                  </a:moveTo>
                  <a:lnTo>
                    <a:pt x="16" y="11"/>
                  </a:lnTo>
                  <a:lnTo>
                    <a:pt x="12" y="5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3" y="15"/>
                  </a:lnTo>
                  <a:lnTo>
                    <a:pt x="10" y="17"/>
                  </a:lnTo>
                  <a:lnTo>
                    <a:pt x="13" y="1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0" name="Freeform 60">
              <a:extLst>
                <a:ext uri="{FF2B5EF4-FFF2-40B4-BE49-F238E27FC236}">
                  <a16:creationId xmlns:a16="http://schemas.microsoft.com/office/drawing/2014/main" id="{18D58FFF-A50F-23FC-D4F0-B742F9DBD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7221" y="2540204"/>
              <a:ext cx="42520" cy="39776"/>
            </a:xfrm>
            <a:custGeom>
              <a:avLst/>
              <a:gdLst>
                <a:gd name="T0" fmla="*/ 39 w 43"/>
                <a:gd name="T1" fmla="*/ 39 h 40"/>
                <a:gd name="T2" fmla="*/ 42 w 43"/>
                <a:gd name="T3" fmla="*/ 36 h 40"/>
                <a:gd name="T4" fmla="*/ 41 w 43"/>
                <a:gd name="T5" fmla="*/ 34 h 40"/>
                <a:gd name="T6" fmla="*/ 39 w 43"/>
                <a:gd name="T7" fmla="*/ 30 h 40"/>
                <a:gd name="T8" fmla="*/ 31 w 43"/>
                <a:gd name="T9" fmla="*/ 30 h 40"/>
                <a:gd name="T10" fmla="*/ 25 w 43"/>
                <a:gd name="T11" fmla="*/ 26 h 40"/>
                <a:gd name="T12" fmla="*/ 19 w 43"/>
                <a:gd name="T13" fmla="*/ 25 h 40"/>
                <a:gd name="T14" fmla="*/ 17 w 43"/>
                <a:gd name="T15" fmla="*/ 18 h 40"/>
                <a:gd name="T16" fmla="*/ 19 w 43"/>
                <a:gd name="T17" fmla="*/ 11 h 40"/>
                <a:gd name="T18" fmla="*/ 14 w 43"/>
                <a:gd name="T19" fmla="*/ 1 h 40"/>
                <a:gd name="T20" fmla="*/ 9 w 43"/>
                <a:gd name="T21" fmla="*/ 0 h 40"/>
                <a:gd name="T22" fmla="*/ 3 w 43"/>
                <a:gd name="T23" fmla="*/ 11 h 40"/>
                <a:gd name="T24" fmla="*/ 0 w 43"/>
                <a:gd name="T25" fmla="*/ 21 h 40"/>
                <a:gd name="T26" fmla="*/ 6 w 43"/>
                <a:gd name="T27" fmla="*/ 28 h 40"/>
                <a:gd name="T28" fmla="*/ 14 w 43"/>
                <a:gd name="T29" fmla="*/ 30 h 40"/>
                <a:gd name="T30" fmla="*/ 23 w 43"/>
                <a:gd name="T31" fmla="*/ 31 h 40"/>
                <a:gd name="T32" fmla="*/ 35 w 43"/>
                <a:gd name="T33" fmla="*/ 39 h 40"/>
                <a:gd name="T34" fmla="*/ 39 w 43"/>
                <a:gd name="T3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40">
                  <a:moveTo>
                    <a:pt x="39" y="39"/>
                  </a:moveTo>
                  <a:lnTo>
                    <a:pt x="42" y="36"/>
                  </a:lnTo>
                  <a:lnTo>
                    <a:pt x="41" y="34"/>
                  </a:lnTo>
                  <a:lnTo>
                    <a:pt x="39" y="30"/>
                  </a:lnTo>
                  <a:lnTo>
                    <a:pt x="31" y="30"/>
                  </a:lnTo>
                  <a:lnTo>
                    <a:pt x="25" y="26"/>
                  </a:lnTo>
                  <a:lnTo>
                    <a:pt x="19" y="25"/>
                  </a:lnTo>
                  <a:lnTo>
                    <a:pt x="17" y="18"/>
                  </a:lnTo>
                  <a:lnTo>
                    <a:pt x="19" y="11"/>
                  </a:lnTo>
                  <a:lnTo>
                    <a:pt x="14" y="1"/>
                  </a:lnTo>
                  <a:lnTo>
                    <a:pt x="9" y="0"/>
                  </a:lnTo>
                  <a:lnTo>
                    <a:pt x="3" y="11"/>
                  </a:lnTo>
                  <a:lnTo>
                    <a:pt x="0" y="21"/>
                  </a:lnTo>
                  <a:lnTo>
                    <a:pt x="6" y="28"/>
                  </a:lnTo>
                  <a:lnTo>
                    <a:pt x="14" y="30"/>
                  </a:lnTo>
                  <a:lnTo>
                    <a:pt x="23" y="31"/>
                  </a:lnTo>
                  <a:lnTo>
                    <a:pt x="35" y="39"/>
                  </a:lnTo>
                  <a:lnTo>
                    <a:pt x="39" y="3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1" name="Freeform 61">
              <a:extLst>
                <a:ext uri="{FF2B5EF4-FFF2-40B4-BE49-F238E27FC236}">
                  <a16:creationId xmlns:a16="http://schemas.microsoft.com/office/drawing/2014/main" id="{1EF5E3BC-3587-BDFA-4805-B67F76096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4095" y="2574494"/>
              <a:ext cx="82296" cy="78181"/>
            </a:xfrm>
            <a:custGeom>
              <a:avLst/>
              <a:gdLst>
                <a:gd name="T0" fmla="*/ 83 w 84"/>
                <a:gd name="T1" fmla="*/ 2 h 79"/>
                <a:gd name="T2" fmla="*/ 82 w 84"/>
                <a:gd name="T3" fmla="*/ 0 h 79"/>
                <a:gd name="T4" fmla="*/ 76 w 84"/>
                <a:gd name="T5" fmla="*/ 1 h 79"/>
                <a:gd name="T6" fmla="*/ 59 w 84"/>
                <a:gd name="T7" fmla="*/ 5 h 79"/>
                <a:gd name="T8" fmla="*/ 48 w 84"/>
                <a:gd name="T9" fmla="*/ 10 h 79"/>
                <a:gd name="T10" fmla="*/ 36 w 84"/>
                <a:gd name="T11" fmla="*/ 13 h 79"/>
                <a:gd name="T12" fmla="*/ 35 w 84"/>
                <a:gd name="T13" fmla="*/ 19 h 79"/>
                <a:gd name="T14" fmla="*/ 35 w 84"/>
                <a:gd name="T15" fmla="*/ 26 h 79"/>
                <a:gd name="T16" fmla="*/ 27 w 84"/>
                <a:gd name="T17" fmla="*/ 26 h 79"/>
                <a:gd name="T18" fmla="*/ 20 w 84"/>
                <a:gd name="T19" fmla="*/ 17 h 79"/>
                <a:gd name="T20" fmla="*/ 12 w 84"/>
                <a:gd name="T21" fmla="*/ 29 h 79"/>
                <a:gd name="T22" fmla="*/ 6 w 84"/>
                <a:gd name="T23" fmla="*/ 45 h 79"/>
                <a:gd name="T24" fmla="*/ 10 w 84"/>
                <a:gd name="T25" fmla="*/ 59 h 79"/>
                <a:gd name="T26" fmla="*/ 2 w 84"/>
                <a:gd name="T27" fmla="*/ 65 h 79"/>
                <a:gd name="T28" fmla="*/ 0 w 84"/>
                <a:gd name="T29" fmla="*/ 69 h 79"/>
                <a:gd name="T30" fmla="*/ 0 w 84"/>
                <a:gd name="T31" fmla="*/ 78 h 79"/>
                <a:gd name="T32" fmla="*/ 10 w 84"/>
                <a:gd name="T33" fmla="*/ 77 h 79"/>
                <a:gd name="T34" fmla="*/ 15 w 84"/>
                <a:gd name="T35" fmla="*/ 74 h 79"/>
                <a:gd name="T36" fmla="*/ 18 w 84"/>
                <a:gd name="T37" fmla="*/ 68 h 79"/>
                <a:gd name="T38" fmla="*/ 25 w 84"/>
                <a:gd name="T39" fmla="*/ 67 h 79"/>
                <a:gd name="T40" fmla="*/ 32 w 84"/>
                <a:gd name="T41" fmla="*/ 61 h 79"/>
                <a:gd name="T42" fmla="*/ 40 w 84"/>
                <a:gd name="T43" fmla="*/ 64 h 79"/>
                <a:gd name="T44" fmla="*/ 45 w 84"/>
                <a:gd name="T45" fmla="*/ 64 h 79"/>
                <a:gd name="T46" fmla="*/ 53 w 84"/>
                <a:gd name="T47" fmla="*/ 59 h 79"/>
                <a:gd name="T48" fmla="*/ 56 w 84"/>
                <a:gd name="T49" fmla="*/ 53 h 79"/>
                <a:gd name="T50" fmla="*/ 57 w 84"/>
                <a:gd name="T51" fmla="*/ 51 h 79"/>
                <a:gd name="T52" fmla="*/ 53 w 84"/>
                <a:gd name="T53" fmla="*/ 48 h 79"/>
                <a:gd name="T54" fmla="*/ 55 w 84"/>
                <a:gd name="T55" fmla="*/ 41 h 79"/>
                <a:gd name="T56" fmla="*/ 56 w 84"/>
                <a:gd name="T57" fmla="*/ 40 h 79"/>
                <a:gd name="T58" fmla="*/ 59 w 84"/>
                <a:gd name="T59" fmla="*/ 37 h 79"/>
                <a:gd name="T60" fmla="*/ 64 w 84"/>
                <a:gd name="T61" fmla="*/ 35 h 79"/>
                <a:gd name="T62" fmla="*/ 70 w 84"/>
                <a:gd name="T63" fmla="*/ 36 h 79"/>
                <a:gd name="T64" fmla="*/ 78 w 84"/>
                <a:gd name="T65" fmla="*/ 33 h 79"/>
                <a:gd name="T66" fmla="*/ 75 w 84"/>
                <a:gd name="T67" fmla="*/ 33 h 79"/>
                <a:gd name="T68" fmla="*/ 72 w 84"/>
                <a:gd name="T69" fmla="*/ 26 h 79"/>
                <a:gd name="T70" fmla="*/ 76 w 84"/>
                <a:gd name="T71" fmla="*/ 19 h 79"/>
                <a:gd name="T72" fmla="*/ 82 w 84"/>
                <a:gd name="T73" fmla="*/ 6 h 79"/>
                <a:gd name="T74" fmla="*/ 83 w 84"/>
                <a:gd name="T75" fmla="*/ 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79">
                  <a:moveTo>
                    <a:pt x="83" y="2"/>
                  </a:moveTo>
                  <a:lnTo>
                    <a:pt x="82" y="0"/>
                  </a:lnTo>
                  <a:lnTo>
                    <a:pt x="76" y="1"/>
                  </a:lnTo>
                  <a:lnTo>
                    <a:pt x="59" y="5"/>
                  </a:lnTo>
                  <a:lnTo>
                    <a:pt x="48" y="10"/>
                  </a:lnTo>
                  <a:lnTo>
                    <a:pt x="36" y="13"/>
                  </a:lnTo>
                  <a:lnTo>
                    <a:pt x="35" y="19"/>
                  </a:lnTo>
                  <a:lnTo>
                    <a:pt x="35" y="26"/>
                  </a:lnTo>
                  <a:lnTo>
                    <a:pt x="27" y="26"/>
                  </a:lnTo>
                  <a:lnTo>
                    <a:pt x="20" y="17"/>
                  </a:lnTo>
                  <a:lnTo>
                    <a:pt x="12" y="29"/>
                  </a:lnTo>
                  <a:lnTo>
                    <a:pt x="6" y="45"/>
                  </a:lnTo>
                  <a:lnTo>
                    <a:pt x="10" y="59"/>
                  </a:lnTo>
                  <a:lnTo>
                    <a:pt x="2" y="65"/>
                  </a:lnTo>
                  <a:lnTo>
                    <a:pt x="0" y="69"/>
                  </a:lnTo>
                  <a:lnTo>
                    <a:pt x="0" y="78"/>
                  </a:lnTo>
                  <a:lnTo>
                    <a:pt x="10" y="77"/>
                  </a:lnTo>
                  <a:lnTo>
                    <a:pt x="15" y="74"/>
                  </a:lnTo>
                  <a:lnTo>
                    <a:pt x="18" y="68"/>
                  </a:lnTo>
                  <a:lnTo>
                    <a:pt x="25" y="67"/>
                  </a:lnTo>
                  <a:lnTo>
                    <a:pt x="32" y="61"/>
                  </a:lnTo>
                  <a:lnTo>
                    <a:pt x="40" y="64"/>
                  </a:lnTo>
                  <a:lnTo>
                    <a:pt x="45" y="64"/>
                  </a:lnTo>
                  <a:lnTo>
                    <a:pt x="53" y="59"/>
                  </a:lnTo>
                  <a:lnTo>
                    <a:pt x="56" y="53"/>
                  </a:lnTo>
                  <a:lnTo>
                    <a:pt x="57" y="51"/>
                  </a:lnTo>
                  <a:lnTo>
                    <a:pt x="53" y="48"/>
                  </a:lnTo>
                  <a:lnTo>
                    <a:pt x="55" y="41"/>
                  </a:lnTo>
                  <a:lnTo>
                    <a:pt x="56" y="40"/>
                  </a:lnTo>
                  <a:lnTo>
                    <a:pt x="59" y="37"/>
                  </a:lnTo>
                  <a:lnTo>
                    <a:pt x="64" y="35"/>
                  </a:lnTo>
                  <a:lnTo>
                    <a:pt x="70" y="36"/>
                  </a:lnTo>
                  <a:lnTo>
                    <a:pt x="78" y="33"/>
                  </a:lnTo>
                  <a:lnTo>
                    <a:pt x="75" y="33"/>
                  </a:lnTo>
                  <a:lnTo>
                    <a:pt x="72" y="26"/>
                  </a:lnTo>
                  <a:lnTo>
                    <a:pt x="76" y="19"/>
                  </a:lnTo>
                  <a:lnTo>
                    <a:pt x="82" y="6"/>
                  </a:lnTo>
                  <a:lnTo>
                    <a:pt x="83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2" name="Freeform 62">
              <a:extLst>
                <a:ext uri="{FF2B5EF4-FFF2-40B4-BE49-F238E27FC236}">
                  <a16:creationId xmlns:a16="http://schemas.microsoft.com/office/drawing/2014/main" id="{7F1F7367-C156-FB70-1909-CEE55581A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141" y="3267156"/>
              <a:ext cx="774957" cy="1045164"/>
            </a:xfrm>
            <a:custGeom>
              <a:avLst/>
              <a:gdLst>
                <a:gd name="T0" fmla="*/ 480 w 786"/>
                <a:gd name="T1" fmla="*/ 142 h 1059"/>
                <a:gd name="T2" fmla="*/ 508 w 786"/>
                <a:gd name="T3" fmla="*/ 131 h 1059"/>
                <a:gd name="T4" fmla="*/ 557 w 786"/>
                <a:gd name="T5" fmla="*/ 120 h 1059"/>
                <a:gd name="T6" fmla="*/ 608 w 786"/>
                <a:gd name="T7" fmla="*/ 82 h 1059"/>
                <a:gd name="T8" fmla="*/ 602 w 786"/>
                <a:gd name="T9" fmla="*/ 95 h 1059"/>
                <a:gd name="T10" fmla="*/ 648 w 786"/>
                <a:gd name="T11" fmla="*/ 120 h 1059"/>
                <a:gd name="T12" fmla="*/ 682 w 786"/>
                <a:gd name="T13" fmla="*/ 138 h 1059"/>
                <a:gd name="T14" fmla="*/ 724 w 786"/>
                <a:gd name="T15" fmla="*/ 180 h 1059"/>
                <a:gd name="T16" fmla="*/ 737 w 786"/>
                <a:gd name="T17" fmla="*/ 263 h 1059"/>
                <a:gd name="T18" fmla="*/ 744 w 786"/>
                <a:gd name="T19" fmla="*/ 329 h 1059"/>
                <a:gd name="T20" fmla="*/ 756 w 786"/>
                <a:gd name="T21" fmla="*/ 421 h 1059"/>
                <a:gd name="T22" fmla="*/ 779 w 786"/>
                <a:gd name="T23" fmla="*/ 500 h 1059"/>
                <a:gd name="T24" fmla="*/ 773 w 786"/>
                <a:gd name="T25" fmla="*/ 582 h 1059"/>
                <a:gd name="T26" fmla="*/ 750 w 786"/>
                <a:gd name="T27" fmla="*/ 571 h 1059"/>
                <a:gd name="T28" fmla="*/ 698 w 786"/>
                <a:gd name="T29" fmla="*/ 591 h 1059"/>
                <a:gd name="T30" fmla="*/ 601 w 786"/>
                <a:gd name="T31" fmla="*/ 640 h 1059"/>
                <a:gd name="T32" fmla="*/ 554 w 786"/>
                <a:gd name="T33" fmla="*/ 676 h 1059"/>
                <a:gd name="T34" fmla="*/ 522 w 786"/>
                <a:gd name="T35" fmla="*/ 674 h 1059"/>
                <a:gd name="T36" fmla="*/ 572 w 786"/>
                <a:gd name="T37" fmla="*/ 773 h 1059"/>
                <a:gd name="T38" fmla="*/ 684 w 786"/>
                <a:gd name="T39" fmla="*/ 878 h 1059"/>
                <a:gd name="T40" fmla="*/ 638 w 786"/>
                <a:gd name="T41" fmla="*/ 932 h 1059"/>
                <a:gd name="T42" fmla="*/ 604 w 786"/>
                <a:gd name="T43" fmla="*/ 1034 h 1059"/>
                <a:gd name="T44" fmla="*/ 531 w 786"/>
                <a:gd name="T45" fmla="*/ 1028 h 1059"/>
                <a:gd name="T46" fmla="*/ 439 w 786"/>
                <a:gd name="T47" fmla="*/ 1052 h 1059"/>
                <a:gd name="T48" fmla="*/ 356 w 786"/>
                <a:gd name="T49" fmla="*/ 1054 h 1059"/>
                <a:gd name="T50" fmla="*/ 291 w 786"/>
                <a:gd name="T51" fmla="*/ 1028 h 1059"/>
                <a:gd name="T52" fmla="*/ 211 w 786"/>
                <a:gd name="T53" fmla="*/ 1006 h 1059"/>
                <a:gd name="T54" fmla="*/ 96 w 786"/>
                <a:gd name="T55" fmla="*/ 1001 h 1059"/>
                <a:gd name="T56" fmla="*/ 98 w 786"/>
                <a:gd name="T57" fmla="*/ 931 h 1059"/>
                <a:gd name="T58" fmla="*/ 161 w 786"/>
                <a:gd name="T59" fmla="*/ 817 h 1059"/>
                <a:gd name="T60" fmla="*/ 43 w 786"/>
                <a:gd name="T61" fmla="*/ 770 h 1059"/>
                <a:gd name="T62" fmla="*/ 15 w 786"/>
                <a:gd name="T63" fmla="*/ 708 h 1059"/>
                <a:gd name="T64" fmla="*/ 12 w 786"/>
                <a:gd name="T65" fmla="*/ 640 h 1059"/>
                <a:gd name="T66" fmla="*/ 15 w 786"/>
                <a:gd name="T67" fmla="*/ 579 h 1059"/>
                <a:gd name="T68" fmla="*/ 6 w 786"/>
                <a:gd name="T69" fmla="*/ 529 h 1059"/>
                <a:gd name="T70" fmla="*/ 27 w 786"/>
                <a:gd name="T71" fmla="*/ 442 h 1059"/>
                <a:gd name="T72" fmla="*/ 62 w 786"/>
                <a:gd name="T73" fmla="*/ 402 h 1059"/>
                <a:gd name="T74" fmla="*/ 117 w 786"/>
                <a:gd name="T75" fmla="*/ 345 h 1059"/>
                <a:gd name="T76" fmla="*/ 118 w 786"/>
                <a:gd name="T77" fmla="*/ 284 h 1059"/>
                <a:gd name="T78" fmla="*/ 142 w 786"/>
                <a:gd name="T79" fmla="*/ 215 h 1059"/>
                <a:gd name="T80" fmla="*/ 165 w 786"/>
                <a:gd name="T81" fmla="*/ 207 h 1059"/>
                <a:gd name="T82" fmla="*/ 147 w 786"/>
                <a:gd name="T83" fmla="*/ 179 h 1059"/>
                <a:gd name="T84" fmla="*/ 225 w 786"/>
                <a:gd name="T85" fmla="*/ 166 h 1059"/>
                <a:gd name="T86" fmla="*/ 256 w 786"/>
                <a:gd name="T87" fmla="*/ 189 h 1059"/>
                <a:gd name="T88" fmla="*/ 267 w 786"/>
                <a:gd name="T89" fmla="*/ 162 h 1059"/>
                <a:gd name="T90" fmla="*/ 314 w 786"/>
                <a:gd name="T91" fmla="*/ 144 h 1059"/>
                <a:gd name="T92" fmla="*/ 305 w 786"/>
                <a:gd name="T93" fmla="*/ 111 h 1059"/>
                <a:gd name="T94" fmla="*/ 283 w 786"/>
                <a:gd name="T95" fmla="*/ 79 h 1059"/>
                <a:gd name="T96" fmla="*/ 309 w 786"/>
                <a:gd name="T97" fmla="*/ 47 h 1059"/>
                <a:gd name="T98" fmla="*/ 293 w 786"/>
                <a:gd name="T99" fmla="*/ 0 h 1059"/>
                <a:gd name="T100" fmla="*/ 350 w 786"/>
                <a:gd name="T101" fmla="*/ 6 h 1059"/>
                <a:gd name="T102" fmla="*/ 388 w 786"/>
                <a:gd name="T103" fmla="*/ 40 h 1059"/>
                <a:gd name="T104" fmla="*/ 394 w 786"/>
                <a:gd name="T105" fmla="*/ 81 h 1059"/>
                <a:gd name="T106" fmla="*/ 441 w 786"/>
                <a:gd name="T107" fmla="*/ 93 h 1059"/>
                <a:gd name="T108" fmla="*/ 462 w 786"/>
                <a:gd name="T109" fmla="*/ 114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6" h="1059">
                  <a:moveTo>
                    <a:pt x="447" y="142"/>
                  </a:moveTo>
                  <a:lnTo>
                    <a:pt x="450" y="151"/>
                  </a:lnTo>
                  <a:lnTo>
                    <a:pt x="458" y="145"/>
                  </a:lnTo>
                  <a:lnTo>
                    <a:pt x="471" y="138"/>
                  </a:lnTo>
                  <a:lnTo>
                    <a:pt x="480" y="142"/>
                  </a:lnTo>
                  <a:lnTo>
                    <a:pt x="489" y="145"/>
                  </a:lnTo>
                  <a:lnTo>
                    <a:pt x="503" y="145"/>
                  </a:lnTo>
                  <a:lnTo>
                    <a:pt x="498" y="138"/>
                  </a:lnTo>
                  <a:lnTo>
                    <a:pt x="502" y="136"/>
                  </a:lnTo>
                  <a:lnTo>
                    <a:pt x="508" y="131"/>
                  </a:lnTo>
                  <a:lnTo>
                    <a:pt x="521" y="120"/>
                  </a:lnTo>
                  <a:lnTo>
                    <a:pt x="538" y="116"/>
                  </a:lnTo>
                  <a:lnTo>
                    <a:pt x="551" y="114"/>
                  </a:lnTo>
                  <a:lnTo>
                    <a:pt x="551" y="123"/>
                  </a:lnTo>
                  <a:lnTo>
                    <a:pt x="557" y="120"/>
                  </a:lnTo>
                  <a:lnTo>
                    <a:pt x="564" y="106"/>
                  </a:lnTo>
                  <a:lnTo>
                    <a:pt x="573" y="95"/>
                  </a:lnTo>
                  <a:lnTo>
                    <a:pt x="585" y="82"/>
                  </a:lnTo>
                  <a:lnTo>
                    <a:pt x="598" y="80"/>
                  </a:lnTo>
                  <a:lnTo>
                    <a:pt x="608" y="82"/>
                  </a:lnTo>
                  <a:lnTo>
                    <a:pt x="593" y="90"/>
                  </a:lnTo>
                  <a:lnTo>
                    <a:pt x="584" y="98"/>
                  </a:lnTo>
                  <a:lnTo>
                    <a:pt x="581" y="106"/>
                  </a:lnTo>
                  <a:lnTo>
                    <a:pt x="591" y="100"/>
                  </a:lnTo>
                  <a:lnTo>
                    <a:pt x="602" y="95"/>
                  </a:lnTo>
                  <a:lnTo>
                    <a:pt x="615" y="92"/>
                  </a:lnTo>
                  <a:lnTo>
                    <a:pt x="626" y="92"/>
                  </a:lnTo>
                  <a:lnTo>
                    <a:pt x="634" y="101"/>
                  </a:lnTo>
                  <a:lnTo>
                    <a:pt x="644" y="110"/>
                  </a:lnTo>
                  <a:lnTo>
                    <a:pt x="648" y="120"/>
                  </a:lnTo>
                  <a:lnTo>
                    <a:pt x="652" y="121"/>
                  </a:lnTo>
                  <a:lnTo>
                    <a:pt x="661" y="129"/>
                  </a:lnTo>
                  <a:lnTo>
                    <a:pt x="672" y="129"/>
                  </a:lnTo>
                  <a:lnTo>
                    <a:pt x="676" y="128"/>
                  </a:lnTo>
                  <a:lnTo>
                    <a:pt x="682" y="138"/>
                  </a:lnTo>
                  <a:lnTo>
                    <a:pt x="687" y="149"/>
                  </a:lnTo>
                  <a:lnTo>
                    <a:pt x="691" y="169"/>
                  </a:lnTo>
                  <a:lnTo>
                    <a:pt x="702" y="174"/>
                  </a:lnTo>
                  <a:lnTo>
                    <a:pt x="712" y="178"/>
                  </a:lnTo>
                  <a:lnTo>
                    <a:pt x="724" y="180"/>
                  </a:lnTo>
                  <a:lnTo>
                    <a:pt x="727" y="194"/>
                  </a:lnTo>
                  <a:lnTo>
                    <a:pt x="734" y="208"/>
                  </a:lnTo>
                  <a:lnTo>
                    <a:pt x="739" y="220"/>
                  </a:lnTo>
                  <a:lnTo>
                    <a:pt x="739" y="246"/>
                  </a:lnTo>
                  <a:lnTo>
                    <a:pt x="737" y="263"/>
                  </a:lnTo>
                  <a:lnTo>
                    <a:pt x="727" y="282"/>
                  </a:lnTo>
                  <a:lnTo>
                    <a:pt x="722" y="301"/>
                  </a:lnTo>
                  <a:lnTo>
                    <a:pt x="722" y="312"/>
                  </a:lnTo>
                  <a:lnTo>
                    <a:pt x="731" y="318"/>
                  </a:lnTo>
                  <a:lnTo>
                    <a:pt x="744" y="329"/>
                  </a:lnTo>
                  <a:lnTo>
                    <a:pt x="746" y="343"/>
                  </a:lnTo>
                  <a:lnTo>
                    <a:pt x="748" y="362"/>
                  </a:lnTo>
                  <a:lnTo>
                    <a:pt x="748" y="380"/>
                  </a:lnTo>
                  <a:lnTo>
                    <a:pt x="754" y="395"/>
                  </a:lnTo>
                  <a:lnTo>
                    <a:pt x="756" y="421"/>
                  </a:lnTo>
                  <a:lnTo>
                    <a:pt x="755" y="436"/>
                  </a:lnTo>
                  <a:lnTo>
                    <a:pt x="756" y="453"/>
                  </a:lnTo>
                  <a:lnTo>
                    <a:pt x="758" y="474"/>
                  </a:lnTo>
                  <a:lnTo>
                    <a:pt x="769" y="488"/>
                  </a:lnTo>
                  <a:lnTo>
                    <a:pt x="779" y="500"/>
                  </a:lnTo>
                  <a:lnTo>
                    <a:pt x="784" y="504"/>
                  </a:lnTo>
                  <a:lnTo>
                    <a:pt x="785" y="512"/>
                  </a:lnTo>
                  <a:lnTo>
                    <a:pt x="784" y="544"/>
                  </a:lnTo>
                  <a:lnTo>
                    <a:pt x="777" y="572"/>
                  </a:lnTo>
                  <a:lnTo>
                    <a:pt x="773" y="582"/>
                  </a:lnTo>
                  <a:lnTo>
                    <a:pt x="772" y="583"/>
                  </a:lnTo>
                  <a:lnTo>
                    <a:pt x="772" y="586"/>
                  </a:lnTo>
                  <a:lnTo>
                    <a:pt x="771" y="585"/>
                  </a:lnTo>
                  <a:lnTo>
                    <a:pt x="761" y="586"/>
                  </a:lnTo>
                  <a:lnTo>
                    <a:pt x="750" y="571"/>
                  </a:lnTo>
                  <a:lnTo>
                    <a:pt x="739" y="551"/>
                  </a:lnTo>
                  <a:lnTo>
                    <a:pt x="724" y="547"/>
                  </a:lnTo>
                  <a:lnTo>
                    <a:pt x="722" y="565"/>
                  </a:lnTo>
                  <a:lnTo>
                    <a:pt x="717" y="583"/>
                  </a:lnTo>
                  <a:lnTo>
                    <a:pt x="698" y="591"/>
                  </a:lnTo>
                  <a:lnTo>
                    <a:pt x="674" y="598"/>
                  </a:lnTo>
                  <a:lnTo>
                    <a:pt x="656" y="605"/>
                  </a:lnTo>
                  <a:lnTo>
                    <a:pt x="644" y="623"/>
                  </a:lnTo>
                  <a:lnTo>
                    <a:pt x="617" y="636"/>
                  </a:lnTo>
                  <a:lnTo>
                    <a:pt x="601" y="640"/>
                  </a:lnTo>
                  <a:lnTo>
                    <a:pt x="589" y="644"/>
                  </a:lnTo>
                  <a:lnTo>
                    <a:pt x="576" y="648"/>
                  </a:lnTo>
                  <a:lnTo>
                    <a:pt x="563" y="654"/>
                  </a:lnTo>
                  <a:lnTo>
                    <a:pt x="559" y="664"/>
                  </a:lnTo>
                  <a:lnTo>
                    <a:pt x="554" y="676"/>
                  </a:lnTo>
                  <a:lnTo>
                    <a:pt x="550" y="677"/>
                  </a:lnTo>
                  <a:lnTo>
                    <a:pt x="543" y="668"/>
                  </a:lnTo>
                  <a:lnTo>
                    <a:pt x="526" y="652"/>
                  </a:lnTo>
                  <a:lnTo>
                    <a:pt x="523" y="659"/>
                  </a:lnTo>
                  <a:lnTo>
                    <a:pt x="522" y="674"/>
                  </a:lnTo>
                  <a:lnTo>
                    <a:pt x="535" y="692"/>
                  </a:lnTo>
                  <a:lnTo>
                    <a:pt x="555" y="700"/>
                  </a:lnTo>
                  <a:lnTo>
                    <a:pt x="559" y="720"/>
                  </a:lnTo>
                  <a:lnTo>
                    <a:pt x="557" y="750"/>
                  </a:lnTo>
                  <a:lnTo>
                    <a:pt x="572" y="773"/>
                  </a:lnTo>
                  <a:lnTo>
                    <a:pt x="618" y="812"/>
                  </a:lnTo>
                  <a:lnTo>
                    <a:pt x="634" y="833"/>
                  </a:lnTo>
                  <a:lnTo>
                    <a:pt x="648" y="847"/>
                  </a:lnTo>
                  <a:lnTo>
                    <a:pt x="676" y="868"/>
                  </a:lnTo>
                  <a:lnTo>
                    <a:pt x="684" y="878"/>
                  </a:lnTo>
                  <a:lnTo>
                    <a:pt x="680" y="891"/>
                  </a:lnTo>
                  <a:lnTo>
                    <a:pt x="668" y="898"/>
                  </a:lnTo>
                  <a:lnTo>
                    <a:pt x="651" y="903"/>
                  </a:lnTo>
                  <a:lnTo>
                    <a:pt x="644" y="916"/>
                  </a:lnTo>
                  <a:lnTo>
                    <a:pt x="638" y="932"/>
                  </a:lnTo>
                  <a:lnTo>
                    <a:pt x="600" y="947"/>
                  </a:lnTo>
                  <a:lnTo>
                    <a:pt x="591" y="966"/>
                  </a:lnTo>
                  <a:lnTo>
                    <a:pt x="592" y="994"/>
                  </a:lnTo>
                  <a:lnTo>
                    <a:pt x="602" y="1021"/>
                  </a:lnTo>
                  <a:lnTo>
                    <a:pt x="604" y="1034"/>
                  </a:lnTo>
                  <a:lnTo>
                    <a:pt x="590" y="1041"/>
                  </a:lnTo>
                  <a:lnTo>
                    <a:pt x="582" y="1027"/>
                  </a:lnTo>
                  <a:lnTo>
                    <a:pt x="558" y="1026"/>
                  </a:lnTo>
                  <a:lnTo>
                    <a:pt x="538" y="1019"/>
                  </a:lnTo>
                  <a:lnTo>
                    <a:pt x="531" y="1028"/>
                  </a:lnTo>
                  <a:lnTo>
                    <a:pt x="514" y="1029"/>
                  </a:lnTo>
                  <a:lnTo>
                    <a:pt x="493" y="1030"/>
                  </a:lnTo>
                  <a:lnTo>
                    <a:pt x="473" y="1032"/>
                  </a:lnTo>
                  <a:lnTo>
                    <a:pt x="456" y="1042"/>
                  </a:lnTo>
                  <a:lnTo>
                    <a:pt x="439" y="1052"/>
                  </a:lnTo>
                  <a:lnTo>
                    <a:pt x="416" y="1050"/>
                  </a:lnTo>
                  <a:lnTo>
                    <a:pt x="394" y="1036"/>
                  </a:lnTo>
                  <a:lnTo>
                    <a:pt x="375" y="1033"/>
                  </a:lnTo>
                  <a:lnTo>
                    <a:pt x="362" y="1044"/>
                  </a:lnTo>
                  <a:lnTo>
                    <a:pt x="356" y="1054"/>
                  </a:lnTo>
                  <a:lnTo>
                    <a:pt x="346" y="1058"/>
                  </a:lnTo>
                  <a:lnTo>
                    <a:pt x="330" y="1050"/>
                  </a:lnTo>
                  <a:lnTo>
                    <a:pt x="322" y="1034"/>
                  </a:lnTo>
                  <a:lnTo>
                    <a:pt x="308" y="1028"/>
                  </a:lnTo>
                  <a:lnTo>
                    <a:pt x="291" y="1028"/>
                  </a:lnTo>
                  <a:lnTo>
                    <a:pt x="272" y="1034"/>
                  </a:lnTo>
                  <a:lnTo>
                    <a:pt x="264" y="1028"/>
                  </a:lnTo>
                  <a:lnTo>
                    <a:pt x="244" y="1018"/>
                  </a:lnTo>
                  <a:lnTo>
                    <a:pt x="227" y="1010"/>
                  </a:lnTo>
                  <a:lnTo>
                    <a:pt x="211" y="1006"/>
                  </a:lnTo>
                  <a:lnTo>
                    <a:pt x="166" y="1010"/>
                  </a:lnTo>
                  <a:lnTo>
                    <a:pt x="144" y="1010"/>
                  </a:lnTo>
                  <a:lnTo>
                    <a:pt x="120" y="1010"/>
                  </a:lnTo>
                  <a:lnTo>
                    <a:pt x="106" y="1012"/>
                  </a:lnTo>
                  <a:lnTo>
                    <a:pt x="96" y="1001"/>
                  </a:lnTo>
                  <a:lnTo>
                    <a:pt x="94" y="1000"/>
                  </a:lnTo>
                  <a:lnTo>
                    <a:pt x="92" y="995"/>
                  </a:lnTo>
                  <a:lnTo>
                    <a:pt x="91" y="978"/>
                  </a:lnTo>
                  <a:lnTo>
                    <a:pt x="93" y="957"/>
                  </a:lnTo>
                  <a:lnTo>
                    <a:pt x="98" y="931"/>
                  </a:lnTo>
                  <a:lnTo>
                    <a:pt x="115" y="891"/>
                  </a:lnTo>
                  <a:lnTo>
                    <a:pt x="122" y="871"/>
                  </a:lnTo>
                  <a:lnTo>
                    <a:pt x="140" y="853"/>
                  </a:lnTo>
                  <a:lnTo>
                    <a:pt x="155" y="835"/>
                  </a:lnTo>
                  <a:lnTo>
                    <a:pt x="161" y="817"/>
                  </a:lnTo>
                  <a:lnTo>
                    <a:pt x="138" y="805"/>
                  </a:lnTo>
                  <a:lnTo>
                    <a:pt x="115" y="794"/>
                  </a:lnTo>
                  <a:lnTo>
                    <a:pt x="75" y="777"/>
                  </a:lnTo>
                  <a:lnTo>
                    <a:pt x="62" y="774"/>
                  </a:lnTo>
                  <a:lnTo>
                    <a:pt x="43" y="770"/>
                  </a:lnTo>
                  <a:lnTo>
                    <a:pt x="36" y="752"/>
                  </a:lnTo>
                  <a:lnTo>
                    <a:pt x="26" y="739"/>
                  </a:lnTo>
                  <a:lnTo>
                    <a:pt x="17" y="728"/>
                  </a:lnTo>
                  <a:lnTo>
                    <a:pt x="6" y="718"/>
                  </a:lnTo>
                  <a:lnTo>
                    <a:pt x="15" y="708"/>
                  </a:lnTo>
                  <a:lnTo>
                    <a:pt x="16" y="689"/>
                  </a:lnTo>
                  <a:lnTo>
                    <a:pt x="13" y="677"/>
                  </a:lnTo>
                  <a:lnTo>
                    <a:pt x="6" y="664"/>
                  </a:lnTo>
                  <a:lnTo>
                    <a:pt x="6" y="652"/>
                  </a:lnTo>
                  <a:lnTo>
                    <a:pt x="12" y="640"/>
                  </a:lnTo>
                  <a:lnTo>
                    <a:pt x="0" y="631"/>
                  </a:lnTo>
                  <a:lnTo>
                    <a:pt x="1" y="632"/>
                  </a:lnTo>
                  <a:lnTo>
                    <a:pt x="20" y="608"/>
                  </a:lnTo>
                  <a:lnTo>
                    <a:pt x="22" y="595"/>
                  </a:lnTo>
                  <a:lnTo>
                    <a:pt x="15" y="579"/>
                  </a:lnTo>
                  <a:lnTo>
                    <a:pt x="15" y="565"/>
                  </a:lnTo>
                  <a:lnTo>
                    <a:pt x="15" y="562"/>
                  </a:lnTo>
                  <a:lnTo>
                    <a:pt x="7" y="551"/>
                  </a:lnTo>
                  <a:lnTo>
                    <a:pt x="9" y="542"/>
                  </a:lnTo>
                  <a:lnTo>
                    <a:pt x="6" y="529"/>
                  </a:lnTo>
                  <a:lnTo>
                    <a:pt x="5" y="513"/>
                  </a:lnTo>
                  <a:lnTo>
                    <a:pt x="7" y="501"/>
                  </a:lnTo>
                  <a:lnTo>
                    <a:pt x="19" y="491"/>
                  </a:lnTo>
                  <a:lnTo>
                    <a:pt x="22" y="462"/>
                  </a:lnTo>
                  <a:lnTo>
                    <a:pt x="27" y="442"/>
                  </a:lnTo>
                  <a:lnTo>
                    <a:pt x="27" y="426"/>
                  </a:lnTo>
                  <a:lnTo>
                    <a:pt x="24" y="402"/>
                  </a:lnTo>
                  <a:lnTo>
                    <a:pt x="27" y="388"/>
                  </a:lnTo>
                  <a:lnTo>
                    <a:pt x="43" y="392"/>
                  </a:lnTo>
                  <a:lnTo>
                    <a:pt x="62" y="402"/>
                  </a:lnTo>
                  <a:lnTo>
                    <a:pt x="74" y="400"/>
                  </a:lnTo>
                  <a:lnTo>
                    <a:pt x="83" y="385"/>
                  </a:lnTo>
                  <a:lnTo>
                    <a:pt x="88" y="368"/>
                  </a:lnTo>
                  <a:lnTo>
                    <a:pt x="104" y="358"/>
                  </a:lnTo>
                  <a:lnTo>
                    <a:pt x="117" y="345"/>
                  </a:lnTo>
                  <a:lnTo>
                    <a:pt x="122" y="328"/>
                  </a:lnTo>
                  <a:lnTo>
                    <a:pt x="95" y="312"/>
                  </a:lnTo>
                  <a:lnTo>
                    <a:pt x="93" y="297"/>
                  </a:lnTo>
                  <a:lnTo>
                    <a:pt x="102" y="292"/>
                  </a:lnTo>
                  <a:lnTo>
                    <a:pt x="118" y="284"/>
                  </a:lnTo>
                  <a:lnTo>
                    <a:pt x="123" y="267"/>
                  </a:lnTo>
                  <a:lnTo>
                    <a:pt x="128" y="252"/>
                  </a:lnTo>
                  <a:lnTo>
                    <a:pt x="134" y="236"/>
                  </a:lnTo>
                  <a:lnTo>
                    <a:pt x="140" y="221"/>
                  </a:lnTo>
                  <a:lnTo>
                    <a:pt x="142" y="215"/>
                  </a:lnTo>
                  <a:lnTo>
                    <a:pt x="165" y="212"/>
                  </a:lnTo>
                  <a:lnTo>
                    <a:pt x="171" y="227"/>
                  </a:lnTo>
                  <a:lnTo>
                    <a:pt x="174" y="229"/>
                  </a:lnTo>
                  <a:lnTo>
                    <a:pt x="171" y="214"/>
                  </a:lnTo>
                  <a:lnTo>
                    <a:pt x="165" y="207"/>
                  </a:lnTo>
                  <a:lnTo>
                    <a:pt x="158" y="201"/>
                  </a:lnTo>
                  <a:lnTo>
                    <a:pt x="148" y="197"/>
                  </a:lnTo>
                  <a:lnTo>
                    <a:pt x="143" y="193"/>
                  </a:lnTo>
                  <a:lnTo>
                    <a:pt x="142" y="190"/>
                  </a:lnTo>
                  <a:lnTo>
                    <a:pt x="147" y="179"/>
                  </a:lnTo>
                  <a:lnTo>
                    <a:pt x="154" y="174"/>
                  </a:lnTo>
                  <a:lnTo>
                    <a:pt x="161" y="162"/>
                  </a:lnTo>
                  <a:lnTo>
                    <a:pt x="176" y="160"/>
                  </a:lnTo>
                  <a:lnTo>
                    <a:pt x="202" y="159"/>
                  </a:lnTo>
                  <a:lnTo>
                    <a:pt x="225" y="166"/>
                  </a:lnTo>
                  <a:lnTo>
                    <a:pt x="231" y="181"/>
                  </a:lnTo>
                  <a:lnTo>
                    <a:pt x="232" y="199"/>
                  </a:lnTo>
                  <a:lnTo>
                    <a:pt x="242" y="199"/>
                  </a:lnTo>
                  <a:lnTo>
                    <a:pt x="244" y="184"/>
                  </a:lnTo>
                  <a:lnTo>
                    <a:pt x="256" y="189"/>
                  </a:lnTo>
                  <a:lnTo>
                    <a:pt x="263" y="208"/>
                  </a:lnTo>
                  <a:lnTo>
                    <a:pt x="270" y="220"/>
                  </a:lnTo>
                  <a:lnTo>
                    <a:pt x="264" y="189"/>
                  </a:lnTo>
                  <a:lnTo>
                    <a:pt x="265" y="178"/>
                  </a:lnTo>
                  <a:lnTo>
                    <a:pt x="267" y="162"/>
                  </a:lnTo>
                  <a:lnTo>
                    <a:pt x="270" y="155"/>
                  </a:lnTo>
                  <a:lnTo>
                    <a:pt x="276" y="146"/>
                  </a:lnTo>
                  <a:lnTo>
                    <a:pt x="286" y="147"/>
                  </a:lnTo>
                  <a:lnTo>
                    <a:pt x="310" y="148"/>
                  </a:lnTo>
                  <a:lnTo>
                    <a:pt x="314" y="144"/>
                  </a:lnTo>
                  <a:lnTo>
                    <a:pt x="304" y="138"/>
                  </a:lnTo>
                  <a:lnTo>
                    <a:pt x="294" y="130"/>
                  </a:lnTo>
                  <a:lnTo>
                    <a:pt x="297" y="118"/>
                  </a:lnTo>
                  <a:lnTo>
                    <a:pt x="303" y="117"/>
                  </a:lnTo>
                  <a:lnTo>
                    <a:pt x="305" y="111"/>
                  </a:lnTo>
                  <a:lnTo>
                    <a:pt x="299" y="104"/>
                  </a:lnTo>
                  <a:lnTo>
                    <a:pt x="295" y="95"/>
                  </a:lnTo>
                  <a:lnTo>
                    <a:pt x="299" y="86"/>
                  </a:lnTo>
                  <a:lnTo>
                    <a:pt x="292" y="81"/>
                  </a:lnTo>
                  <a:lnTo>
                    <a:pt x="283" y="79"/>
                  </a:lnTo>
                  <a:lnTo>
                    <a:pt x="290" y="73"/>
                  </a:lnTo>
                  <a:lnTo>
                    <a:pt x="291" y="68"/>
                  </a:lnTo>
                  <a:lnTo>
                    <a:pt x="302" y="63"/>
                  </a:lnTo>
                  <a:lnTo>
                    <a:pt x="312" y="58"/>
                  </a:lnTo>
                  <a:lnTo>
                    <a:pt x="309" y="47"/>
                  </a:lnTo>
                  <a:lnTo>
                    <a:pt x="301" y="36"/>
                  </a:lnTo>
                  <a:lnTo>
                    <a:pt x="295" y="23"/>
                  </a:lnTo>
                  <a:lnTo>
                    <a:pt x="290" y="15"/>
                  </a:lnTo>
                  <a:lnTo>
                    <a:pt x="292" y="6"/>
                  </a:lnTo>
                  <a:lnTo>
                    <a:pt x="293" y="0"/>
                  </a:lnTo>
                  <a:lnTo>
                    <a:pt x="305" y="0"/>
                  </a:lnTo>
                  <a:lnTo>
                    <a:pt x="337" y="12"/>
                  </a:lnTo>
                  <a:lnTo>
                    <a:pt x="348" y="7"/>
                  </a:lnTo>
                  <a:lnTo>
                    <a:pt x="357" y="6"/>
                  </a:lnTo>
                  <a:lnTo>
                    <a:pt x="350" y="6"/>
                  </a:lnTo>
                  <a:lnTo>
                    <a:pt x="348" y="14"/>
                  </a:lnTo>
                  <a:lnTo>
                    <a:pt x="359" y="14"/>
                  </a:lnTo>
                  <a:lnTo>
                    <a:pt x="371" y="20"/>
                  </a:lnTo>
                  <a:lnTo>
                    <a:pt x="382" y="23"/>
                  </a:lnTo>
                  <a:lnTo>
                    <a:pt x="388" y="40"/>
                  </a:lnTo>
                  <a:lnTo>
                    <a:pt x="387" y="53"/>
                  </a:lnTo>
                  <a:lnTo>
                    <a:pt x="377" y="64"/>
                  </a:lnTo>
                  <a:lnTo>
                    <a:pt x="382" y="69"/>
                  </a:lnTo>
                  <a:lnTo>
                    <a:pt x="394" y="70"/>
                  </a:lnTo>
                  <a:lnTo>
                    <a:pt x="394" y="81"/>
                  </a:lnTo>
                  <a:lnTo>
                    <a:pt x="402" y="82"/>
                  </a:lnTo>
                  <a:lnTo>
                    <a:pt x="408" y="74"/>
                  </a:lnTo>
                  <a:lnTo>
                    <a:pt x="426" y="82"/>
                  </a:lnTo>
                  <a:lnTo>
                    <a:pt x="432" y="92"/>
                  </a:lnTo>
                  <a:lnTo>
                    <a:pt x="441" y="93"/>
                  </a:lnTo>
                  <a:lnTo>
                    <a:pt x="456" y="89"/>
                  </a:lnTo>
                  <a:lnTo>
                    <a:pt x="466" y="85"/>
                  </a:lnTo>
                  <a:lnTo>
                    <a:pt x="472" y="91"/>
                  </a:lnTo>
                  <a:lnTo>
                    <a:pt x="471" y="104"/>
                  </a:lnTo>
                  <a:lnTo>
                    <a:pt x="462" y="114"/>
                  </a:lnTo>
                  <a:lnTo>
                    <a:pt x="451" y="121"/>
                  </a:lnTo>
                  <a:lnTo>
                    <a:pt x="445" y="134"/>
                  </a:lnTo>
                  <a:lnTo>
                    <a:pt x="447" y="14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3" name="Freeform 63">
              <a:extLst>
                <a:ext uri="{FF2B5EF4-FFF2-40B4-BE49-F238E27FC236}">
                  <a16:creationId xmlns:a16="http://schemas.microsoft.com/office/drawing/2014/main" id="{A82CCF80-66E4-0EDA-6964-1612DB34D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6005" y="3289101"/>
              <a:ext cx="859997" cy="763985"/>
            </a:xfrm>
            <a:custGeom>
              <a:avLst/>
              <a:gdLst>
                <a:gd name="T0" fmla="*/ 26 w 871"/>
                <a:gd name="T1" fmla="*/ 170 h 774"/>
                <a:gd name="T2" fmla="*/ 19 w 871"/>
                <a:gd name="T3" fmla="*/ 144 h 774"/>
                <a:gd name="T4" fmla="*/ 38 w 871"/>
                <a:gd name="T5" fmla="*/ 129 h 774"/>
                <a:gd name="T6" fmla="*/ 77 w 871"/>
                <a:gd name="T7" fmla="*/ 105 h 774"/>
                <a:gd name="T8" fmla="*/ 168 w 871"/>
                <a:gd name="T9" fmla="*/ 71 h 774"/>
                <a:gd name="T10" fmla="*/ 219 w 871"/>
                <a:gd name="T11" fmla="*/ 35 h 774"/>
                <a:gd name="T12" fmla="*/ 274 w 871"/>
                <a:gd name="T13" fmla="*/ 11 h 774"/>
                <a:gd name="T14" fmla="*/ 335 w 871"/>
                <a:gd name="T15" fmla="*/ 0 h 774"/>
                <a:gd name="T16" fmla="*/ 375 w 871"/>
                <a:gd name="T17" fmla="*/ 20 h 774"/>
                <a:gd name="T18" fmla="*/ 354 w 871"/>
                <a:gd name="T19" fmla="*/ 18 h 774"/>
                <a:gd name="T20" fmla="*/ 357 w 871"/>
                <a:gd name="T21" fmla="*/ 43 h 774"/>
                <a:gd name="T22" fmla="*/ 380 w 871"/>
                <a:gd name="T23" fmla="*/ 76 h 774"/>
                <a:gd name="T24" fmla="*/ 408 w 871"/>
                <a:gd name="T25" fmla="*/ 62 h 774"/>
                <a:gd name="T26" fmla="*/ 463 w 871"/>
                <a:gd name="T27" fmla="*/ 54 h 774"/>
                <a:gd name="T28" fmla="*/ 530 w 871"/>
                <a:gd name="T29" fmla="*/ 61 h 774"/>
                <a:gd name="T30" fmla="*/ 607 w 871"/>
                <a:gd name="T31" fmla="*/ 59 h 774"/>
                <a:gd name="T32" fmla="*/ 702 w 871"/>
                <a:gd name="T33" fmla="*/ 33 h 774"/>
                <a:gd name="T34" fmla="*/ 763 w 871"/>
                <a:gd name="T35" fmla="*/ 74 h 774"/>
                <a:gd name="T36" fmla="*/ 809 w 871"/>
                <a:gd name="T37" fmla="*/ 204 h 774"/>
                <a:gd name="T38" fmla="*/ 800 w 871"/>
                <a:gd name="T39" fmla="*/ 282 h 774"/>
                <a:gd name="T40" fmla="*/ 775 w 871"/>
                <a:gd name="T41" fmla="*/ 335 h 774"/>
                <a:gd name="T42" fmla="*/ 802 w 871"/>
                <a:gd name="T43" fmla="*/ 396 h 774"/>
                <a:gd name="T44" fmla="*/ 820 w 871"/>
                <a:gd name="T45" fmla="*/ 455 h 774"/>
                <a:gd name="T46" fmla="*/ 838 w 871"/>
                <a:gd name="T47" fmla="*/ 488 h 774"/>
                <a:gd name="T48" fmla="*/ 870 w 871"/>
                <a:gd name="T49" fmla="*/ 546 h 774"/>
                <a:gd name="T50" fmla="*/ 810 w 871"/>
                <a:gd name="T51" fmla="*/ 622 h 774"/>
                <a:gd name="T52" fmla="*/ 767 w 871"/>
                <a:gd name="T53" fmla="*/ 745 h 774"/>
                <a:gd name="T54" fmla="*/ 748 w 871"/>
                <a:gd name="T55" fmla="*/ 770 h 774"/>
                <a:gd name="T56" fmla="*/ 697 w 871"/>
                <a:gd name="T57" fmla="*/ 741 h 774"/>
                <a:gd name="T58" fmla="*/ 636 w 871"/>
                <a:gd name="T59" fmla="*/ 736 h 774"/>
                <a:gd name="T60" fmla="*/ 591 w 871"/>
                <a:gd name="T61" fmla="*/ 745 h 774"/>
                <a:gd name="T62" fmla="*/ 530 w 871"/>
                <a:gd name="T63" fmla="*/ 773 h 774"/>
                <a:gd name="T64" fmla="*/ 488 w 871"/>
                <a:gd name="T65" fmla="*/ 740 h 774"/>
                <a:gd name="T66" fmla="*/ 439 w 871"/>
                <a:gd name="T67" fmla="*/ 745 h 774"/>
                <a:gd name="T68" fmla="*/ 367 w 871"/>
                <a:gd name="T69" fmla="*/ 700 h 774"/>
                <a:gd name="T70" fmla="*/ 331 w 871"/>
                <a:gd name="T71" fmla="*/ 676 h 774"/>
                <a:gd name="T72" fmla="*/ 314 w 871"/>
                <a:gd name="T73" fmla="*/ 639 h 774"/>
                <a:gd name="T74" fmla="*/ 268 w 871"/>
                <a:gd name="T75" fmla="*/ 632 h 774"/>
                <a:gd name="T76" fmla="*/ 240 w 871"/>
                <a:gd name="T77" fmla="*/ 633 h 774"/>
                <a:gd name="T78" fmla="*/ 215 w 871"/>
                <a:gd name="T79" fmla="*/ 652 h 774"/>
                <a:gd name="T80" fmla="*/ 187 w 871"/>
                <a:gd name="T81" fmla="*/ 616 h 774"/>
                <a:gd name="T82" fmla="*/ 189 w 871"/>
                <a:gd name="T83" fmla="*/ 597 h 774"/>
                <a:gd name="T84" fmla="*/ 138 w 871"/>
                <a:gd name="T85" fmla="*/ 572 h 774"/>
                <a:gd name="T86" fmla="*/ 100 w 871"/>
                <a:gd name="T87" fmla="*/ 554 h 774"/>
                <a:gd name="T88" fmla="*/ 60 w 871"/>
                <a:gd name="T89" fmla="*/ 570 h 774"/>
                <a:gd name="T90" fmla="*/ 51 w 871"/>
                <a:gd name="T91" fmla="*/ 560 h 774"/>
                <a:gd name="T92" fmla="*/ 63 w 871"/>
                <a:gd name="T93" fmla="*/ 490 h 774"/>
                <a:gd name="T94" fmla="*/ 47 w 871"/>
                <a:gd name="T95" fmla="*/ 466 h 774"/>
                <a:gd name="T96" fmla="*/ 33 w 871"/>
                <a:gd name="T97" fmla="*/ 414 h 774"/>
                <a:gd name="T98" fmla="*/ 26 w 871"/>
                <a:gd name="T99" fmla="*/ 358 h 774"/>
                <a:gd name="T100" fmla="*/ 22 w 871"/>
                <a:gd name="T101" fmla="*/ 307 h 774"/>
                <a:gd name="T102" fmla="*/ 0 w 871"/>
                <a:gd name="T103" fmla="*/ 279 h 774"/>
                <a:gd name="T104" fmla="*/ 17 w 871"/>
                <a:gd name="T105" fmla="*/ 224 h 774"/>
                <a:gd name="T106" fmla="*/ 5 w 871"/>
                <a:gd name="T107" fmla="*/ 17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71" h="774">
                  <a:moveTo>
                    <a:pt x="2" y="158"/>
                  </a:moveTo>
                  <a:lnTo>
                    <a:pt x="17" y="165"/>
                  </a:lnTo>
                  <a:lnTo>
                    <a:pt x="26" y="170"/>
                  </a:lnTo>
                  <a:lnTo>
                    <a:pt x="32" y="161"/>
                  </a:lnTo>
                  <a:lnTo>
                    <a:pt x="32" y="149"/>
                  </a:lnTo>
                  <a:lnTo>
                    <a:pt x="19" y="144"/>
                  </a:lnTo>
                  <a:lnTo>
                    <a:pt x="12" y="143"/>
                  </a:lnTo>
                  <a:lnTo>
                    <a:pt x="24" y="134"/>
                  </a:lnTo>
                  <a:lnTo>
                    <a:pt x="38" y="129"/>
                  </a:lnTo>
                  <a:lnTo>
                    <a:pt x="41" y="134"/>
                  </a:lnTo>
                  <a:lnTo>
                    <a:pt x="58" y="116"/>
                  </a:lnTo>
                  <a:lnTo>
                    <a:pt x="77" y="105"/>
                  </a:lnTo>
                  <a:lnTo>
                    <a:pt x="104" y="99"/>
                  </a:lnTo>
                  <a:lnTo>
                    <a:pt x="151" y="84"/>
                  </a:lnTo>
                  <a:lnTo>
                    <a:pt x="168" y="71"/>
                  </a:lnTo>
                  <a:lnTo>
                    <a:pt x="184" y="55"/>
                  </a:lnTo>
                  <a:lnTo>
                    <a:pt x="198" y="43"/>
                  </a:lnTo>
                  <a:lnTo>
                    <a:pt x="219" y="35"/>
                  </a:lnTo>
                  <a:lnTo>
                    <a:pt x="236" y="24"/>
                  </a:lnTo>
                  <a:lnTo>
                    <a:pt x="252" y="16"/>
                  </a:lnTo>
                  <a:lnTo>
                    <a:pt x="274" y="11"/>
                  </a:lnTo>
                  <a:lnTo>
                    <a:pt x="295" y="5"/>
                  </a:lnTo>
                  <a:lnTo>
                    <a:pt x="314" y="1"/>
                  </a:lnTo>
                  <a:lnTo>
                    <a:pt x="335" y="0"/>
                  </a:lnTo>
                  <a:lnTo>
                    <a:pt x="352" y="4"/>
                  </a:lnTo>
                  <a:lnTo>
                    <a:pt x="364" y="9"/>
                  </a:lnTo>
                  <a:lnTo>
                    <a:pt x="375" y="20"/>
                  </a:lnTo>
                  <a:lnTo>
                    <a:pt x="374" y="30"/>
                  </a:lnTo>
                  <a:lnTo>
                    <a:pt x="363" y="24"/>
                  </a:lnTo>
                  <a:lnTo>
                    <a:pt x="354" y="18"/>
                  </a:lnTo>
                  <a:lnTo>
                    <a:pt x="346" y="14"/>
                  </a:lnTo>
                  <a:lnTo>
                    <a:pt x="349" y="24"/>
                  </a:lnTo>
                  <a:lnTo>
                    <a:pt x="357" y="43"/>
                  </a:lnTo>
                  <a:lnTo>
                    <a:pt x="365" y="59"/>
                  </a:lnTo>
                  <a:lnTo>
                    <a:pt x="370" y="71"/>
                  </a:lnTo>
                  <a:lnTo>
                    <a:pt x="380" y="76"/>
                  </a:lnTo>
                  <a:lnTo>
                    <a:pt x="382" y="71"/>
                  </a:lnTo>
                  <a:lnTo>
                    <a:pt x="387" y="64"/>
                  </a:lnTo>
                  <a:lnTo>
                    <a:pt x="408" y="62"/>
                  </a:lnTo>
                  <a:lnTo>
                    <a:pt x="428" y="56"/>
                  </a:lnTo>
                  <a:lnTo>
                    <a:pt x="443" y="47"/>
                  </a:lnTo>
                  <a:lnTo>
                    <a:pt x="463" y="54"/>
                  </a:lnTo>
                  <a:lnTo>
                    <a:pt x="488" y="55"/>
                  </a:lnTo>
                  <a:lnTo>
                    <a:pt x="509" y="59"/>
                  </a:lnTo>
                  <a:lnTo>
                    <a:pt x="530" y="61"/>
                  </a:lnTo>
                  <a:lnTo>
                    <a:pt x="558" y="62"/>
                  </a:lnTo>
                  <a:lnTo>
                    <a:pt x="585" y="61"/>
                  </a:lnTo>
                  <a:lnTo>
                    <a:pt x="607" y="59"/>
                  </a:lnTo>
                  <a:lnTo>
                    <a:pt x="629" y="54"/>
                  </a:lnTo>
                  <a:lnTo>
                    <a:pt x="668" y="41"/>
                  </a:lnTo>
                  <a:lnTo>
                    <a:pt x="702" y="33"/>
                  </a:lnTo>
                  <a:lnTo>
                    <a:pt x="725" y="43"/>
                  </a:lnTo>
                  <a:lnTo>
                    <a:pt x="754" y="58"/>
                  </a:lnTo>
                  <a:lnTo>
                    <a:pt x="763" y="74"/>
                  </a:lnTo>
                  <a:lnTo>
                    <a:pt x="768" y="101"/>
                  </a:lnTo>
                  <a:lnTo>
                    <a:pt x="783" y="141"/>
                  </a:lnTo>
                  <a:lnTo>
                    <a:pt x="809" y="204"/>
                  </a:lnTo>
                  <a:lnTo>
                    <a:pt x="813" y="228"/>
                  </a:lnTo>
                  <a:lnTo>
                    <a:pt x="814" y="255"/>
                  </a:lnTo>
                  <a:lnTo>
                    <a:pt x="800" y="282"/>
                  </a:lnTo>
                  <a:lnTo>
                    <a:pt x="778" y="298"/>
                  </a:lnTo>
                  <a:lnTo>
                    <a:pt x="765" y="319"/>
                  </a:lnTo>
                  <a:lnTo>
                    <a:pt x="775" y="335"/>
                  </a:lnTo>
                  <a:lnTo>
                    <a:pt x="801" y="353"/>
                  </a:lnTo>
                  <a:lnTo>
                    <a:pt x="802" y="373"/>
                  </a:lnTo>
                  <a:lnTo>
                    <a:pt x="802" y="396"/>
                  </a:lnTo>
                  <a:lnTo>
                    <a:pt x="802" y="416"/>
                  </a:lnTo>
                  <a:lnTo>
                    <a:pt x="814" y="436"/>
                  </a:lnTo>
                  <a:lnTo>
                    <a:pt x="820" y="455"/>
                  </a:lnTo>
                  <a:lnTo>
                    <a:pt x="830" y="474"/>
                  </a:lnTo>
                  <a:lnTo>
                    <a:pt x="835" y="482"/>
                  </a:lnTo>
                  <a:lnTo>
                    <a:pt x="838" y="488"/>
                  </a:lnTo>
                  <a:lnTo>
                    <a:pt x="856" y="504"/>
                  </a:lnTo>
                  <a:lnTo>
                    <a:pt x="856" y="522"/>
                  </a:lnTo>
                  <a:lnTo>
                    <a:pt x="870" y="546"/>
                  </a:lnTo>
                  <a:lnTo>
                    <a:pt x="864" y="569"/>
                  </a:lnTo>
                  <a:lnTo>
                    <a:pt x="839" y="597"/>
                  </a:lnTo>
                  <a:lnTo>
                    <a:pt x="810" y="622"/>
                  </a:lnTo>
                  <a:lnTo>
                    <a:pt x="789" y="655"/>
                  </a:lnTo>
                  <a:lnTo>
                    <a:pt x="767" y="721"/>
                  </a:lnTo>
                  <a:lnTo>
                    <a:pt x="767" y="745"/>
                  </a:lnTo>
                  <a:lnTo>
                    <a:pt x="774" y="766"/>
                  </a:lnTo>
                  <a:lnTo>
                    <a:pt x="757" y="771"/>
                  </a:lnTo>
                  <a:lnTo>
                    <a:pt x="748" y="770"/>
                  </a:lnTo>
                  <a:lnTo>
                    <a:pt x="732" y="766"/>
                  </a:lnTo>
                  <a:lnTo>
                    <a:pt x="712" y="754"/>
                  </a:lnTo>
                  <a:lnTo>
                    <a:pt x="697" y="741"/>
                  </a:lnTo>
                  <a:lnTo>
                    <a:pt x="679" y="732"/>
                  </a:lnTo>
                  <a:lnTo>
                    <a:pt x="656" y="732"/>
                  </a:lnTo>
                  <a:lnTo>
                    <a:pt x="636" y="736"/>
                  </a:lnTo>
                  <a:lnTo>
                    <a:pt x="620" y="745"/>
                  </a:lnTo>
                  <a:lnTo>
                    <a:pt x="609" y="756"/>
                  </a:lnTo>
                  <a:lnTo>
                    <a:pt x="591" y="745"/>
                  </a:lnTo>
                  <a:lnTo>
                    <a:pt x="560" y="747"/>
                  </a:lnTo>
                  <a:lnTo>
                    <a:pt x="545" y="764"/>
                  </a:lnTo>
                  <a:lnTo>
                    <a:pt x="530" y="773"/>
                  </a:lnTo>
                  <a:lnTo>
                    <a:pt x="517" y="771"/>
                  </a:lnTo>
                  <a:lnTo>
                    <a:pt x="504" y="755"/>
                  </a:lnTo>
                  <a:lnTo>
                    <a:pt x="488" y="740"/>
                  </a:lnTo>
                  <a:lnTo>
                    <a:pt x="473" y="732"/>
                  </a:lnTo>
                  <a:lnTo>
                    <a:pt x="457" y="740"/>
                  </a:lnTo>
                  <a:lnTo>
                    <a:pt x="439" y="745"/>
                  </a:lnTo>
                  <a:lnTo>
                    <a:pt x="412" y="734"/>
                  </a:lnTo>
                  <a:lnTo>
                    <a:pt x="388" y="725"/>
                  </a:lnTo>
                  <a:lnTo>
                    <a:pt x="367" y="700"/>
                  </a:lnTo>
                  <a:lnTo>
                    <a:pt x="354" y="680"/>
                  </a:lnTo>
                  <a:lnTo>
                    <a:pt x="339" y="673"/>
                  </a:lnTo>
                  <a:lnTo>
                    <a:pt x="331" y="676"/>
                  </a:lnTo>
                  <a:lnTo>
                    <a:pt x="316" y="665"/>
                  </a:lnTo>
                  <a:lnTo>
                    <a:pt x="314" y="652"/>
                  </a:lnTo>
                  <a:lnTo>
                    <a:pt x="314" y="639"/>
                  </a:lnTo>
                  <a:lnTo>
                    <a:pt x="302" y="637"/>
                  </a:lnTo>
                  <a:lnTo>
                    <a:pt x="282" y="637"/>
                  </a:lnTo>
                  <a:lnTo>
                    <a:pt x="268" y="632"/>
                  </a:lnTo>
                  <a:lnTo>
                    <a:pt x="253" y="626"/>
                  </a:lnTo>
                  <a:lnTo>
                    <a:pt x="242" y="624"/>
                  </a:lnTo>
                  <a:lnTo>
                    <a:pt x="240" y="633"/>
                  </a:lnTo>
                  <a:lnTo>
                    <a:pt x="246" y="643"/>
                  </a:lnTo>
                  <a:lnTo>
                    <a:pt x="227" y="656"/>
                  </a:lnTo>
                  <a:lnTo>
                    <a:pt x="215" y="652"/>
                  </a:lnTo>
                  <a:lnTo>
                    <a:pt x="199" y="635"/>
                  </a:lnTo>
                  <a:lnTo>
                    <a:pt x="184" y="622"/>
                  </a:lnTo>
                  <a:lnTo>
                    <a:pt x="187" y="616"/>
                  </a:lnTo>
                  <a:lnTo>
                    <a:pt x="190" y="605"/>
                  </a:lnTo>
                  <a:lnTo>
                    <a:pt x="190" y="599"/>
                  </a:lnTo>
                  <a:lnTo>
                    <a:pt x="189" y="597"/>
                  </a:lnTo>
                  <a:lnTo>
                    <a:pt x="170" y="594"/>
                  </a:lnTo>
                  <a:lnTo>
                    <a:pt x="155" y="575"/>
                  </a:lnTo>
                  <a:lnTo>
                    <a:pt x="138" y="572"/>
                  </a:lnTo>
                  <a:lnTo>
                    <a:pt x="121" y="569"/>
                  </a:lnTo>
                  <a:lnTo>
                    <a:pt x="108" y="569"/>
                  </a:lnTo>
                  <a:lnTo>
                    <a:pt x="100" y="554"/>
                  </a:lnTo>
                  <a:lnTo>
                    <a:pt x="83" y="546"/>
                  </a:lnTo>
                  <a:lnTo>
                    <a:pt x="73" y="556"/>
                  </a:lnTo>
                  <a:lnTo>
                    <a:pt x="60" y="570"/>
                  </a:lnTo>
                  <a:lnTo>
                    <a:pt x="50" y="564"/>
                  </a:lnTo>
                  <a:lnTo>
                    <a:pt x="50" y="561"/>
                  </a:lnTo>
                  <a:lnTo>
                    <a:pt x="51" y="560"/>
                  </a:lnTo>
                  <a:lnTo>
                    <a:pt x="55" y="550"/>
                  </a:lnTo>
                  <a:lnTo>
                    <a:pt x="62" y="522"/>
                  </a:lnTo>
                  <a:lnTo>
                    <a:pt x="63" y="490"/>
                  </a:lnTo>
                  <a:lnTo>
                    <a:pt x="62" y="482"/>
                  </a:lnTo>
                  <a:lnTo>
                    <a:pt x="57" y="478"/>
                  </a:lnTo>
                  <a:lnTo>
                    <a:pt x="47" y="466"/>
                  </a:lnTo>
                  <a:lnTo>
                    <a:pt x="36" y="452"/>
                  </a:lnTo>
                  <a:lnTo>
                    <a:pt x="34" y="431"/>
                  </a:lnTo>
                  <a:lnTo>
                    <a:pt x="33" y="414"/>
                  </a:lnTo>
                  <a:lnTo>
                    <a:pt x="34" y="399"/>
                  </a:lnTo>
                  <a:lnTo>
                    <a:pt x="32" y="373"/>
                  </a:lnTo>
                  <a:lnTo>
                    <a:pt x="26" y="358"/>
                  </a:lnTo>
                  <a:lnTo>
                    <a:pt x="26" y="340"/>
                  </a:lnTo>
                  <a:lnTo>
                    <a:pt x="24" y="321"/>
                  </a:lnTo>
                  <a:lnTo>
                    <a:pt x="22" y="307"/>
                  </a:lnTo>
                  <a:lnTo>
                    <a:pt x="9" y="296"/>
                  </a:lnTo>
                  <a:lnTo>
                    <a:pt x="0" y="290"/>
                  </a:lnTo>
                  <a:lnTo>
                    <a:pt x="0" y="279"/>
                  </a:lnTo>
                  <a:lnTo>
                    <a:pt x="5" y="260"/>
                  </a:lnTo>
                  <a:lnTo>
                    <a:pt x="15" y="241"/>
                  </a:lnTo>
                  <a:lnTo>
                    <a:pt x="17" y="224"/>
                  </a:lnTo>
                  <a:lnTo>
                    <a:pt x="17" y="198"/>
                  </a:lnTo>
                  <a:lnTo>
                    <a:pt x="12" y="186"/>
                  </a:lnTo>
                  <a:lnTo>
                    <a:pt x="5" y="172"/>
                  </a:lnTo>
                  <a:lnTo>
                    <a:pt x="2" y="15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4" name="Freeform 64">
              <a:extLst>
                <a:ext uri="{FF2B5EF4-FFF2-40B4-BE49-F238E27FC236}">
                  <a16:creationId xmlns:a16="http://schemas.microsoft.com/office/drawing/2014/main" id="{1B75B446-90A6-7022-2603-04CCCB981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9958" y="4958346"/>
              <a:ext cx="196140" cy="404624"/>
            </a:xfrm>
            <a:custGeom>
              <a:avLst/>
              <a:gdLst>
                <a:gd name="T0" fmla="*/ 191 w 199"/>
                <a:gd name="T1" fmla="*/ 236 h 409"/>
                <a:gd name="T2" fmla="*/ 196 w 199"/>
                <a:gd name="T3" fmla="*/ 256 h 409"/>
                <a:gd name="T4" fmla="*/ 198 w 199"/>
                <a:gd name="T5" fmla="*/ 283 h 409"/>
                <a:gd name="T6" fmla="*/ 175 w 199"/>
                <a:gd name="T7" fmla="*/ 308 h 409"/>
                <a:gd name="T8" fmla="*/ 160 w 199"/>
                <a:gd name="T9" fmla="*/ 342 h 409"/>
                <a:gd name="T10" fmla="*/ 143 w 199"/>
                <a:gd name="T11" fmla="*/ 358 h 409"/>
                <a:gd name="T12" fmla="*/ 138 w 199"/>
                <a:gd name="T13" fmla="*/ 381 h 409"/>
                <a:gd name="T14" fmla="*/ 130 w 199"/>
                <a:gd name="T15" fmla="*/ 395 h 409"/>
                <a:gd name="T16" fmla="*/ 114 w 199"/>
                <a:gd name="T17" fmla="*/ 408 h 409"/>
                <a:gd name="T18" fmla="*/ 113 w 199"/>
                <a:gd name="T19" fmla="*/ 408 h 409"/>
                <a:gd name="T20" fmla="*/ 93 w 199"/>
                <a:gd name="T21" fmla="*/ 400 h 409"/>
                <a:gd name="T22" fmla="*/ 88 w 199"/>
                <a:gd name="T23" fmla="*/ 379 h 409"/>
                <a:gd name="T24" fmla="*/ 73 w 199"/>
                <a:gd name="T25" fmla="*/ 362 h 409"/>
                <a:gd name="T26" fmla="*/ 38 w 199"/>
                <a:gd name="T27" fmla="*/ 351 h 409"/>
                <a:gd name="T28" fmla="*/ 18 w 199"/>
                <a:gd name="T29" fmla="*/ 325 h 409"/>
                <a:gd name="T30" fmla="*/ 9 w 199"/>
                <a:gd name="T31" fmla="*/ 307 h 409"/>
                <a:gd name="T32" fmla="*/ 23 w 199"/>
                <a:gd name="T33" fmla="*/ 309 h 409"/>
                <a:gd name="T34" fmla="*/ 22 w 199"/>
                <a:gd name="T35" fmla="*/ 292 h 409"/>
                <a:gd name="T36" fmla="*/ 13 w 199"/>
                <a:gd name="T37" fmla="*/ 266 h 409"/>
                <a:gd name="T38" fmla="*/ 19 w 199"/>
                <a:gd name="T39" fmla="*/ 241 h 409"/>
                <a:gd name="T40" fmla="*/ 22 w 199"/>
                <a:gd name="T41" fmla="*/ 236 h 409"/>
                <a:gd name="T42" fmla="*/ 19 w 199"/>
                <a:gd name="T43" fmla="*/ 218 h 409"/>
                <a:gd name="T44" fmla="*/ 22 w 199"/>
                <a:gd name="T45" fmla="*/ 202 h 409"/>
                <a:gd name="T46" fmla="*/ 12 w 199"/>
                <a:gd name="T47" fmla="*/ 181 h 409"/>
                <a:gd name="T48" fmla="*/ 14 w 199"/>
                <a:gd name="T49" fmla="*/ 170 h 409"/>
                <a:gd name="T50" fmla="*/ 19 w 199"/>
                <a:gd name="T51" fmla="*/ 148 h 409"/>
                <a:gd name="T52" fmla="*/ 27 w 199"/>
                <a:gd name="T53" fmla="*/ 122 h 409"/>
                <a:gd name="T54" fmla="*/ 17 w 199"/>
                <a:gd name="T55" fmla="*/ 112 h 409"/>
                <a:gd name="T56" fmla="*/ 0 w 199"/>
                <a:gd name="T57" fmla="*/ 110 h 409"/>
                <a:gd name="T58" fmla="*/ 9 w 199"/>
                <a:gd name="T59" fmla="*/ 78 h 409"/>
                <a:gd name="T60" fmla="*/ 3 w 199"/>
                <a:gd name="T61" fmla="*/ 58 h 409"/>
                <a:gd name="T62" fmla="*/ 10 w 199"/>
                <a:gd name="T63" fmla="*/ 31 h 409"/>
                <a:gd name="T64" fmla="*/ 23 w 199"/>
                <a:gd name="T65" fmla="*/ 18 h 409"/>
                <a:gd name="T66" fmla="*/ 35 w 199"/>
                <a:gd name="T67" fmla="*/ 0 h 409"/>
                <a:gd name="T68" fmla="*/ 50 w 199"/>
                <a:gd name="T69" fmla="*/ 12 h 409"/>
                <a:gd name="T70" fmla="*/ 77 w 199"/>
                <a:gd name="T71" fmla="*/ 14 h 409"/>
                <a:gd name="T72" fmla="*/ 90 w 199"/>
                <a:gd name="T73" fmla="*/ 35 h 409"/>
                <a:gd name="T74" fmla="*/ 111 w 199"/>
                <a:gd name="T75" fmla="*/ 40 h 409"/>
                <a:gd name="T76" fmla="*/ 135 w 199"/>
                <a:gd name="T77" fmla="*/ 69 h 409"/>
                <a:gd name="T78" fmla="*/ 132 w 199"/>
                <a:gd name="T79" fmla="*/ 103 h 409"/>
                <a:gd name="T80" fmla="*/ 131 w 199"/>
                <a:gd name="T81" fmla="*/ 138 h 409"/>
                <a:gd name="T82" fmla="*/ 135 w 199"/>
                <a:gd name="T83" fmla="*/ 170 h 409"/>
                <a:gd name="T84" fmla="*/ 154 w 199"/>
                <a:gd name="T85" fmla="*/ 207 h 409"/>
                <a:gd name="T86" fmla="*/ 175 w 199"/>
                <a:gd name="T87" fmla="*/ 224 h 409"/>
                <a:gd name="T88" fmla="*/ 191 w 199"/>
                <a:gd name="T89" fmla="*/ 23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409">
                  <a:moveTo>
                    <a:pt x="191" y="236"/>
                  </a:moveTo>
                  <a:lnTo>
                    <a:pt x="196" y="256"/>
                  </a:lnTo>
                  <a:lnTo>
                    <a:pt x="198" y="283"/>
                  </a:lnTo>
                  <a:lnTo>
                    <a:pt x="175" y="308"/>
                  </a:lnTo>
                  <a:lnTo>
                    <a:pt x="160" y="342"/>
                  </a:lnTo>
                  <a:lnTo>
                    <a:pt x="143" y="358"/>
                  </a:lnTo>
                  <a:lnTo>
                    <a:pt x="138" y="381"/>
                  </a:lnTo>
                  <a:lnTo>
                    <a:pt x="130" y="395"/>
                  </a:lnTo>
                  <a:lnTo>
                    <a:pt x="114" y="408"/>
                  </a:lnTo>
                  <a:lnTo>
                    <a:pt x="113" y="408"/>
                  </a:lnTo>
                  <a:lnTo>
                    <a:pt x="93" y="400"/>
                  </a:lnTo>
                  <a:lnTo>
                    <a:pt x="88" y="379"/>
                  </a:lnTo>
                  <a:lnTo>
                    <a:pt x="73" y="362"/>
                  </a:lnTo>
                  <a:lnTo>
                    <a:pt x="38" y="351"/>
                  </a:lnTo>
                  <a:lnTo>
                    <a:pt x="18" y="325"/>
                  </a:lnTo>
                  <a:lnTo>
                    <a:pt x="9" y="307"/>
                  </a:lnTo>
                  <a:lnTo>
                    <a:pt x="23" y="309"/>
                  </a:lnTo>
                  <a:lnTo>
                    <a:pt x="22" y="292"/>
                  </a:lnTo>
                  <a:lnTo>
                    <a:pt x="13" y="266"/>
                  </a:lnTo>
                  <a:lnTo>
                    <a:pt x="19" y="241"/>
                  </a:lnTo>
                  <a:lnTo>
                    <a:pt x="22" y="236"/>
                  </a:lnTo>
                  <a:lnTo>
                    <a:pt x="19" y="218"/>
                  </a:lnTo>
                  <a:lnTo>
                    <a:pt x="22" y="202"/>
                  </a:lnTo>
                  <a:lnTo>
                    <a:pt x="12" y="181"/>
                  </a:lnTo>
                  <a:lnTo>
                    <a:pt x="14" y="170"/>
                  </a:lnTo>
                  <a:lnTo>
                    <a:pt x="19" y="148"/>
                  </a:lnTo>
                  <a:lnTo>
                    <a:pt x="27" y="122"/>
                  </a:lnTo>
                  <a:lnTo>
                    <a:pt x="17" y="112"/>
                  </a:lnTo>
                  <a:lnTo>
                    <a:pt x="0" y="110"/>
                  </a:lnTo>
                  <a:lnTo>
                    <a:pt x="9" y="78"/>
                  </a:lnTo>
                  <a:lnTo>
                    <a:pt x="3" y="58"/>
                  </a:lnTo>
                  <a:lnTo>
                    <a:pt x="10" y="31"/>
                  </a:lnTo>
                  <a:lnTo>
                    <a:pt x="23" y="18"/>
                  </a:lnTo>
                  <a:lnTo>
                    <a:pt x="35" y="0"/>
                  </a:lnTo>
                  <a:lnTo>
                    <a:pt x="50" y="12"/>
                  </a:lnTo>
                  <a:lnTo>
                    <a:pt x="77" y="14"/>
                  </a:lnTo>
                  <a:lnTo>
                    <a:pt x="90" y="35"/>
                  </a:lnTo>
                  <a:lnTo>
                    <a:pt x="111" y="40"/>
                  </a:lnTo>
                  <a:lnTo>
                    <a:pt x="135" y="69"/>
                  </a:lnTo>
                  <a:lnTo>
                    <a:pt x="132" y="103"/>
                  </a:lnTo>
                  <a:lnTo>
                    <a:pt x="131" y="138"/>
                  </a:lnTo>
                  <a:lnTo>
                    <a:pt x="135" y="170"/>
                  </a:lnTo>
                  <a:lnTo>
                    <a:pt x="154" y="207"/>
                  </a:lnTo>
                  <a:lnTo>
                    <a:pt x="175" y="224"/>
                  </a:lnTo>
                  <a:lnTo>
                    <a:pt x="191" y="2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5" name="Freeform 65">
              <a:extLst>
                <a:ext uri="{FF2B5EF4-FFF2-40B4-BE49-F238E27FC236}">
                  <a16:creationId xmlns:a16="http://schemas.microsoft.com/office/drawing/2014/main" id="{4C26B245-68B7-0B43-7BC5-483C805A0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738" y="4664822"/>
              <a:ext cx="626824" cy="438914"/>
            </a:xfrm>
            <a:custGeom>
              <a:avLst/>
              <a:gdLst>
                <a:gd name="T0" fmla="*/ 603 w 636"/>
                <a:gd name="T1" fmla="*/ 31 h 444"/>
                <a:gd name="T2" fmla="*/ 505 w 636"/>
                <a:gd name="T3" fmla="*/ 8 h 444"/>
                <a:gd name="T4" fmla="*/ 455 w 636"/>
                <a:gd name="T5" fmla="*/ 5 h 444"/>
                <a:gd name="T6" fmla="*/ 375 w 636"/>
                <a:gd name="T7" fmla="*/ 52 h 444"/>
                <a:gd name="T8" fmla="*/ 315 w 636"/>
                <a:gd name="T9" fmla="*/ 92 h 444"/>
                <a:gd name="T10" fmla="*/ 232 w 636"/>
                <a:gd name="T11" fmla="*/ 91 h 444"/>
                <a:gd name="T12" fmla="*/ 92 w 636"/>
                <a:gd name="T13" fmla="*/ 102 h 444"/>
                <a:gd name="T14" fmla="*/ 46 w 636"/>
                <a:gd name="T15" fmla="*/ 90 h 444"/>
                <a:gd name="T16" fmla="*/ 31 w 636"/>
                <a:gd name="T17" fmla="*/ 58 h 444"/>
                <a:gd name="T18" fmla="*/ 0 w 636"/>
                <a:gd name="T19" fmla="*/ 114 h 444"/>
                <a:gd name="T20" fmla="*/ 28 w 636"/>
                <a:gd name="T21" fmla="*/ 178 h 444"/>
                <a:gd name="T22" fmla="*/ 39 w 636"/>
                <a:gd name="T23" fmla="*/ 229 h 444"/>
                <a:gd name="T24" fmla="*/ 27 w 636"/>
                <a:gd name="T25" fmla="*/ 325 h 444"/>
                <a:gd name="T26" fmla="*/ 92 w 636"/>
                <a:gd name="T27" fmla="*/ 410 h 444"/>
                <a:gd name="T28" fmla="*/ 101 w 636"/>
                <a:gd name="T29" fmla="*/ 443 h 444"/>
                <a:gd name="T30" fmla="*/ 152 w 636"/>
                <a:gd name="T31" fmla="*/ 427 h 444"/>
                <a:gd name="T32" fmla="*/ 232 w 636"/>
                <a:gd name="T33" fmla="*/ 403 h 444"/>
                <a:gd name="T34" fmla="*/ 275 w 636"/>
                <a:gd name="T35" fmla="*/ 393 h 444"/>
                <a:gd name="T36" fmla="*/ 329 w 636"/>
                <a:gd name="T37" fmla="*/ 412 h 444"/>
                <a:gd name="T38" fmla="*/ 405 w 636"/>
                <a:gd name="T39" fmla="*/ 406 h 444"/>
                <a:gd name="T40" fmla="*/ 427 w 636"/>
                <a:gd name="T41" fmla="*/ 342 h 444"/>
                <a:gd name="T42" fmla="*/ 454 w 636"/>
                <a:gd name="T43" fmla="*/ 330 h 444"/>
                <a:gd name="T44" fmla="*/ 488 w 636"/>
                <a:gd name="T45" fmla="*/ 311 h 444"/>
                <a:gd name="T46" fmla="*/ 562 w 636"/>
                <a:gd name="T47" fmla="*/ 302 h 444"/>
                <a:gd name="T48" fmla="*/ 619 w 636"/>
                <a:gd name="T49" fmla="*/ 287 h 444"/>
                <a:gd name="T50" fmla="*/ 601 w 636"/>
                <a:gd name="T51" fmla="*/ 264 h 444"/>
                <a:gd name="T52" fmla="*/ 579 w 636"/>
                <a:gd name="T53" fmla="*/ 234 h 444"/>
                <a:gd name="T54" fmla="*/ 560 w 636"/>
                <a:gd name="T55" fmla="*/ 222 h 444"/>
                <a:gd name="T56" fmla="*/ 563 w 636"/>
                <a:gd name="T57" fmla="*/ 203 h 444"/>
                <a:gd name="T58" fmla="*/ 573 w 636"/>
                <a:gd name="T59" fmla="*/ 183 h 444"/>
                <a:gd name="T60" fmla="*/ 583 w 636"/>
                <a:gd name="T61" fmla="*/ 144 h 444"/>
                <a:gd name="T62" fmla="*/ 596 w 636"/>
                <a:gd name="T63" fmla="*/ 89 h 444"/>
                <a:gd name="T64" fmla="*/ 635 w 636"/>
                <a:gd name="T65" fmla="*/ 5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6" h="444">
                  <a:moveTo>
                    <a:pt x="634" y="21"/>
                  </a:moveTo>
                  <a:lnTo>
                    <a:pt x="603" y="31"/>
                  </a:lnTo>
                  <a:lnTo>
                    <a:pt x="560" y="13"/>
                  </a:lnTo>
                  <a:lnTo>
                    <a:pt x="505" y="8"/>
                  </a:lnTo>
                  <a:lnTo>
                    <a:pt x="491" y="0"/>
                  </a:lnTo>
                  <a:lnTo>
                    <a:pt x="455" y="5"/>
                  </a:lnTo>
                  <a:lnTo>
                    <a:pt x="412" y="27"/>
                  </a:lnTo>
                  <a:lnTo>
                    <a:pt x="375" y="52"/>
                  </a:lnTo>
                  <a:lnTo>
                    <a:pt x="344" y="81"/>
                  </a:lnTo>
                  <a:lnTo>
                    <a:pt x="315" y="92"/>
                  </a:lnTo>
                  <a:lnTo>
                    <a:pt x="269" y="92"/>
                  </a:lnTo>
                  <a:lnTo>
                    <a:pt x="232" y="91"/>
                  </a:lnTo>
                  <a:lnTo>
                    <a:pt x="156" y="101"/>
                  </a:lnTo>
                  <a:lnTo>
                    <a:pt x="92" y="102"/>
                  </a:lnTo>
                  <a:lnTo>
                    <a:pt x="67" y="104"/>
                  </a:lnTo>
                  <a:lnTo>
                    <a:pt x="46" y="90"/>
                  </a:lnTo>
                  <a:lnTo>
                    <a:pt x="55" y="62"/>
                  </a:lnTo>
                  <a:lnTo>
                    <a:pt x="31" y="58"/>
                  </a:lnTo>
                  <a:lnTo>
                    <a:pt x="1" y="75"/>
                  </a:lnTo>
                  <a:lnTo>
                    <a:pt x="0" y="114"/>
                  </a:lnTo>
                  <a:lnTo>
                    <a:pt x="8" y="153"/>
                  </a:lnTo>
                  <a:lnTo>
                    <a:pt x="28" y="178"/>
                  </a:lnTo>
                  <a:lnTo>
                    <a:pt x="58" y="206"/>
                  </a:lnTo>
                  <a:lnTo>
                    <a:pt x="39" y="229"/>
                  </a:lnTo>
                  <a:lnTo>
                    <a:pt x="21" y="278"/>
                  </a:lnTo>
                  <a:lnTo>
                    <a:pt x="27" y="325"/>
                  </a:lnTo>
                  <a:lnTo>
                    <a:pt x="74" y="355"/>
                  </a:lnTo>
                  <a:lnTo>
                    <a:pt x="92" y="410"/>
                  </a:lnTo>
                  <a:lnTo>
                    <a:pt x="97" y="442"/>
                  </a:lnTo>
                  <a:lnTo>
                    <a:pt x="101" y="443"/>
                  </a:lnTo>
                  <a:lnTo>
                    <a:pt x="121" y="438"/>
                  </a:lnTo>
                  <a:lnTo>
                    <a:pt x="152" y="427"/>
                  </a:lnTo>
                  <a:lnTo>
                    <a:pt x="196" y="422"/>
                  </a:lnTo>
                  <a:lnTo>
                    <a:pt x="232" y="403"/>
                  </a:lnTo>
                  <a:lnTo>
                    <a:pt x="253" y="394"/>
                  </a:lnTo>
                  <a:lnTo>
                    <a:pt x="275" y="393"/>
                  </a:lnTo>
                  <a:lnTo>
                    <a:pt x="296" y="406"/>
                  </a:lnTo>
                  <a:lnTo>
                    <a:pt x="329" y="412"/>
                  </a:lnTo>
                  <a:lnTo>
                    <a:pt x="368" y="420"/>
                  </a:lnTo>
                  <a:lnTo>
                    <a:pt x="405" y="406"/>
                  </a:lnTo>
                  <a:lnTo>
                    <a:pt x="429" y="379"/>
                  </a:lnTo>
                  <a:lnTo>
                    <a:pt x="427" y="342"/>
                  </a:lnTo>
                  <a:lnTo>
                    <a:pt x="448" y="335"/>
                  </a:lnTo>
                  <a:lnTo>
                    <a:pt x="454" y="330"/>
                  </a:lnTo>
                  <a:lnTo>
                    <a:pt x="463" y="320"/>
                  </a:lnTo>
                  <a:lnTo>
                    <a:pt x="488" y="311"/>
                  </a:lnTo>
                  <a:lnTo>
                    <a:pt x="525" y="290"/>
                  </a:lnTo>
                  <a:lnTo>
                    <a:pt x="562" y="302"/>
                  </a:lnTo>
                  <a:lnTo>
                    <a:pt x="604" y="288"/>
                  </a:lnTo>
                  <a:lnTo>
                    <a:pt x="619" y="287"/>
                  </a:lnTo>
                  <a:lnTo>
                    <a:pt x="615" y="276"/>
                  </a:lnTo>
                  <a:lnTo>
                    <a:pt x="601" y="264"/>
                  </a:lnTo>
                  <a:lnTo>
                    <a:pt x="590" y="252"/>
                  </a:lnTo>
                  <a:lnTo>
                    <a:pt x="579" y="234"/>
                  </a:lnTo>
                  <a:lnTo>
                    <a:pt x="569" y="224"/>
                  </a:lnTo>
                  <a:lnTo>
                    <a:pt x="560" y="222"/>
                  </a:lnTo>
                  <a:lnTo>
                    <a:pt x="553" y="215"/>
                  </a:lnTo>
                  <a:lnTo>
                    <a:pt x="563" y="203"/>
                  </a:lnTo>
                  <a:lnTo>
                    <a:pt x="569" y="194"/>
                  </a:lnTo>
                  <a:lnTo>
                    <a:pt x="573" y="183"/>
                  </a:lnTo>
                  <a:lnTo>
                    <a:pt x="588" y="174"/>
                  </a:lnTo>
                  <a:lnTo>
                    <a:pt x="583" y="144"/>
                  </a:lnTo>
                  <a:lnTo>
                    <a:pt x="579" y="119"/>
                  </a:lnTo>
                  <a:lnTo>
                    <a:pt x="596" y="89"/>
                  </a:lnTo>
                  <a:lnTo>
                    <a:pt x="630" y="73"/>
                  </a:lnTo>
                  <a:lnTo>
                    <a:pt x="635" y="51"/>
                  </a:lnTo>
                  <a:lnTo>
                    <a:pt x="634" y="2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6" name="Freeform 66">
              <a:extLst>
                <a:ext uri="{FF2B5EF4-FFF2-40B4-BE49-F238E27FC236}">
                  <a16:creationId xmlns:a16="http://schemas.microsoft.com/office/drawing/2014/main" id="{4D32FE1A-DE14-E0F3-2CC7-8EC854482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452" y="4360326"/>
              <a:ext cx="1186439" cy="1264621"/>
            </a:xfrm>
            <a:custGeom>
              <a:avLst/>
              <a:gdLst>
                <a:gd name="T0" fmla="*/ 715 w 1203"/>
                <a:gd name="T1" fmla="*/ 206 h 1282"/>
                <a:gd name="T2" fmla="*/ 687 w 1203"/>
                <a:gd name="T3" fmla="*/ 179 h 1282"/>
                <a:gd name="T4" fmla="*/ 676 w 1203"/>
                <a:gd name="T5" fmla="*/ 135 h 1282"/>
                <a:gd name="T6" fmla="*/ 667 w 1203"/>
                <a:gd name="T7" fmla="*/ 114 h 1282"/>
                <a:gd name="T8" fmla="*/ 669 w 1203"/>
                <a:gd name="T9" fmla="*/ 79 h 1282"/>
                <a:gd name="T10" fmla="*/ 584 w 1203"/>
                <a:gd name="T11" fmla="*/ 54 h 1282"/>
                <a:gd name="T12" fmla="*/ 546 w 1203"/>
                <a:gd name="T13" fmla="*/ 11 h 1282"/>
                <a:gd name="T14" fmla="*/ 507 w 1203"/>
                <a:gd name="T15" fmla="*/ 9 h 1282"/>
                <a:gd name="T16" fmla="*/ 403 w 1203"/>
                <a:gd name="T17" fmla="*/ 29 h 1282"/>
                <a:gd name="T18" fmla="*/ 375 w 1203"/>
                <a:gd name="T19" fmla="*/ 51 h 1282"/>
                <a:gd name="T20" fmla="*/ 350 w 1203"/>
                <a:gd name="T21" fmla="*/ 90 h 1282"/>
                <a:gd name="T22" fmla="*/ 269 w 1203"/>
                <a:gd name="T23" fmla="*/ 67 h 1282"/>
                <a:gd name="T24" fmla="*/ 220 w 1203"/>
                <a:gd name="T25" fmla="*/ 134 h 1282"/>
                <a:gd name="T26" fmla="*/ 165 w 1203"/>
                <a:gd name="T27" fmla="*/ 76 h 1282"/>
                <a:gd name="T28" fmla="*/ 123 w 1203"/>
                <a:gd name="T29" fmla="*/ 127 h 1282"/>
                <a:gd name="T30" fmla="*/ 55 w 1203"/>
                <a:gd name="T31" fmla="*/ 129 h 1282"/>
                <a:gd name="T32" fmla="*/ 21 w 1203"/>
                <a:gd name="T33" fmla="*/ 145 h 1282"/>
                <a:gd name="T34" fmla="*/ 15 w 1203"/>
                <a:gd name="T35" fmla="*/ 222 h 1282"/>
                <a:gd name="T36" fmla="*/ 9 w 1203"/>
                <a:gd name="T37" fmla="*/ 266 h 1282"/>
                <a:gd name="T38" fmla="*/ 13 w 1203"/>
                <a:gd name="T39" fmla="*/ 343 h 1282"/>
                <a:gd name="T40" fmla="*/ 71 w 1203"/>
                <a:gd name="T41" fmla="*/ 385 h 1282"/>
                <a:gd name="T42" fmla="*/ 98 w 1203"/>
                <a:gd name="T43" fmla="*/ 421 h 1282"/>
                <a:gd name="T44" fmla="*/ 161 w 1203"/>
                <a:gd name="T45" fmla="*/ 371 h 1282"/>
                <a:gd name="T46" fmla="*/ 231 w 1203"/>
                <a:gd name="T47" fmla="*/ 357 h 1282"/>
                <a:gd name="T48" fmla="*/ 339 w 1203"/>
                <a:gd name="T49" fmla="*/ 453 h 1282"/>
                <a:gd name="T50" fmla="*/ 368 w 1203"/>
                <a:gd name="T51" fmla="*/ 560 h 1282"/>
                <a:gd name="T52" fmla="*/ 450 w 1203"/>
                <a:gd name="T53" fmla="*/ 642 h 1282"/>
                <a:gd name="T54" fmla="*/ 519 w 1203"/>
                <a:gd name="T55" fmla="*/ 715 h 1282"/>
                <a:gd name="T56" fmla="*/ 625 w 1203"/>
                <a:gd name="T57" fmla="*/ 810 h 1282"/>
                <a:gd name="T58" fmla="*/ 724 w 1203"/>
                <a:gd name="T59" fmla="*/ 869 h 1282"/>
                <a:gd name="T60" fmla="*/ 793 w 1203"/>
                <a:gd name="T61" fmla="*/ 898 h 1282"/>
                <a:gd name="T62" fmla="*/ 815 w 1203"/>
                <a:gd name="T63" fmla="*/ 947 h 1282"/>
                <a:gd name="T64" fmla="*/ 878 w 1203"/>
                <a:gd name="T65" fmla="*/ 977 h 1282"/>
                <a:gd name="T66" fmla="*/ 904 w 1203"/>
                <a:gd name="T67" fmla="*/ 1013 h 1282"/>
                <a:gd name="T68" fmla="*/ 949 w 1203"/>
                <a:gd name="T69" fmla="*/ 1124 h 1282"/>
                <a:gd name="T70" fmla="*/ 923 w 1203"/>
                <a:gd name="T71" fmla="*/ 1199 h 1282"/>
                <a:gd name="T72" fmla="*/ 909 w 1203"/>
                <a:gd name="T73" fmla="*/ 1275 h 1282"/>
                <a:gd name="T74" fmla="*/ 951 w 1203"/>
                <a:gd name="T75" fmla="*/ 1261 h 1282"/>
                <a:gd name="T76" fmla="*/ 1000 w 1203"/>
                <a:gd name="T77" fmla="*/ 1203 h 1282"/>
                <a:gd name="T78" fmla="*/ 1043 w 1203"/>
                <a:gd name="T79" fmla="*/ 1131 h 1282"/>
                <a:gd name="T80" fmla="*/ 1053 w 1203"/>
                <a:gd name="T81" fmla="*/ 1087 h 1282"/>
                <a:gd name="T82" fmla="*/ 1012 w 1203"/>
                <a:gd name="T83" fmla="*/ 1034 h 1282"/>
                <a:gd name="T84" fmla="*/ 1015 w 1203"/>
                <a:gd name="T85" fmla="*/ 943 h 1282"/>
                <a:gd name="T86" fmla="*/ 1120 w 1203"/>
                <a:gd name="T87" fmla="*/ 941 h 1282"/>
                <a:gd name="T88" fmla="*/ 1188 w 1203"/>
                <a:gd name="T89" fmla="*/ 1003 h 1282"/>
                <a:gd name="T90" fmla="*/ 1183 w 1203"/>
                <a:gd name="T91" fmla="*/ 935 h 1282"/>
                <a:gd name="T92" fmla="*/ 1069 w 1203"/>
                <a:gd name="T93" fmla="*/ 858 h 1282"/>
                <a:gd name="T94" fmla="*/ 943 w 1203"/>
                <a:gd name="T95" fmla="*/ 793 h 1282"/>
                <a:gd name="T96" fmla="*/ 928 w 1203"/>
                <a:gd name="T97" fmla="*/ 757 h 1282"/>
                <a:gd name="T98" fmla="*/ 921 w 1203"/>
                <a:gd name="T99" fmla="*/ 715 h 1282"/>
                <a:gd name="T100" fmla="*/ 887 w 1203"/>
                <a:gd name="T101" fmla="*/ 723 h 1282"/>
                <a:gd name="T102" fmla="*/ 819 w 1203"/>
                <a:gd name="T103" fmla="*/ 712 h 1282"/>
                <a:gd name="T104" fmla="*/ 777 w 1203"/>
                <a:gd name="T105" fmla="*/ 682 h 1282"/>
                <a:gd name="T106" fmla="*/ 709 w 1203"/>
                <a:gd name="T107" fmla="*/ 585 h 1282"/>
                <a:gd name="T108" fmla="*/ 680 w 1203"/>
                <a:gd name="T109" fmla="*/ 503 h 1282"/>
                <a:gd name="T110" fmla="*/ 651 w 1203"/>
                <a:gd name="T111" fmla="*/ 474 h 1282"/>
                <a:gd name="T112" fmla="*/ 584 w 1203"/>
                <a:gd name="T113" fmla="*/ 428 h 1282"/>
                <a:gd name="T114" fmla="*/ 551 w 1203"/>
                <a:gd name="T115" fmla="*/ 342 h 1282"/>
                <a:gd name="T116" fmla="*/ 564 w 1203"/>
                <a:gd name="T117" fmla="*/ 280 h 1282"/>
                <a:gd name="T118" fmla="*/ 572 w 1203"/>
                <a:gd name="T119" fmla="*/ 221 h 1282"/>
                <a:gd name="T120" fmla="*/ 636 w 1203"/>
                <a:gd name="T121" fmla="*/ 201 h 1282"/>
                <a:gd name="T122" fmla="*/ 695 w 1203"/>
                <a:gd name="T123" fmla="*/ 202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03" h="1282">
                  <a:moveTo>
                    <a:pt x="688" y="219"/>
                  </a:moveTo>
                  <a:lnTo>
                    <a:pt x="697" y="221"/>
                  </a:lnTo>
                  <a:lnTo>
                    <a:pt x="706" y="219"/>
                  </a:lnTo>
                  <a:lnTo>
                    <a:pt x="712" y="213"/>
                  </a:lnTo>
                  <a:lnTo>
                    <a:pt x="715" y="206"/>
                  </a:lnTo>
                  <a:lnTo>
                    <a:pt x="711" y="198"/>
                  </a:lnTo>
                  <a:lnTo>
                    <a:pt x="705" y="195"/>
                  </a:lnTo>
                  <a:lnTo>
                    <a:pt x="701" y="186"/>
                  </a:lnTo>
                  <a:lnTo>
                    <a:pt x="695" y="183"/>
                  </a:lnTo>
                  <a:lnTo>
                    <a:pt x="687" y="179"/>
                  </a:lnTo>
                  <a:lnTo>
                    <a:pt x="683" y="176"/>
                  </a:lnTo>
                  <a:lnTo>
                    <a:pt x="683" y="161"/>
                  </a:lnTo>
                  <a:lnTo>
                    <a:pt x="679" y="159"/>
                  </a:lnTo>
                  <a:lnTo>
                    <a:pt x="674" y="151"/>
                  </a:lnTo>
                  <a:lnTo>
                    <a:pt x="676" y="135"/>
                  </a:lnTo>
                  <a:lnTo>
                    <a:pt x="682" y="124"/>
                  </a:lnTo>
                  <a:lnTo>
                    <a:pt x="679" y="124"/>
                  </a:lnTo>
                  <a:lnTo>
                    <a:pt x="672" y="126"/>
                  </a:lnTo>
                  <a:lnTo>
                    <a:pt x="667" y="122"/>
                  </a:lnTo>
                  <a:lnTo>
                    <a:pt x="667" y="114"/>
                  </a:lnTo>
                  <a:lnTo>
                    <a:pt x="673" y="101"/>
                  </a:lnTo>
                  <a:lnTo>
                    <a:pt x="681" y="93"/>
                  </a:lnTo>
                  <a:lnTo>
                    <a:pt x="692" y="85"/>
                  </a:lnTo>
                  <a:lnTo>
                    <a:pt x="676" y="83"/>
                  </a:lnTo>
                  <a:lnTo>
                    <a:pt x="669" y="79"/>
                  </a:lnTo>
                  <a:lnTo>
                    <a:pt x="654" y="75"/>
                  </a:lnTo>
                  <a:lnTo>
                    <a:pt x="633" y="73"/>
                  </a:lnTo>
                  <a:lnTo>
                    <a:pt x="616" y="69"/>
                  </a:lnTo>
                  <a:lnTo>
                    <a:pt x="599" y="67"/>
                  </a:lnTo>
                  <a:lnTo>
                    <a:pt x="584" y="54"/>
                  </a:lnTo>
                  <a:lnTo>
                    <a:pt x="576" y="53"/>
                  </a:lnTo>
                  <a:lnTo>
                    <a:pt x="563" y="45"/>
                  </a:lnTo>
                  <a:lnTo>
                    <a:pt x="555" y="38"/>
                  </a:lnTo>
                  <a:lnTo>
                    <a:pt x="549" y="26"/>
                  </a:lnTo>
                  <a:lnTo>
                    <a:pt x="546" y="11"/>
                  </a:lnTo>
                  <a:lnTo>
                    <a:pt x="547" y="3"/>
                  </a:lnTo>
                  <a:lnTo>
                    <a:pt x="543" y="0"/>
                  </a:lnTo>
                  <a:lnTo>
                    <a:pt x="533" y="0"/>
                  </a:lnTo>
                  <a:lnTo>
                    <a:pt x="525" y="7"/>
                  </a:lnTo>
                  <a:lnTo>
                    <a:pt x="507" y="9"/>
                  </a:lnTo>
                  <a:lnTo>
                    <a:pt x="473" y="9"/>
                  </a:lnTo>
                  <a:lnTo>
                    <a:pt x="451" y="18"/>
                  </a:lnTo>
                  <a:lnTo>
                    <a:pt x="440" y="22"/>
                  </a:lnTo>
                  <a:lnTo>
                    <a:pt x="411" y="29"/>
                  </a:lnTo>
                  <a:lnTo>
                    <a:pt x="403" y="29"/>
                  </a:lnTo>
                  <a:lnTo>
                    <a:pt x="388" y="24"/>
                  </a:lnTo>
                  <a:lnTo>
                    <a:pt x="382" y="21"/>
                  </a:lnTo>
                  <a:lnTo>
                    <a:pt x="377" y="29"/>
                  </a:lnTo>
                  <a:lnTo>
                    <a:pt x="375" y="39"/>
                  </a:lnTo>
                  <a:lnTo>
                    <a:pt x="375" y="51"/>
                  </a:lnTo>
                  <a:lnTo>
                    <a:pt x="368" y="56"/>
                  </a:lnTo>
                  <a:lnTo>
                    <a:pt x="349" y="56"/>
                  </a:lnTo>
                  <a:lnTo>
                    <a:pt x="345" y="67"/>
                  </a:lnTo>
                  <a:lnTo>
                    <a:pt x="345" y="79"/>
                  </a:lnTo>
                  <a:lnTo>
                    <a:pt x="350" y="90"/>
                  </a:lnTo>
                  <a:lnTo>
                    <a:pt x="346" y="98"/>
                  </a:lnTo>
                  <a:lnTo>
                    <a:pt x="311" y="88"/>
                  </a:lnTo>
                  <a:lnTo>
                    <a:pt x="291" y="85"/>
                  </a:lnTo>
                  <a:lnTo>
                    <a:pt x="281" y="75"/>
                  </a:lnTo>
                  <a:lnTo>
                    <a:pt x="269" y="67"/>
                  </a:lnTo>
                  <a:lnTo>
                    <a:pt x="263" y="86"/>
                  </a:lnTo>
                  <a:lnTo>
                    <a:pt x="243" y="119"/>
                  </a:lnTo>
                  <a:lnTo>
                    <a:pt x="236" y="135"/>
                  </a:lnTo>
                  <a:lnTo>
                    <a:pt x="231" y="143"/>
                  </a:lnTo>
                  <a:lnTo>
                    <a:pt x="220" y="134"/>
                  </a:lnTo>
                  <a:lnTo>
                    <a:pt x="210" y="119"/>
                  </a:lnTo>
                  <a:lnTo>
                    <a:pt x="191" y="103"/>
                  </a:lnTo>
                  <a:lnTo>
                    <a:pt x="186" y="78"/>
                  </a:lnTo>
                  <a:lnTo>
                    <a:pt x="185" y="67"/>
                  </a:lnTo>
                  <a:lnTo>
                    <a:pt x="165" y="76"/>
                  </a:lnTo>
                  <a:lnTo>
                    <a:pt x="152" y="89"/>
                  </a:lnTo>
                  <a:lnTo>
                    <a:pt x="151" y="105"/>
                  </a:lnTo>
                  <a:lnTo>
                    <a:pt x="143" y="113"/>
                  </a:lnTo>
                  <a:lnTo>
                    <a:pt x="129" y="121"/>
                  </a:lnTo>
                  <a:lnTo>
                    <a:pt x="123" y="127"/>
                  </a:lnTo>
                  <a:lnTo>
                    <a:pt x="100" y="123"/>
                  </a:lnTo>
                  <a:lnTo>
                    <a:pt x="91" y="124"/>
                  </a:lnTo>
                  <a:lnTo>
                    <a:pt x="85" y="124"/>
                  </a:lnTo>
                  <a:lnTo>
                    <a:pt x="69" y="127"/>
                  </a:lnTo>
                  <a:lnTo>
                    <a:pt x="55" y="129"/>
                  </a:lnTo>
                  <a:lnTo>
                    <a:pt x="40" y="128"/>
                  </a:lnTo>
                  <a:lnTo>
                    <a:pt x="29" y="127"/>
                  </a:lnTo>
                  <a:lnTo>
                    <a:pt x="22" y="127"/>
                  </a:lnTo>
                  <a:lnTo>
                    <a:pt x="19" y="135"/>
                  </a:lnTo>
                  <a:lnTo>
                    <a:pt x="21" y="145"/>
                  </a:lnTo>
                  <a:lnTo>
                    <a:pt x="24" y="157"/>
                  </a:lnTo>
                  <a:lnTo>
                    <a:pt x="30" y="179"/>
                  </a:lnTo>
                  <a:lnTo>
                    <a:pt x="34" y="194"/>
                  </a:lnTo>
                  <a:lnTo>
                    <a:pt x="37" y="211"/>
                  </a:lnTo>
                  <a:lnTo>
                    <a:pt x="15" y="222"/>
                  </a:lnTo>
                  <a:lnTo>
                    <a:pt x="5" y="233"/>
                  </a:lnTo>
                  <a:lnTo>
                    <a:pt x="0" y="248"/>
                  </a:lnTo>
                  <a:lnTo>
                    <a:pt x="0" y="257"/>
                  </a:lnTo>
                  <a:lnTo>
                    <a:pt x="2" y="265"/>
                  </a:lnTo>
                  <a:lnTo>
                    <a:pt x="9" y="266"/>
                  </a:lnTo>
                  <a:lnTo>
                    <a:pt x="17" y="272"/>
                  </a:lnTo>
                  <a:lnTo>
                    <a:pt x="17" y="286"/>
                  </a:lnTo>
                  <a:lnTo>
                    <a:pt x="11" y="303"/>
                  </a:lnTo>
                  <a:lnTo>
                    <a:pt x="10" y="323"/>
                  </a:lnTo>
                  <a:lnTo>
                    <a:pt x="13" y="343"/>
                  </a:lnTo>
                  <a:lnTo>
                    <a:pt x="22" y="360"/>
                  </a:lnTo>
                  <a:lnTo>
                    <a:pt x="38" y="365"/>
                  </a:lnTo>
                  <a:lnTo>
                    <a:pt x="53" y="367"/>
                  </a:lnTo>
                  <a:lnTo>
                    <a:pt x="67" y="370"/>
                  </a:lnTo>
                  <a:lnTo>
                    <a:pt x="71" y="385"/>
                  </a:lnTo>
                  <a:lnTo>
                    <a:pt x="70" y="400"/>
                  </a:lnTo>
                  <a:lnTo>
                    <a:pt x="64" y="412"/>
                  </a:lnTo>
                  <a:lnTo>
                    <a:pt x="65" y="418"/>
                  </a:lnTo>
                  <a:lnTo>
                    <a:pt x="80" y="421"/>
                  </a:lnTo>
                  <a:lnTo>
                    <a:pt x="98" y="421"/>
                  </a:lnTo>
                  <a:lnTo>
                    <a:pt x="118" y="416"/>
                  </a:lnTo>
                  <a:lnTo>
                    <a:pt x="128" y="411"/>
                  </a:lnTo>
                  <a:lnTo>
                    <a:pt x="132" y="398"/>
                  </a:lnTo>
                  <a:lnTo>
                    <a:pt x="152" y="375"/>
                  </a:lnTo>
                  <a:lnTo>
                    <a:pt x="161" y="371"/>
                  </a:lnTo>
                  <a:lnTo>
                    <a:pt x="165" y="361"/>
                  </a:lnTo>
                  <a:lnTo>
                    <a:pt x="181" y="355"/>
                  </a:lnTo>
                  <a:lnTo>
                    <a:pt x="199" y="350"/>
                  </a:lnTo>
                  <a:lnTo>
                    <a:pt x="215" y="351"/>
                  </a:lnTo>
                  <a:lnTo>
                    <a:pt x="231" y="357"/>
                  </a:lnTo>
                  <a:lnTo>
                    <a:pt x="249" y="368"/>
                  </a:lnTo>
                  <a:lnTo>
                    <a:pt x="303" y="406"/>
                  </a:lnTo>
                  <a:lnTo>
                    <a:pt x="333" y="421"/>
                  </a:lnTo>
                  <a:lnTo>
                    <a:pt x="337" y="430"/>
                  </a:lnTo>
                  <a:lnTo>
                    <a:pt x="339" y="453"/>
                  </a:lnTo>
                  <a:lnTo>
                    <a:pt x="347" y="482"/>
                  </a:lnTo>
                  <a:lnTo>
                    <a:pt x="360" y="519"/>
                  </a:lnTo>
                  <a:lnTo>
                    <a:pt x="364" y="539"/>
                  </a:lnTo>
                  <a:lnTo>
                    <a:pt x="362" y="553"/>
                  </a:lnTo>
                  <a:lnTo>
                    <a:pt x="368" y="560"/>
                  </a:lnTo>
                  <a:lnTo>
                    <a:pt x="399" y="594"/>
                  </a:lnTo>
                  <a:lnTo>
                    <a:pt x="417" y="617"/>
                  </a:lnTo>
                  <a:lnTo>
                    <a:pt x="421" y="646"/>
                  </a:lnTo>
                  <a:lnTo>
                    <a:pt x="437" y="642"/>
                  </a:lnTo>
                  <a:lnTo>
                    <a:pt x="450" y="642"/>
                  </a:lnTo>
                  <a:lnTo>
                    <a:pt x="467" y="657"/>
                  </a:lnTo>
                  <a:lnTo>
                    <a:pt x="480" y="679"/>
                  </a:lnTo>
                  <a:lnTo>
                    <a:pt x="491" y="696"/>
                  </a:lnTo>
                  <a:lnTo>
                    <a:pt x="510" y="700"/>
                  </a:lnTo>
                  <a:lnTo>
                    <a:pt x="519" y="715"/>
                  </a:lnTo>
                  <a:lnTo>
                    <a:pt x="544" y="747"/>
                  </a:lnTo>
                  <a:lnTo>
                    <a:pt x="567" y="773"/>
                  </a:lnTo>
                  <a:lnTo>
                    <a:pt x="595" y="795"/>
                  </a:lnTo>
                  <a:lnTo>
                    <a:pt x="614" y="813"/>
                  </a:lnTo>
                  <a:lnTo>
                    <a:pt x="625" y="810"/>
                  </a:lnTo>
                  <a:lnTo>
                    <a:pt x="676" y="813"/>
                  </a:lnTo>
                  <a:lnTo>
                    <a:pt x="688" y="817"/>
                  </a:lnTo>
                  <a:lnTo>
                    <a:pt x="702" y="831"/>
                  </a:lnTo>
                  <a:lnTo>
                    <a:pt x="716" y="849"/>
                  </a:lnTo>
                  <a:lnTo>
                    <a:pt x="724" y="869"/>
                  </a:lnTo>
                  <a:lnTo>
                    <a:pt x="756" y="883"/>
                  </a:lnTo>
                  <a:lnTo>
                    <a:pt x="759" y="888"/>
                  </a:lnTo>
                  <a:lnTo>
                    <a:pt x="756" y="903"/>
                  </a:lnTo>
                  <a:lnTo>
                    <a:pt x="775" y="901"/>
                  </a:lnTo>
                  <a:lnTo>
                    <a:pt x="793" y="898"/>
                  </a:lnTo>
                  <a:lnTo>
                    <a:pt x="804" y="901"/>
                  </a:lnTo>
                  <a:lnTo>
                    <a:pt x="811" y="913"/>
                  </a:lnTo>
                  <a:lnTo>
                    <a:pt x="819" y="934"/>
                  </a:lnTo>
                  <a:lnTo>
                    <a:pt x="818" y="941"/>
                  </a:lnTo>
                  <a:lnTo>
                    <a:pt x="815" y="947"/>
                  </a:lnTo>
                  <a:lnTo>
                    <a:pt x="825" y="962"/>
                  </a:lnTo>
                  <a:lnTo>
                    <a:pt x="848" y="971"/>
                  </a:lnTo>
                  <a:lnTo>
                    <a:pt x="858" y="981"/>
                  </a:lnTo>
                  <a:lnTo>
                    <a:pt x="868" y="994"/>
                  </a:lnTo>
                  <a:lnTo>
                    <a:pt x="878" y="977"/>
                  </a:lnTo>
                  <a:lnTo>
                    <a:pt x="889" y="977"/>
                  </a:lnTo>
                  <a:lnTo>
                    <a:pt x="891" y="982"/>
                  </a:lnTo>
                  <a:lnTo>
                    <a:pt x="898" y="991"/>
                  </a:lnTo>
                  <a:lnTo>
                    <a:pt x="902" y="999"/>
                  </a:lnTo>
                  <a:lnTo>
                    <a:pt x="904" y="1013"/>
                  </a:lnTo>
                  <a:lnTo>
                    <a:pt x="911" y="1038"/>
                  </a:lnTo>
                  <a:lnTo>
                    <a:pt x="923" y="1057"/>
                  </a:lnTo>
                  <a:lnTo>
                    <a:pt x="934" y="1075"/>
                  </a:lnTo>
                  <a:lnTo>
                    <a:pt x="943" y="1111"/>
                  </a:lnTo>
                  <a:lnTo>
                    <a:pt x="949" y="1124"/>
                  </a:lnTo>
                  <a:lnTo>
                    <a:pt x="955" y="1142"/>
                  </a:lnTo>
                  <a:lnTo>
                    <a:pt x="959" y="1153"/>
                  </a:lnTo>
                  <a:lnTo>
                    <a:pt x="931" y="1166"/>
                  </a:lnTo>
                  <a:lnTo>
                    <a:pt x="915" y="1178"/>
                  </a:lnTo>
                  <a:lnTo>
                    <a:pt x="923" y="1199"/>
                  </a:lnTo>
                  <a:lnTo>
                    <a:pt x="909" y="1220"/>
                  </a:lnTo>
                  <a:lnTo>
                    <a:pt x="901" y="1239"/>
                  </a:lnTo>
                  <a:lnTo>
                    <a:pt x="903" y="1264"/>
                  </a:lnTo>
                  <a:lnTo>
                    <a:pt x="907" y="1279"/>
                  </a:lnTo>
                  <a:lnTo>
                    <a:pt x="909" y="1275"/>
                  </a:lnTo>
                  <a:lnTo>
                    <a:pt x="909" y="1279"/>
                  </a:lnTo>
                  <a:lnTo>
                    <a:pt x="924" y="1281"/>
                  </a:lnTo>
                  <a:lnTo>
                    <a:pt x="940" y="1278"/>
                  </a:lnTo>
                  <a:lnTo>
                    <a:pt x="946" y="1273"/>
                  </a:lnTo>
                  <a:lnTo>
                    <a:pt x="951" y="1261"/>
                  </a:lnTo>
                  <a:lnTo>
                    <a:pt x="962" y="1239"/>
                  </a:lnTo>
                  <a:lnTo>
                    <a:pt x="969" y="1231"/>
                  </a:lnTo>
                  <a:lnTo>
                    <a:pt x="982" y="1218"/>
                  </a:lnTo>
                  <a:lnTo>
                    <a:pt x="995" y="1215"/>
                  </a:lnTo>
                  <a:lnTo>
                    <a:pt x="1000" y="1203"/>
                  </a:lnTo>
                  <a:lnTo>
                    <a:pt x="1000" y="1178"/>
                  </a:lnTo>
                  <a:lnTo>
                    <a:pt x="1000" y="1159"/>
                  </a:lnTo>
                  <a:lnTo>
                    <a:pt x="1006" y="1149"/>
                  </a:lnTo>
                  <a:lnTo>
                    <a:pt x="1023" y="1143"/>
                  </a:lnTo>
                  <a:lnTo>
                    <a:pt x="1043" y="1131"/>
                  </a:lnTo>
                  <a:lnTo>
                    <a:pt x="1053" y="1131"/>
                  </a:lnTo>
                  <a:lnTo>
                    <a:pt x="1056" y="1123"/>
                  </a:lnTo>
                  <a:lnTo>
                    <a:pt x="1054" y="1112"/>
                  </a:lnTo>
                  <a:lnTo>
                    <a:pt x="1055" y="1095"/>
                  </a:lnTo>
                  <a:lnTo>
                    <a:pt x="1053" y="1087"/>
                  </a:lnTo>
                  <a:lnTo>
                    <a:pt x="1052" y="1068"/>
                  </a:lnTo>
                  <a:lnTo>
                    <a:pt x="1051" y="1066"/>
                  </a:lnTo>
                  <a:lnTo>
                    <a:pt x="1042" y="1056"/>
                  </a:lnTo>
                  <a:lnTo>
                    <a:pt x="1021" y="1047"/>
                  </a:lnTo>
                  <a:lnTo>
                    <a:pt x="1012" y="1034"/>
                  </a:lnTo>
                  <a:lnTo>
                    <a:pt x="989" y="1024"/>
                  </a:lnTo>
                  <a:lnTo>
                    <a:pt x="991" y="1004"/>
                  </a:lnTo>
                  <a:lnTo>
                    <a:pt x="996" y="983"/>
                  </a:lnTo>
                  <a:lnTo>
                    <a:pt x="999" y="966"/>
                  </a:lnTo>
                  <a:lnTo>
                    <a:pt x="1015" y="943"/>
                  </a:lnTo>
                  <a:lnTo>
                    <a:pt x="1037" y="917"/>
                  </a:lnTo>
                  <a:lnTo>
                    <a:pt x="1059" y="913"/>
                  </a:lnTo>
                  <a:lnTo>
                    <a:pt x="1070" y="922"/>
                  </a:lnTo>
                  <a:lnTo>
                    <a:pt x="1092" y="935"/>
                  </a:lnTo>
                  <a:lnTo>
                    <a:pt x="1120" y="941"/>
                  </a:lnTo>
                  <a:lnTo>
                    <a:pt x="1142" y="952"/>
                  </a:lnTo>
                  <a:lnTo>
                    <a:pt x="1150" y="970"/>
                  </a:lnTo>
                  <a:lnTo>
                    <a:pt x="1166" y="992"/>
                  </a:lnTo>
                  <a:lnTo>
                    <a:pt x="1185" y="1000"/>
                  </a:lnTo>
                  <a:lnTo>
                    <a:pt x="1188" y="1003"/>
                  </a:lnTo>
                  <a:lnTo>
                    <a:pt x="1188" y="998"/>
                  </a:lnTo>
                  <a:lnTo>
                    <a:pt x="1193" y="984"/>
                  </a:lnTo>
                  <a:lnTo>
                    <a:pt x="1202" y="966"/>
                  </a:lnTo>
                  <a:lnTo>
                    <a:pt x="1195" y="952"/>
                  </a:lnTo>
                  <a:lnTo>
                    <a:pt x="1183" y="935"/>
                  </a:lnTo>
                  <a:lnTo>
                    <a:pt x="1162" y="916"/>
                  </a:lnTo>
                  <a:lnTo>
                    <a:pt x="1149" y="896"/>
                  </a:lnTo>
                  <a:lnTo>
                    <a:pt x="1139" y="881"/>
                  </a:lnTo>
                  <a:lnTo>
                    <a:pt x="1119" y="876"/>
                  </a:lnTo>
                  <a:lnTo>
                    <a:pt x="1069" y="858"/>
                  </a:lnTo>
                  <a:lnTo>
                    <a:pt x="1053" y="841"/>
                  </a:lnTo>
                  <a:lnTo>
                    <a:pt x="1029" y="829"/>
                  </a:lnTo>
                  <a:lnTo>
                    <a:pt x="982" y="811"/>
                  </a:lnTo>
                  <a:lnTo>
                    <a:pt x="958" y="801"/>
                  </a:lnTo>
                  <a:lnTo>
                    <a:pt x="943" y="793"/>
                  </a:lnTo>
                  <a:lnTo>
                    <a:pt x="931" y="788"/>
                  </a:lnTo>
                  <a:lnTo>
                    <a:pt x="923" y="788"/>
                  </a:lnTo>
                  <a:lnTo>
                    <a:pt x="917" y="780"/>
                  </a:lnTo>
                  <a:lnTo>
                    <a:pt x="917" y="770"/>
                  </a:lnTo>
                  <a:lnTo>
                    <a:pt x="928" y="757"/>
                  </a:lnTo>
                  <a:lnTo>
                    <a:pt x="942" y="748"/>
                  </a:lnTo>
                  <a:lnTo>
                    <a:pt x="944" y="731"/>
                  </a:lnTo>
                  <a:lnTo>
                    <a:pt x="938" y="725"/>
                  </a:lnTo>
                  <a:lnTo>
                    <a:pt x="931" y="715"/>
                  </a:lnTo>
                  <a:lnTo>
                    <a:pt x="921" y="715"/>
                  </a:lnTo>
                  <a:lnTo>
                    <a:pt x="911" y="717"/>
                  </a:lnTo>
                  <a:lnTo>
                    <a:pt x="903" y="722"/>
                  </a:lnTo>
                  <a:lnTo>
                    <a:pt x="918" y="717"/>
                  </a:lnTo>
                  <a:lnTo>
                    <a:pt x="904" y="722"/>
                  </a:lnTo>
                  <a:lnTo>
                    <a:pt x="887" y="723"/>
                  </a:lnTo>
                  <a:lnTo>
                    <a:pt x="868" y="722"/>
                  </a:lnTo>
                  <a:lnTo>
                    <a:pt x="845" y="722"/>
                  </a:lnTo>
                  <a:lnTo>
                    <a:pt x="844" y="725"/>
                  </a:lnTo>
                  <a:lnTo>
                    <a:pt x="844" y="737"/>
                  </a:lnTo>
                  <a:lnTo>
                    <a:pt x="819" y="712"/>
                  </a:lnTo>
                  <a:lnTo>
                    <a:pt x="799" y="699"/>
                  </a:lnTo>
                  <a:lnTo>
                    <a:pt x="793" y="695"/>
                  </a:lnTo>
                  <a:lnTo>
                    <a:pt x="790" y="697"/>
                  </a:lnTo>
                  <a:lnTo>
                    <a:pt x="785" y="682"/>
                  </a:lnTo>
                  <a:lnTo>
                    <a:pt x="777" y="682"/>
                  </a:lnTo>
                  <a:lnTo>
                    <a:pt x="772" y="675"/>
                  </a:lnTo>
                  <a:lnTo>
                    <a:pt x="739" y="644"/>
                  </a:lnTo>
                  <a:lnTo>
                    <a:pt x="729" y="628"/>
                  </a:lnTo>
                  <a:lnTo>
                    <a:pt x="714" y="602"/>
                  </a:lnTo>
                  <a:lnTo>
                    <a:pt x="709" y="585"/>
                  </a:lnTo>
                  <a:lnTo>
                    <a:pt x="704" y="568"/>
                  </a:lnTo>
                  <a:lnTo>
                    <a:pt x="698" y="559"/>
                  </a:lnTo>
                  <a:lnTo>
                    <a:pt x="693" y="535"/>
                  </a:lnTo>
                  <a:lnTo>
                    <a:pt x="687" y="515"/>
                  </a:lnTo>
                  <a:lnTo>
                    <a:pt x="680" y="503"/>
                  </a:lnTo>
                  <a:lnTo>
                    <a:pt x="673" y="487"/>
                  </a:lnTo>
                  <a:lnTo>
                    <a:pt x="665" y="481"/>
                  </a:lnTo>
                  <a:lnTo>
                    <a:pt x="654" y="481"/>
                  </a:lnTo>
                  <a:lnTo>
                    <a:pt x="652" y="479"/>
                  </a:lnTo>
                  <a:lnTo>
                    <a:pt x="651" y="474"/>
                  </a:lnTo>
                  <a:lnTo>
                    <a:pt x="643" y="469"/>
                  </a:lnTo>
                  <a:lnTo>
                    <a:pt x="625" y="456"/>
                  </a:lnTo>
                  <a:lnTo>
                    <a:pt x="613" y="443"/>
                  </a:lnTo>
                  <a:lnTo>
                    <a:pt x="598" y="437"/>
                  </a:lnTo>
                  <a:lnTo>
                    <a:pt x="584" y="428"/>
                  </a:lnTo>
                  <a:lnTo>
                    <a:pt x="575" y="423"/>
                  </a:lnTo>
                  <a:lnTo>
                    <a:pt x="564" y="409"/>
                  </a:lnTo>
                  <a:lnTo>
                    <a:pt x="555" y="392"/>
                  </a:lnTo>
                  <a:lnTo>
                    <a:pt x="549" y="375"/>
                  </a:lnTo>
                  <a:lnTo>
                    <a:pt x="551" y="342"/>
                  </a:lnTo>
                  <a:lnTo>
                    <a:pt x="553" y="324"/>
                  </a:lnTo>
                  <a:lnTo>
                    <a:pt x="555" y="312"/>
                  </a:lnTo>
                  <a:lnTo>
                    <a:pt x="567" y="303"/>
                  </a:lnTo>
                  <a:lnTo>
                    <a:pt x="569" y="292"/>
                  </a:lnTo>
                  <a:lnTo>
                    <a:pt x="564" y="280"/>
                  </a:lnTo>
                  <a:lnTo>
                    <a:pt x="551" y="275"/>
                  </a:lnTo>
                  <a:lnTo>
                    <a:pt x="548" y="248"/>
                  </a:lnTo>
                  <a:lnTo>
                    <a:pt x="552" y="235"/>
                  </a:lnTo>
                  <a:lnTo>
                    <a:pt x="560" y="230"/>
                  </a:lnTo>
                  <a:lnTo>
                    <a:pt x="572" y="221"/>
                  </a:lnTo>
                  <a:lnTo>
                    <a:pt x="578" y="221"/>
                  </a:lnTo>
                  <a:lnTo>
                    <a:pt x="581" y="224"/>
                  </a:lnTo>
                  <a:lnTo>
                    <a:pt x="589" y="222"/>
                  </a:lnTo>
                  <a:lnTo>
                    <a:pt x="608" y="213"/>
                  </a:lnTo>
                  <a:lnTo>
                    <a:pt x="636" y="201"/>
                  </a:lnTo>
                  <a:lnTo>
                    <a:pt x="648" y="193"/>
                  </a:lnTo>
                  <a:lnTo>
                    <a:pt x="665" y="197"/>
                  </a:lnTo>
                  <a:lnTo>
                    <a:pt x="681" y="189"/>
                  </a:lnTo>
                  <a:lnTo>
                    <a:pt x="694" y="191"/>
                  </a:lnTo>
                  <a:lnTo>
                    <a:pt x="695" y="202"/>
                  </a:lnTo>
                  <a:lnTo>
                    <a:pt x="692" y="210"/>
                  </a:lnTo>
                  <a:lnTo>
                    <a:pt x="688" y="215"/>
                  </a:lnTo>
                  <a:lnTo>
                    <a:pt x="688" y="21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7" name="Freeform 67">
              <a:extLst>
                <a:ext uri="{FF2B5EF4-FFF2-40B4-BE49-F238E27FC236}">
                  <a16:creationId xmlns:a16="http://schemas.microsoft.com/office/drawing/2014/main" id="{4C7C0592-EFD5-DE52-A57F-532547939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8892" y="5571454"/>
              <a:ext cx="352503" cy="223572"/>
            </a:xfrm>
            <a:custGeom>
              <a:avLst/>
              <a:gdLst>
                <a:gd name="T0" fmla="*/ 356 w 357"/>
                <a:gd name="T1" fmla="*/ 0 h 226"/>
                <a:gd name="T2" fmla="*/ 348 w 357"/>
                <a:gd name="T3" fmla="*/ 3 h 226"/>
                <a:gd name="T4" fmla="*/ 349 w 357"/>
                <a:gd name="T5" fmla="*/ 3 h 226"/>
                <a:gd name="T6" fmla="*/ 346 w 357"/>
                <a:gd name="T7" fmla="*/ 25 h 226"/>
                <a:gd name="T8" fmla="*/ 334 w 357"/>
                <a:gd name="T9" fmla="*/ 47 h 226"/>
                <a:gd name="T10" fmla="*/ 318 w 357"/>
                <a:gd name="T11" fmla="*/ 69 h 226"/>
                <a:gd name="T12" fmla="*/ 304 w 357"/>
                <a:gd name="T13" fmla="*/ 101 h 226"/>
                <a:gd name="T14" fmla="*/ 297 w 357"/>
                <a:gd name="T15" fmla="*/ 121 h 226"/>
                <a:gd name="T16" fmla="*/ 296 w 357"/>
                <a:gd name="T17" fmla="*/ 133 h 226"/>
                <a:gd name="T18" fmla="*/ 304 w 357"/>
                <a:gd name="T19" fmla="*/ 141 h 226"/>
                <a:gd name="T20" fmla="*/ 306 w 357"/>
                <a:gd name="T21" fmla="*/ 151 h 226"/>
                <a:gd name="T22" fmla="*/ 311 w 357"/>
                <a:gd name="T23" fmla="*/ 166 h 226"/>
                <a:gd name="T24" fmla="*/ 316 w 357"/>
                <a:gd name="T25" fmla="*/ 175 h 226"/>
                <a:gd name="T26" fmla="*/ 310 w 357"/>
                <a:gd name="T27" fmla="*/ 189 h 226"/>
                <a:gd name="T28" fmla="*/ 303 w 357"/>
                <a:gd name="T29" fmla="*/ 209 h 226"/>
                <a:gd name="T30" fmla="*/ 302 w 357"/>
                <a:gd name="T31" fmla="*/ 224 h 226"/>
                <a:gd name="T32" fmla="*/ 287 w 357"/>
                <a:gd name="T33" fmla="*/ 225 h 226"/>
                <a:gd name="T34" fmla="*/ 269 w 357"/>
                <a:gd name="T35" fmla="*/ 224 h 226"/>
                <a:gd name="T36" fmla="*/ 245 w 357"/>
                <a:gd name="T37" fmla="*/ 217 h 226"/>
                <a:gd name="T38" fmla="*/ 222 w 357"/>
                <a:gd name="T39" fmla="*/ 200 h 226"/>
                <a:gd name="T40" fmla="*/ 204 w 357"/>
                <a:gd name="T41" fmla="*/ 178 h 226"/>
                <a:gd name="T42" fmla="*/ 175 w 357"/>
                <a:gd name="T43" fmla="*/ 167 h 226"/>
                <a:gd name="T44" fmla="*/ 156 w 357"/>
                <a:gd name="T45" fmla="*/ 166 h 226"/>
                <a:gd name="T46" fmla="*/ 139 w 357"/>
                <a:gd name="T47" fmla="*/ 157 h 226"/>
                <a:gd name="T48" fmla="*/ 124 w 357"/>
                <a:gd name="T49" fmla="*/ 142 h 226"/>
                <a:gd name="T50" fmla="*/ 100 w 357"/>
                <a:gd name="T51" fmla="*/ 131 h 226"/>
                <a:gd name="T52" fmla="*/ 76 w 357"/>
                <a:gd name="T53" fmla="*/ 112 h 226"/>
                <a:gd name="T54" fmla="*/ 51 w 357"/>
                <a:gd name="T55" fmla="*/ 100 h 226"/>
                <a:gd name="T56" fmla="*/ 17 w 357"/>
                <a:gd name="T57" fmla="*/ 91 h 226"/>
                <a:gd name="T58" fmla="*/ 5 w 357"/>
                <a:gd name="T59" fmla="*/ 77 h 226"/>
                <a:gd name="T60" fmla="*/ 0 w 357"/>
                <a:gd name="T61" fmla="*/ 48 h 226"/>
                <a:gd name="T62" fmla="*/ 5 w 357"/>
                <a:gd name="T63" fmla="*/ 31 h 226"/>
                <a:gd name="T64" fmla="*/ 9 w 357"/>
                <a:gd name="T65" fmla="*/ 24 h 226"/>
                <a:gd name="T66" fmla="*/ 14 w 357"/>
                <a:gd name="T67" fmla="*/ 17 h 226"/>
                <a:gd name="T68" fmla="*/ 22 w 357"/>
                <a:gd name="T69" fmla="*/ 13 h 226"/>
                <a:gd name="T70" fmla="*/ 30 w 357"/>
                <a:gd name="T71" fmla="*/ 17 h 226"/>
                <a:gd name="T72" fmla="*/ 41 w 357"/>
                <a:gd name="T73" fmla="*/ 27 h 226"/>
                <a:gd name="T74" fmla="*/ 54 w 357"/>
                <a:gd name="T75" fmla="*/ 26 h 226"/>
                <a:gd name="T76" fmla="*/ 69 w 357"/>
                <a:gd name="T77" fmla="*/ 17 h 226"/>
                <a:gd name="T78" fmla="*/ 87 w 357"/>
                <a:gd name="T79" fmla="*/ 9 h 226"/>
                <a:gd name="T80" fmla="*/ 106 w 357"/>
                <a:gd name="T81" fmla="*/ 19 h 226"/>
                <a:gd name="T82" fmla="*/ 130 w 357"/>
                <a:gd name="T83" fmla="*/ 28 h 226"/>
                <a:gd name="T84" fmla="*/ 137 w 357"/>
                <a:gd name="T85" fmla="*/ 44 h 226"/>
                <a:gd name="T86" fmla="*/ 153 w 357"/>
                <a:gd name="T87" fmla="*/ 43 h 226"/>
                <a:gd name="T88" fmla="*/ 167 w 357"/>
                <a:gd name="T89" fmla="*/ 38 h 226"/>
                <a:gd name="T90" fmla="*/ 188 w 357"/>
                <a:gd name="T91" fmla="*/ 36 h 226"/>
                <a:gd name="T92" fmla="*/ 231 w 357"/>
                <a:gd name="T93" fmla="*/ 32 h 226"/>
                <a:gd name="T94" fmla="*/ 246 w 357"/>
                <a:gd name="T95" fmla="*/ 28 h 226"/>
                <a:gd name="T96" fmla="*/ 266 w 357"/>
                <a:gd name="T97" fmla="*/ 18 h 226"/>
                <a:gd name="T98" fmla="*/ 303 w 357"/>
                <a:gd name="T99" fmla="*/ 18 h 226"/>
                <a:gd name="T100" fmla="*/ 316 w 357"/>
                <a:gd name="T101" fmla="*/ 8 h 226"/>
                <a:gd name="T102" fmla="*/ 321 w 357"/>
                <a:gd name="T103" fmla="*/ 9 h 226"/>
                <a:gd name="T104" fmla="*/ 340 w 357"/>
                <a:gd name="T105" fmla="*/ 7 h 226"/>
                <a:gd name="T106" fmla="*/ 356 w 357"/>
                <a:gd name="T10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7" h="226">
                  <a:moveTo>
                    <a:pt x="356" y="0"/>
                  </a:moveTo>
                  <a:lnTo>
                    <a:pt x="348" y="3"/>
                  </a:lnTo>
                  <a:lnTo>
                    <a:pt x="349" y="3"/>
                  </a:lnTo>
                  <a:lnTo>
                    <a:pt x="346" y="25"/>
                  </a:lnTo>
                  <a:lnTo>
                    <a:pt x="334" y="47"/>
                  </a:lnTo>
                  <a:lnTo>
                    <a:pt x="318" y="69"/>
                  </a:lnTo>
                  <a:lnTo>
                    <a:pt x="304" y="101"/>
                  </a:lnTo>
                  <a:lnTo>
                    <a:pt x="297" y="121"/>
                  </a:lnTo>
                  <a:lnTo>
                    <a:pt x="296" y="133"/>
                  </a:lnTo>
                  <a:lnTo>
                    <a:pt x="304" y="141"/>
                  </a:lnTo>
                  <a:lnTo>
                    <a:pt x="306" y="151"/>
                  </a:lnTo>
                  <a:lnTo>
                    <a:pt x="311" y="166"/>
                  </a:lnTo>
                  <a:lnTo>
                    <a:pt x="316" y="175"/>
                  </a:lnTo>
                  <a:lnTo>
                    <a:pt x="310" y="189"/>
                  </a:lnTo>
                  <a:lnTo>
                    <a:pt x="303" y="209"/>
                  </a:lnTo>
                  <a:lnTo>
                    <a:pt x="302" y="224"/>
                  </a:lnTo>
                  <a:lnTo>
                    <a:pt x="287" y="225"/>
                  </a:lnTo>
                  <a:lnTo>
                    <a:pt x="269" y="224"/>
                  </a:lnTo>
                  <a:lnTo>
                    <a:pt x="245" y="217"/>
                  </a:lnTo>
                  <a:lnTo>
                    <a:pt x="222" y="200"/>
                  </a:lnTo>
                  <a:lnTo>
                    <a:pt x="204" y="178"/>
                  </a:lnTo>
                  <a:lnTo>
                    <a:pt x="175" y="167"/>
                  </a:lnTo>
                  <a:lnTo>
                    <a:pt x="156" y="166"/>
                  </a:lnTo>
                  <a:lnTo>
                    <a:pt x="139" y="157"/>
                  </a:lnTo>
                  <a:lnTo>
                    <a:pt x="124" y="142"/>
                  </a:lnTo>
                  <a:lnTo>
                    <a:pt x="100" y="131"/>
                  </a:lnTo>
                  <a:lnTo>
                    <a:pt x="76" y="112"/>
                  </a:lnTo>
                  <a:lnTo>
                    <a:pt x="51" y="100"/>
                  </a:lnTo>
                  <a:lnTo>
                    <a:pt x="17" y="91"/>
                  </a:lnTo>
                  <a:lnTo>
                    <a:pt x="5" y="77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9" y="24"/>
                  </a:lnTo>
                  <a:lnTo>
                    <a:pt x="14" y="17"/>
                  </a:lnTo>
                  <a:lnTo>
                    <a:pt x="22" y="13"/>
                  </a:lnTo>
                  <a:lnTo>
                    <a:pt x="30" y="17"/>
                  </a:lnTo>
                  <a:lnTo>
                    <a:pt x="41" y="27"/>
                  </a:lnTo>
                  <a:lnTo>
                    <a:pt x="54" y="26"/>
                  </a:lnTo>
                  <a:lnTo>
                    <a:pt x="69" y="17"/>
                  </a:lnTo>
                  <a:lnTo>
                    <a:pt x="87" y="9"/>
                  </a:lnTo>
                  <a:lnTo>
                    <a:pt x="106" y="19"/>
                  </a:lnTo>
                  <a:lnTo>
                    <a:pt x="130" y="28"/>
                  </a:lnTo>
                  <a:lnTo>
                    <a:pt x="137" y="44"/>
                  </a:lnTo>
                  <a:lnTo>
                    <a:pt x="153" y="43"/>
                  </a:lnTo>
                  <a:lnTo>
                    <a:pt x="167" y="38"/>
                  </a:lnTo>
                  <a:lnTo>
                    <a:pt x="188" y="36"/>
                  </a:lnTo>
                  <a:lnTo>
                    <a:pt x="231" y="32"/>
                  </a:lnTo>
                  <a:lnTo>
                    <a:pt x="246" y="28"/>
                  </a:lnTo>
                  <a:lnTo>
                    <a:pt x="266" y="18"/>
                  </a:lnTo>
                  <a:lnTo>
                    <a:pt x="303" y="18"/>
                  </a:lnTo>
                  <a:lnTo>
                    <a:pt x="316" y="8"/>
                  </a:lnTo>
                  <a:lnTo>
                    <a:pt x="321" y="9"/>
                  </a:lnTo>
                  <a:lnTo>
                    <a:pt x="340" y="7"/>
                  </a:lnTo>
                  <a:lnTo>
                    <a:pt x="356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8" name="Freeform 68">
              <a:extLst>
                <a:ext uri="{FF2B5EF4-FFF2-40B4-BE49-F238E27FC236}">
                  <a16:creationId xmlns:a16="http://schemas.microsoft.com/office/drawing/2014/main" id="{C82DF005-B784-8918-CB59-A72B817F6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5221" y="4112065"/>
              <a:ext cx="935435" cy="657000"/>
            </a:xfrm>
            <a:custGeom>
              <a:avLst/>
              <a:gdLst>
                <a:gd name="T0" fmla="*/ 9 w 948"/>
                <a:gd name="T1" fmla="*/ 365 h 665"/>
                <a:gd name="T2" fmla="*/ 60 w 948"/>
                <a:gd name="T3" fmla="*/ 346 h 665"/>
                <a:gd name="T4" fmla="*/ 97 w 948"/>
                <a:gd name="T5" fmla="*/ 299 h 665"/>
                <a:gd name="T6" fmla="*/ 120 w 948"/>
                <a:gd name="T7" fmla="*/ 252 h 665"/>
                <a:gd name="T8" fmla="*/ 145 w 948"/>
                <a:gd name="T9" fmla="*/ 203 h 665"/>
                <a:gd name="T10" fmla="*/ 156 w 948"/>
                <a:gd name="T11" fmla="*/ 164 h 665"/>
                <a:gd name="T12" fmla="*/ 171 w 948"/>
                <a:gd name="T13" fmla="*/ 132 h 665"/>
                <a:gd name="T14" fmla="*/ 207 w 948"/>
                <a:gd name="T15" fmla="*/ 118 h 665"/>
                <a:gd name="T16" fmla="*/ 224 w 948"/>
                <a:gd name="T17" fmla="*/ 92 h 665"/>
                <a:gd name="T18" fmla="*/ 265 w 948"/>
                <a:gd name="T19" fmla="*/ 82 h 665"/>
                <a:gd name="T20" fmla="*/ 337 w 948"/>
                <a:gd name="T21" fmla="*/ 82 h 665"/>
                <a:gd name="T22" fmla="*/ 387 w 948"/>
                <a:gd name="T23" fmla="*/ 66 h 665"/>
                <a:gd name="T24" fmla="*/ 426 w 948"/>
                <a:gd name="T25" fmla="*/ 86 h 665"/>
                <a:gd name="T26" fmla="*/ 478 w 948"/>
                <a:gd name="T27" fmla="*/ 52 h 665"/>
                <a:gd name="T28" fmla="*/ 558 w 948"/>
                <a:gd name="T29" fmla="*/ 4 h 665"/>
                <a:gd name="T30" fmla="*/ 607 w 948"/>
                <a:gd name="T31" fmla="*/ 14 h 665"/>
                <a:gd name="T32" fmla="*/ 650 w 948"/>
                <a:gd name="T33" fmla="*/ 52 h 665"/>
                <a:gd name="T34" fmla="*/ 686 w 948"/>
                <a:gd name="T35" fmla="*/ 112 h 665"/>
                <a:gd name="T36" fmla="*/ 743 w 948"/>
                <a:gd name="T37" fmla="*/ 174 h 665"/>
                <a:gd name="T38" fmla="*/ 767 w 948"/>
                <a:gd name="T39" fmla="*/ 256 h 665"/>
                <a:gd name="T40" fmla="*/ 777 w 948"/>
                <a:gd name="T41" fmla="*/ 306 h 665"/>
                <a:gd name="T42" fmla="*/ 789 w 948"/>
                <a:gd name="T43" fmla="*/ 349 h 665"/>
                <a:gd name="T44" fmla="*/ 803 w 948"/>
                <a:gd name="T45" fmla="*/ 354 h 665"/>
                <a:gd name="T46" fmla="*/ 832 w 948"/>
                <a:gd name="T47" fmla="*/ 378 h 665"/>
                <a:gd name="T48" fmla="*/ 866 w 948"/>
                <a:gd name="T49" fmla="*/ 356 h 665"/>
                <a:gd name="T50" fmla="*/ 907 w 948"/>
                <a:gd name="T51" fmla="*/ 337 h 665"/>
                <a:gd name="T52" fmla="*/ 932 w 948"/>
                <a:gd name="T53" fmla="*/ 337 h 665"/>
                <a:gd name="T54" fmla="*/ 941 w 948"/>
                <a:gd name="T55" fmla="*/ 361 h 665"/>
                <a:gd name="T56" fmla="*/ 947 w 948"/>
                <a:gd name="T57" fmla="*/ 400 h 665"/>
                <a:gd name="T58" fmla="*/ 919 w 948"/>
                <a:gd name="T59" fmla="*/ 430 h 665"/>
                <a:gd name="T60" fmla="*/ 893 w 948"/>
                <a:gd name="T61" fmla="*/ 468 h 665"/>
                <a:gd name="T62" fmla="*/ 877 w 948"/>
                <a:gd name="T63" fmla="*/ 473 h 665"/>
                <a:gd name="T64" fmla="*/ 891 w 948"/>
                <a:gd name="T65" fmla="*/ 434 h 665"/>
                <a:gd name="T66" fmla="*/ 887 w 948"/>
                <a:gd name="T67" fmla="*/ 408 h 665"/>
                <a:gd name="T68" fmla="*/ 873 w 948"/>
                <a:gd name="T69" fmla="*/ 430 h 665"/>
                <a:gd name="T70" fmla="*/ 870 w 948"/>
                <a:gd name="T71" fmla="*/ 478 h 665"/>
                <a:gd name="T72" fmla="*/ 869 w 948"/>
                <a:gd name="T73" fmla="*/ 514 h 665"/>
                <a:gd name="T74" fmla="*/ 876 w 948"/>
                <a:gd name="T75" fmla="*/ 561 h 665"/>
                <a:gd name="T76" fmla="*/ 851 w 948"/>
                <a:gd name="T77" fmla="*/ 591 h 665"/>
                <a:gd name="T78" fmla="*/ 753 w 948"/>
                <a:gd name="T79" fmla="*/ 568 h 665"/>
                <a:gd name="T80" fmla="*/ 703 w 948"/>
                <a:gd name="T81" fmla="*/ 565 h 665"/>
                <a:gd name="T82" fmla="*/ 623 w 948"/>
                <a:gd name="T83" fmla="*/ 612 h 665"/>
                <a:gd name="T84" fmla="*/ 563 w 948"/>
                <a:gd name="T85" fmla="*/ 652 h 665"/>
                <a:gd name="T86" fmla="*/ 480 w 948"/>
                <a:gd name="T87" fmla="*/ 651 h 665"/>
                <a:gd name="T88" fmla="*/ 340 w 948"/>
                <a:gd name="T89" fmla="*/ 662 h 665"/>
                <a:gd name="T90" fmla="*/ 294 w 948"/>
                <a:gd name="T91" fmla="*/ 650 h 665"/>
                <a:gd name="T92" fmla="*/ 279 w 948"/>
                <a:gd name="T93" fmla="*/ 618 h 665"/>
                <a:gd name="T94" fmla="*/ 243 w 948"/>
                <a:gd name="T95" fmla="*/ 587 h 665"/>
                <a:gd name="T96" fmla="*/ 244 w 948"/>
                <a:gd name="T97" fmla="*/ 546 h 665"/>
                <a:gd name="T98" fmla="*/ 201 w 948"/>
                <a:gd name="T99" fmla="*/ 559 h 665"/>
                <a:gd name="T100" fmla="*/ 141 w 948"/>
                <a:gd name="T101" fmla="*/ 533 h 665"/>
                <a:gd name="T102" fmla="*/ 131 w 948"/>
                <a:gd name="T103" fmla="*/ 489 h 665"/>
                <a:gd name="T104" fmla="*/ 97 w 948"/>
                <a:gd name="T105" fmla="*/ 478 h 665"/>
                <a:gd name="T106" fmla="*/ 67 w 948"/>
                <a:gd name="T107" fmla="*/ 424 h 665"/>
                <a:gd name="T108" fmla="*/ 35 w 948"/>
                <a:gd name="T109" fmla="*/ 384 h 665"/>
                <a:gd name="T110" fmla="*/ 0 w 948"/>
                <a:gd name="T111" fmla="*/ 368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48" h="665">
                  <a:moveTo>
                    <a:pt x="5" y="368"/>
                  </a:moveTo>
                  <a:lnTo>
                    <a:pt x="9" y="365"/>
                  </a:lnTo>
                  <a:lnTo>
                    <a:pt x="25" y="359"/>
                  </a:lnTo>
                  <a:lnTo>
                    <a:pt x="60" y="346"/>
                  </a:lnTo>
                  <a:lnTo>
                    <a:pt x="87" y="332"/>
                  </a:lnTo>
                  <a:lnTo>
                    <a:pt x="97" y="299"/>
                  </a:lnTo>
                  <a:lnTo>
                    <a:pt x="109" y="280"/>
                  </a:lnTo>
                  <a:lnTo>
                    <a:pt x="120" y="252"/>
                  </a:lnTo>
                  <a:lnTo>
                    <a:pt x="127" y="228"/>
                  </a:lnTo>
                  <a:lnTo>
                    <a:pt x="145" y="203"/>
                  </a:lnTo>
                  <a:lnTo>
                    <a:pt x="147" y="183"/>
                  </a:lnTo>
                  <a:lnTo>
                    <a:pt x="156" y="164"/>
                  </a:lnTo>
                  <a:lnTo>
                    <a:pt x="156" y="152"/>
                  </a:lnTo>
                  <a:lnTo>
                    <a:pt x="171" y="132"/>
                  </a:lnTo>
                  <a:lnTo>
                    <a:pt x="195" y="118"/>
                  </a:lnTo>
                  <a:lnTo>
                    <a:pt x="207" y="118"/>
                  </a:lnTo>
                  <a:lnTo>
                    <a:pt x="219" y="104"/>
                  </a:lnTo>
                  <a:lnTo>
                    <a:pt x="224" y="92"/>
                  </a:lnTo>
                  <a:lnTo>
                    <a:pt x="236" y="85"/>
                  </a:lnTo>
                  <a:lnTo>
                    <a:pt x="265" y="82"/>
                  </a:lnTo>
                  <a:lnTo>
                    <a:pt x="296" y="83"/>
                  </a:lnTo>
                  <a:lnTo>
                    <a:pt x="337" y="82"/>
                  </a:lnTo>
                  <a:lnTo>
                    <a:pt x="362" y="71"/>
                  </a:lnTo>
                  <a:lnTo>
                    <a:pt x="387" y="66"/>
                  </a:lnTo>
                  <a:lnTo>
                    <a:pt x="409" y="80"/>
                  </a:lnTo>
                  <a:lnTo>
                    <a:pt x="426" y="86"/>
                  </a:lnTo>
                  <a:lnTo>
                    <a:pt x="451" y="64"/>
                  </a:lnTo>
                  <a:lnTo>
                    <a:pt x="478" y="52"/>
                  </a:lnTo>
                  <a:lnTo>
                    <a:pt x="506" y="47"/>
                  </a:lnTo>
                  <a:lnTo>
                    <a:pt x="558" y="4"/>
                  </a:lnTo>
                  <a:lnTo>
                    <a:pt x="582" y="0"/>
                  </a:lnTo>
                  <a:lnTo>
                    <a:pt x="607" y="14"/>
                  </a:lnTo>
                  <a:lnTo>
                    <a:pt x="633" y="32"/>
                  </a:lnTo>
                  <a:lnTo>
                    <a:pt x="650" y="52"/>
                  </a:lnTo>
                  <a:lnTo>
                    <a:pt x="661" y="80"/>
                  </a:lnTo>
                  <a:lnTo>
                    <a:pt x="686" y="112"/>
                  </a:lnTo>
                  <a:lnTo>
                    <a:pt x="718" y="143"/>
                  </a:lnTo>
                  <a:lnTo>
                    <a:pt x="743" y="174"/>
                  </a:lnTo>
                  <a:lnTo>
                    <a:pt x="761" y="223"/>
                  </a:lnTo>
                  <a:lnTo>
                    <a:pt x="767" y="256"/>
                  </a:lnTo>
                  <a:lnTo>
                    <a:pt x="768" y="286"/>
                  </a:lnTo>
                  <a:lnTo>
                    <a:pt x="777" y="306"/>
                  </a:lnTo>
                  <a:lnTo>
                    <a:pt x="783" y="326"/>
                  </a:lnTo>
                  <a:lnTo>
                    <a:pt x="789" y="349"/>
                  </a:lnTo>
                  <a:lnTo>
                    <a:pt x="789" y="358"/>
                  </a:lnTo>
                  <a:lnTo>
                    <a:pt x="803" y="354"/>
                  </a:lnTo>
                  <a:lnTo>
                    <a:pt x="817" y="366"/>
                  </a:lnTo>
                  <a:lnTo>
                    <a:pt x="832" y="378"/>
                  </a:lnTo>
                  <a:lnTo>
                    <a:pt x="851" y="374"/>
                  </a:lnTo>
                  <a:lnTo>
                    <a:pt x="866" y="356"/>
                  </a:lnTo>
                  <a:lnTo>
                    <a:pt x="891" y="347"/>
                  </a:lnTo>
                  <a:lnTo>
                    <a:pt x="907" y="337"/>
                  </a:lnTo>
                  <a:lnTo>
                    <a:pt x="921" y="335"/>
                  </a:lnTo>
                  <a:lnTo>
                    <a:pt x="932" y="337"/>
                  </a:lnTo>
                  <a:lnTo>
                    <a:pt x="940" y="350"/>
                  </a:lnTo>
                  <a:lnTo>
                    <a:pt x="941" y="361"/>
                  </a:lnTo>
                  <a:lnTo>
                    <a:pt x="946" y="381"/>
                  </a:lnTo>
                  <a:lnTo>
                    <a:pt x="947" y="400"/>
                  </a:lnTo>
                  <a:lnTo>
                    <a:pt x="937" y="423"/>
                  </a:lnTo>
                  <a:lnTo>
                    <a:pt x="919" y="430"/>
                  </a:lnTo>
                  <a:lnTo>
                    <a:pt x="904" y="448"/>
                  </a:lnTo>
                  <a:lnTo>
                    <a:pt x="893" y="468"/>
                  </a:lnTo>
                  <a:lnTo>
                    <a:pt x="883" y="483"/>
                  </a:lnTo>
                  <a:lnTo>
                    <a:pt x="877" y="473"/>
                  </a:lnTo>
                  <a:lnTo>
                    <a:pt x="886" y="458"/>
                  </a:lnTo>
                  <a:lnTo>
                    <a:pt x="891" y="434"/>
                  </a:lnTo>
                  <a:lnTo>
                    <a:pt x="889" y="424"/>
                  </a:lnTo>
                  <a:lnTo>
                    <a:pt x="887" y="408"/>
                  </a:lnTo>
                  <a:lnTo>
                    <a:pt x="873" y="411"/>
                  </a:lnTo>
                  <a:lnTo>
                    <a:pt x="873" y="430"/>
                  </a:lnTo>
                  <a:lnTo>
                    <a:pt x="875" y="454"/>
                  </a:lnTo>
                  <a:lnTo>
                    <a:pt x="870" y="478"/>
                  </a:lnTo>
                  <a:lnTo>
                    <a:pt x="872" y="498"/>
                  </a:lnTo>
                  <a:lnTo>
                    <a:pt x="869" y="514"/>
                  </a:lnTo>
                  <a:lnTo>
                    <a:pt x="875" y="546"/>
                  </a:lnTo>
                  <a:lnTo>
                    <a:pt x="876" y="561"/>
                  </a:lnTo>
                  <a:lnTo>
                    <a:pt x="882" y="581"/>
                  </a:lnTo>
                  <a:lnTo>
                    <a:pt x="851" y="591"/>
                  </a:lnTo>
                  <a:lnTo>
                    <a:pt x="808" y="573"/>
                  </a:lnTo>
                  <a:lnTo>
                    <a:pt x="753" y="568"/>
                  </a:lnTo>
                  <a:lnTo>
                    <a:pt x="739" y="560"/>
                  </a:lnTo>
                  <a:lnTo>
                    <a:pt x="703" y="565"/>
                  </a:lnTo>
                  <a:lnTo>
                    <a:pt x="660" y="587"/>
                  </a:lnTo>
                  <a:lnTo>
                    <a:pt x="623" y="612"/>
                  </a:lnTo>
                  <a:lnTo>
                    <a:pt x="592" y="641"/>
                  </a:lnTo>
                  <a:lnTo>
                    <a:pt x="563" y="652"/>
                  </a:lnTo>
                  <a:lnTo>
                    <a:pt x="517" y="652"/>
                  </a:lnTo>
                  <a:lnTo>
                    <a:pt x="480" y="651"/>
                  </a:lnTo>
                  <a:lnTo>
                    <a:pt x="404" y="661"/>
                  </a:lnTo>
                  <a:lnTo>
                    <a:pt x="340" y="662"/>
                  </a:lnTo>
                  <a:lnTo>
                    <a:pt x="315" y="664"/>
                  </a:lnTo>
                  <a:lnTo>
                    <a:pt x="294" y="650"/>
                  </a:lnTo>
                  <a:lnTo>
                    <a:pt x="303" y="622"/>
                  </a:lnTo>
                  <a:lnTo>
                    <a:pt x="279" y="618"/>
                  </a:lnTo>
                  <a:lnTo>
                    <a:pt x="260" y="614"/>
                  </a:lnTo>
                  <a:lnTo>
                    <a:pt x="243" y="587"/>
                  </a:lnTo>
                  <a:lnTo>
                    <a:pt x="259" y="565"/>
                  </a:lnTo>
                  <a:lnTo>
                    <a:pt x="244" y="546"/>
                  </a:lnTo>
                  <a:lnTo>
                    <a:pt x="225" y="565"/>
                  </a:lnTo>
                  <a:lnTo>
                    <a:pt x="201" y="559"/>
                  </a:lnTo>
                  <a:lnTo>
                    <a:pt x="171" y="552"/>
                  </a:lnTo>
                  <a:lnTo>
                    <a:pt x="141" y="533"/>
                  </a:lnTo>
                  <a:lnTo>
                    <a:pt x="137" y="506"/>
                  </a:lnTo>
                  <a:lnTo>
                    <a:pt x="131" y="489"/>
                  </a:lnTo>
                  <a:lnTo>
                    <a:pt x="116" y="481"/>
                  </a:lnTo>
                  <a:lnTo>
                    <a:pt x="97" y="478"/>
                  </a:lnTo>
                  <a:lnTo>
                    <a:pt x="78" y="455"/>
                  </a:lnTo>
                  <a:lnTo>
                    <a:pt x="67" y="424"/>
                  </a:lnTo>
                  <a:lnTo>
                    <a:pt x="55" y="404"/>
                  </a:lnTo>
                  <a:lnTo>
                    <a:pt x="35" y="384"/>
                  </a:lnTo>
                  <a:lnTo>
                    <a:pt x="9" y="374"/>
                  </a:lnTo>
                  <a:lnTo>
                    <a:pt x="0" y="368"/>
                  </a:lnTo>
                  <a:lnTo>
                    <a:pt x="5" y="36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7B02A73B-65AA-1236-6349-DC7E67AC7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7822" y="4390501"/>
              <a:ext cx="988928" cy="802390"/>
            </a:xfrm>
            <a:custGeom>
              <a:avLst/>
              <a:gdLst>
                <a:gd name="T0" fmla="*/ 281 w 1003"/>
                <a:gd name="T1" fmla="*/ 7 h 813"/>
                <a:gd name="T2" fmla="*/ 328 w 1003"/>
                <a:gd name="T3" fmla="*/ 62 h 813"/>
                <a:gd name="T4" fmla="*/ 394 w 1003"/>
                <a:gd name="T5" fmla="*/ 126 h 813"/>
                <a:gd name="T6" fmla="*/ 471 w 1003"/>
                <a:gd name="T7" fmla="*/ 145 h 813"/>
                <a:gd name="T8" fmla="*/ 541 w 1003"/>
                <a:gd name="T9" fmla="*/ 118 h 813"/>
                <a:gd name="T10" fmla="*/ 605 w 1003"/>
                <a:gd name="T11" fmla="*/ 86 h 813"/>
                <a:gd name="T12" fmla="*/ 656 w 1003"/>
                <a:gd name="T13" fmla="*/ 84 h 813"/>
                <a:gd name="T14" fmla="*/ 666 w 1003"/>
                <a:gd name="T15" fmla="*/ 92 h 813"/>
                <a:gd name="T16" fmla="*/ 724 w 1003"/>
                <a:gd name="T17" fmla="*/ 142 h 813"/>
                <a:gd name="T18" fmla="*/ 773 w 1003"/>
                <a:gd name="T19" fmla="*/ 199 h 813"/>
                <a:gd name="T20" fmla="*/ 798 w 1003"/>
                <a:gd name="T21" fmla="*/ 251 h 813"/>
                <a:gd name="T22" fmla="*/ 882 w 1003"/>
                <a:gd name="T23" fmla="*/ 283 h 813"/>
                <a:gd name="T24" fmla="*/ 900 w 1003"/>
                <a:gd name="T25" fmla="*/ 305 h 813"/>
                <a:gd name="T26" fmla="*/ 906 w 1003"/>
                <a:gd name="T27" fmla="*/ 353 h 813"/>
                <a:gd name="T28" fmla="*/ 933 w 1003"/>
                <a:gd name="T29" fmla="*/ 456 h 813"/>
                <a:gd name="T30" fmla="*/ 926 w 1003"/>
                <a:gd name="T31" fmla="*/ 556 h 813"/>
                <a:gd name="T32" fmla="*/ 997 w 1003"/>
                <a:gd name="T33" fmla="*/ 688 h 813"/>
                <a:gd name="T34" fmla="*/ 964 w 1003"/>
                <a:gd name="T35" fmla="*/ 754 h 813"/>
                <a:gd name="T36" fmla="*/ 871 w 1003"/>
                <a:gd name="T37" fmla="*/ 797 h 813"/>
                <a:gd name="T38" fmla="*/ 802 w 1003"/>
                <a:gd name="T39" fmla="*/ 812 h 813"/>
                <a:gd name="T40" fmla="*/ 746 w 1003"/>
                <a:gd name="T41" fmla="*/ 746 h 813"/>
                <a:gd name="T42" fmla="*/ 746 w 1003"/>
                <a:gd name="T43" fmla="*/ 645 h 813"/>
                <a:gd name="T44" fmla="*/ 688 w 1003"/>
                <a:gd name="T45" fmla="*/ 590 h 813"/>
                <a:gd name="T46" fmla="*/ 634 w 1003"/>
                <a:gd name="T47" fmla="*/ 594 h 813"/>
                <a:gd name="T48" fmla="*/ 620 w 1003"/>
                <a:gd name="T49" fmla="*/ 654 h 813"/>
                <a:gd name="T50" fmla="*/ 587 w 1003"/>
                <a:gd name="T51" fmla="*/ 654 h 813"/>
                <a:gd name="T52" fmla="*/ 535 w 1003"/>
                <a:gd name="T53" fmla="*/ 616 h 813"/>
                <a:gd name="T54" fmla="*/ 492 w 1003"/>
                <a:gd name="T55" fmla="*/ 588 h 813"/>
                <a:gd name="T56" fmla="*/ 424 w 1003"/>
                <a:gd name="T57" fmla="*/ 560 h 813"/>
                <a:gd name="T58" fmla="*/ 377 w 1003"/>
                <a:gd name="T59" fmla="*/ 530 h 813"/>
                <a:gd name="T60" fmla="*/ 418 w 1003"/>
                <a:gd name="T61" fmla="*/ 546 h 813"/>
                <a:gd name="T62" fmla="*/ 375 w 1003"/>
                <a:gd name="T63" fmla="*/ 502 h 813"/>
                <a:gd name="T64" fmla="*/ 291 w 1003"/>
                <a:gd name="T65" fmla="*/ 468 h 813"/>
                <a:gd name="T66" fmla="*/ 254 w 1003"/>
                <a:gd name="T67" fmla="*/ 457 h 813"/>
                <a:gd name="T68" fmla="*/ 213 w 1003"/>
                <a:gd name="T69" fmla="*/ 418 h 813"/>
                <a:gd name="T70" fmla="*/ 172 w 1003"/>
                <a:gd name="T71" fmla="*/ 370 h 813"/>
                <a:gd name="T72" fmla="*/ 177 w 1003"/>
                <a:gd name="T73" fmla="*/ 340 h 813"/>
                <a:gd name="T74" fmla="*/ 144 w 1003"/>
                <a:gd name="T75" fmla="*/ 272 h 813"/>
                <a:gd name="T76" fmla="*/ 126 w 1003"/>
                <a:gd name="T77" fmla="*/ 242 h 813"/>
                <a:gd name="T78" fmla="*/ 76 w 1003"/>
                <a:gd name="T79" fmla="*/ 250 h 813"/>
                <a:gd name="T80" fmla="*/ 38 w 1003"/>
                <a:gd name="T81" fmla="*/ 281 h 813"/>
                <a:gd name="T82" fmla="*/ 9 w 1003"/>
                <a:gd name="T83" fmla="*/ 194 h 813"/>
                <a:gd name="T84" fmla="*/ 21 w 1003"/>
                <a:gd name="T85" fmla="*/ 188 h 813"/>
                <a:gd name="T86" fmla="*/ 45 w 1003"/>
                <a:gd name="T87" fmla="*/ 182 h 813"/>
                <a:gd name="T88" fmla="*/ 38 w 1003"/>
                <a:gd name="T89" fmla="*/ 164 h 813"/>
                <a:gd name="T90" fmla="*/ 20 w 1003"/>
                <a:gd name="T91" fmla="*/ 148 h 813"/>
                <a:gd name="T92" fmla="*/ 12 w 1003"/>
                <a:gd name="T93" fmla="*/ 128 h 813"/>
                <a:gd name="T94" fmla="*/ 15 w 1003"/>
                <a:gd name="T95" fmla="*/ 93 h 813"/>
                <a:gd name="T96" fmla="*/ 0 w 1003"/>
                <a:gd name="T97" fmla="*/ 91 h 813"/>
                <a:gd name="T98" fmla="*/ 14 w 1003"/>
                <a:gd name="T99" fmla="*/ 62 h 813"/>
                <a:gd name="T100" fmla="*/ 81 w 1003"/>
                <a:gd name="T101" fmla="*/ 58 h 813"/>
                <a:gd name="T102" fmla="*/ 110 w 1003"/>
                <a:gd name="T103" fmla="*/ 58 h 813"/>
                <a:gd name="T104" fmla="*/ 134 w 1003"/>
                <a:gd name="T105" fmla="*/ 33 h 813"/>
                <a:gd name="T106" fmla="*/ 174 w 1003"/>
                <a:gd name="T107" fmla="*/ 28 h 813"/>
                <a:gd name="T108" fmla="*/ 201 w 1003"/>
                <a:gd name="T109" fmla="*/ 18 h 813"/>
                <a:gd name="T110" fmla="*/ 234 w 1003"/>
                <a:gd name="T111" fmla="*/ 21 h 813"/>
                <a:gd name="T112" fmla="*/ 241 w 1003"/>
                <a:gd name="T113" fmla="*/ 8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" h="813">
                  <a:moveTo>
                    <a:pt x="256" y="0"/>
                  </a:moveTo>
                  <a:lnTo>
                    <a:pt x="269" y="1"/>
                  </a:lnTo>
                  <a:lnTo>
                    <a:pt x="281" y="7"/>
                  </a:lnTo>
                  <a:lnTo>
                    <a:pt x="292" y="30"/>
                  </a:lnTo>
                  <a:lnTo>
                    <a:pt x="308" y="53"/>
                  </a:lnTo>
                  <a:lnTo>
                    <a:pt x="328" y="62"/>
                  </a:lnTo>
                  <a:lnTo>
                    <a:pt x="347" y="88"/>
                  </a:lnTo>
                  <a:lnTo>
                    <a:pt x="372" y="100"/>
                  </a:lnTo>
                  <a:lnTo>
                    <a:pt x="394" y="126"/>
                  </a:lnTo>
                  <a:lnTo>
                    <a:pt x="414" y="132"/>
                  </a:lnTo>
                  <a:lnTo>
                    <a:pt x="440" y="148"/>
                  </a:lnTo>
                  <a:lnTo>
                    <a:pt x="471" y="145"/>
                  </a:lnTo>
                  <a:lnTo>
                    <a:pt x="495" y="137"/>
                  </a:lnTo>
                  <a:lnTo>
                    <a:pt x="517" y="122"/>
                  </a:lnTo>
                  <a:lnTo>
                    <a:pt x="541" y="118"/>
                  </a:lnTo>
                  <a:lnTo>
                    <a:pt x="553" y="108"/>
                  </a:lnTo>
                  <a:lnTo>
                    <a:pt x="578" y="105"/>
                  </a:lnTo>
                  <a:lnTo>
                    <a:pt x="605" y="86"/>
                  </a:lnTo>
                  <a:lnTo>
                    <a:pt x="626" y="83"/>
                  </a:lnTo>
                  <a:lnTo>
                    <a:pt x="648" y="74"/>
                  </a:lnTo>
                  <a:lnTo>
                    <a:pt x="656" y="84"/>
                  </a:lnTo>
                  <a:lnTo>
                    <a:pt x="662" y="86"/>
                  </a:lnTo>
                  <a:lnTo>
                    <a:pt x="657" y="86"/>
                  </a:lnTo>
                  <a:lnTo>
                    <a:pt x="666" y="92"/>
                  </a:lnTo>
                  <a:lnTo>
                    <a:pt x="692" y="102"/>
                  </a:lnTo>
                  <a:lnTo>
                    <a:pt x="712" y="122"/>
                  </a:lnTo>
                  <a:lnTo>
                    <a:pt x="724" y="142"/>
                  </a:lnTo>
                  <a:lnTo>
                    <a:pt x="735" y="173"/>
                  </a:lnTo>
                  <a:lnTo>
                    <a:pt x="754" y="196"/>
                  </a:lnTo>
                  <a:lnTo>
                    <a:pt x="773" y="199"/>
                  </a:lnTo>
                  <a:lnTo>
                    <a:pt x="788" y="207"/>
                  </a:lnTo>
                  <a:lnTo>
                    <a:pt x="794" y="224"/>
                  </a:lnTo>
                  <a:lnTo>
                    <a:pt x="798" y="251"/>
                  </a:lnTo>
                  <a:lnTo>
                    <a:pt x="828" y="270"/>
                  </a:lnTo>
                  <a:lnTo>
                    <a:pt x="858" y="277"/>
                  </a:lnTo>
                  <a:lnTo>
                    <a:pt x="882" y="283"/>
                  </a:lnTo>
                  <a:lnTo>
                    <a:pt x="901" y="264"/>
                  </a:lnTo>
                  <a:lnTo>
                    <a:pt x="916" y="283"/>
                  </a:lnTo>
                  <a:lnTo>
                    <a:pt x="900" y="305"/>
                  </a:lnTo>
                  <a:lnTo>
                    <a:pt x="917" y="332"/>
                  </a:lnTo>
                  <a:lnTo>
                    <a:pt x="936" y="336"/>
                  </a:lnTo>
                  <a:lnTo>
                    <a:pt x="906" y="353"/>
                  </a:lnTo>
                  <a:lnTo>
                    <a:pt x="905" y="392"/>
                  </a:lnTo>
                  <a:lnTo>
                    <a:pt x="913" y="431"/>
                  </a:lnTo>
                  <a:lnTo>
                    <a:pt x="933" y="456"/>
                  </a:lnTo>
                  <a:lnTo>
                    <a:pt x="963" y="484"/>
                  </a:lnTo>
                  <a:lnTo>
                    <a:pt x="944" y="507"/>
                  </a:lnTo>
                  <a:lnTo>
                    <a:pt x="926" y="556"/>
                  </a:lnTo>
                  <a:lnTo>
                    <a:pt x="932" y="603"/>
                  </a:lnTo>
                  <a:lnTo>
                    <a:pt x="979" y="633"/>
                  </a:lnTo>
                  <a:lnTo>
                    <a:pt x="997" y="688"/>
                  </a:lnTo>
                  <a:lnTo>
                    <a:pt x="1002" y="720"/>
                  </a:lnTo>
                  <a:lnTo>
                    <a:pt x="990" y="726"/>
                  </a:lnTo>
                  <a:lnTo>
                    <a:pt x="964" y="754"/>
                  </a:lnTo>
                  <a:lnTo>
                    <a:pt x="924" y="758"/>
                  </a:lnTo>
                  <a:lnTo>
                    <a:pt x="890" y="775"/>
                  </a:lnTo>
                  <a:lnTo>
                    <a:pt x="871" y="797"/>
                  </a:lnTo>
                  <a:lnTo>
                    <a:pt x="833" y="804"/>
                  </a:lnTo>
                  <a:lnTo>
                    <a:pt x="810" y="809"/>
                  </a:lnTo>
                  <a:lnTo>
                    <a:pt x="802" y="812"/>
                  </a:lnTo>
                  <a:lnTo>
                    <a:pt x="786" y="800"/>
                  </a:lnTo>
                  <a:lnTo>
                    <a:pt x="765" y="783"/>
                  </a:lnTo>
                  <a:lnTo>
                    <a:pt x="746" y="746"/>
                  </a:lnTo>
                  <a:lnTo>
                    <a:pt x="742" y="714"/>
                  </a:lnTo>
                  <a:lnTo>
                    <a:pt x="743" y="679"/>
                  </a:lnTo>
                  <a:lnTo>
                    <a:pt x="746" y="645"/>
                  </a:lnTo>
                  <a:lnTo>
                    <a:pt x="722" y="616"/>
                  </a:lnTo>
                  <a:lnTo>
                    <a:pt x="701" y="611"/>
                  </a:lnTo>
                  <a:lnTo>
                    <a:pt x="688" y="590"/>
                  </a:lnTo>
                  <a:lnTo>
                    <a:pt x="661" y="588"/>
                  </a:lnTo>
                  <a:lnTo>
                    <a:pt x="646" y="576"/>
                  </a:lnTo>
                  <a:lnTo>
                    <a:pt x="634" y="594"/>
                  </a:lnTo>
                  <a:lnTo>
                    <a:pt x="621" y="607"/>
                  </a:lnTo>
                  <a:lnTo>
                    <a:pt x="614" y="634"/>
                  </a:lnTo>
                  <a:lnTo>
                    <a:pt x="620" y="654"/>
                  </a:lnTo>
                  <a:lnTo>
                    <a:pt x="611" y="686"/>
                  </a:lnTo>
                  <a:lnTo>
                    <a:pt x="600" y="678"/>
                  </a:lnTo>
                  <a:lnTo>
                    <a:pt x="587" y="654"/>
                  </a:lnTo>
                  <a:lnTo>
                    <a:pt x="570" y="643"/>
                  </a:lnTo>
                  <a:lnTo>
                    <a:pt x="547" y="624"/>
                  </a:lnTo>
                  <a:lnTo>
                    <a:pt x="535" y="616"/>
                  </a:lnTo>
                  <a:lnTo>
                    <a:pt x="527" y="610"/>
                  </a:lnTo>
                  <a:lnTo>
                    <a:pt x="510" y="601"/>
                  </a:lnTo>
                  <a:lnTo>
                    <a:pt x="492" y="588"/>
                  </a:lnTo>
                  <a:lnTo>
                    <a:pt x="455" y="564"/>
                  </a:lnTo>
                  <a:lnTo>
                    <a:pt x="438" y="563"/>
                  </a:lnTo>
                  <a:lnTo>
                    <a:pt x="424" y="560"/>
                  </a:lnTo>
                  <a:lnTo>
                    <a:pt x="394" y="543"/>
                  </a:lnTo>
                  <a:lnTo>
                    <a:pt x="370" y="538"/>
                  </a:lnTo>
                  <a:lnTo>
                    <a:pt x="377" y="530"/>
                  </a:lnTo>
                  <a:lnTo>
                    <a:pt x="397" y="533"/>
                  </a:lnTo>
                  <a:lnTo>
                    <a:pt x="407" y="546"/>
                  </a:lnTo>
                  <a:lnTo>
                    <a:pt x="418" y="546"/>
                  </a:lnTo>
                  <a:lnTo>
                    <a:pt x="416" y="538"/>
                  </a:lnTo>
                  <a:lnTo>
                    <a:pt x="400" y="527"/>
                  </a:lnTo>
                  <a:lnTo>
                    <a:pt x="375" y="502"/>
                  </a:lnTo>
                  <a:lnTo>
                    <a:pt x="347" y="482"/>
                  </a:lnTo>
                  <a:lnTo>
                    <a:pt x="314" y="470"/>
                  </a:lnTo>
                  <a:lnTo>
                    <a:pt x="291" y="468"/>
                  </a:lnTo>
                  <a:lnTo>
                    <a:pt x="265" y="470"/>
                  </a:lnTo>
                  <a:lnTo>
                    <a:pt x="257" y="470"/>
                  </a:lnTo>
                  <a:lnTo>
                    <a:pt x="254" y="457"/>
                  </a:lnTo>
                  <a:lnTo>
                    <a:pt x="246" y="440"/>
                  </a:lnTo>
                  <a:lnTo>
                    <a:pt x="226" y="430"/>
                  </a:lnTo>
                  <a:lnTo>
                    <a:pt x="213" y="418"/>
                  </a:lnTo>
                  <a:lnTo>
                    <a:pt x="193" y="406"/>
                  </a:lnTo>
                  <a:lnTo>
                    <a:pt x="173" y="380"/>
                  </a:lnTo>
                  <a:lnTo>
                    <a:pt x="172" y="370"/>
                  </a:lnTo>
                  <a:lnTo>
                    <a:pt x="178" y="362"/>
                  </a:lnTo>
                  <a:lnTo>
                    <a:pt x="197" y="358"/>
                  </a:lnTo>
                  <a:lnTo>
                    <a:pt x="177" y="340"/>
                  </a:lnTo>
                  <a:lnTo>
                    <a:pt x="159" y="329"/>
                  </a:lnTo>
                  <a:lnTo>
                    <a:pt x="144" y="298"/>
                  </a:lnTo>
                  <a:lnTo>
                    <a:pt x="144" y="272"/>
                  </a:lnTo>
                  <a:lnTo>
                    <a:pt x="140" y="253"/>
                  </a:lnTo>
                  <a:lnTo>
                    <a:pt x="132" y="242"/>
                  </a:lnTo>
                  <a:lnTo>
                    <a:pt x="126" y="242"/>
                  </a:lnTo>
                  <a:lnTo>
                    <a:pt x="112" y="224"/>
                  </a:lnTo>
                  <a:lnTo>
                    <a:pt x="89" y="218"/>
                  </a:lnTo>
                  <a:lnTo>
                    <a:pt x="76" y="250"/>
                  </a:lnTo>
                  <a:lnTo>
                    <a:pt x="56" y="286"/>
                  </a:lnTo>
                  <a:lnTo>
                    <a:pt x="47" y="288"/>
                  </a:lnTo>
                  <a:lnTo>
                    <a:pt x="38" y="281"/>
                  </a:lnTo>
                  <a:lnTo>
                    <a:pt x="24" y="249"/>
                  </a:lnTo>
                  <a:lnTo>
                    <a:pt x="15" y="233"/>
                  </a:lnTo>
                  <a:lnTo>
                    <a:pt x="9" y="194"/>
                  </a:lnTo>
                  <a:lnTo>
                    <a:pt x="24" y="184"/>
                  </a:lnTo>
                  <a:lnTo>
                    <a:pt x="28" y="168"/>
                  </a:lnTo>
                  <a:lnTo>
                    <a:pt x="21" y="188"/>
                  </a:lnTo>
                  <a:lnTo>
                    <a:pt x="30" y="190"/>
                  </a:lnTo>
                  <a:lnTo>
                    <a:pt x="39" y="188"/>
                  </a:lnTo>
                  <a:lnTo>
                    <a:pt x="45" y="182"/>
                  </a:lnTo>
                  <a:lnTo>
                    <a:pt x="48" y="175"/>
                  </a:lnTo>
                  <a:lnTo>
                    <a:pt x="44" y="167"/>
                  </a:lnTo>
                  <a:lnTo>
                    <a:pt x="38" y="164"/>
                  </a:lnTo>
                  <a:lnTo>
                    <a:pt x="34" y="155"/>
                  </a:lnTo>
                  <a:lnTo>
                    <a:pt x="28" y="152"/>
                  </a:lnTo>
                  <a:lnTo>
                    <a:pt x="20" y="148"/>
                  </a:lnTo>
                  <a:lnTo>
                    <a:pt x="16" y="145"/>
                  </a:lnTo>
                  <a:lnTo>
                    <a:pt x="16" y="130"/>
                  </a:lnTo>
                  <a:lnTo>
                    <a:pt x="12" y="128"/>
                  </a:lnTo>
                  <a:lnTo>
                    <a:pt x="7" y="120"/>
                  </a:lnTo>
                  <a:lnTo>
                    <a:pt x="9" y="104"/>
                  </a:lnTo>
                  <a:lnTo>
                    <a:pt x="15" y="93"/>
                  </a:lnTo>
                  <a:lnTo>
                    <a:pt x="12" y="93"/>
                  </a:lnTo>
                  <a:lnTo>
                    <a:pt x="5" y="95"/>
                  </a:lnTo>
                  <a:lnTo>
                    <a:pt x="0" y="91"/>
                  </a:lnTo>
                  <a:lnTo>
                    <a:pt x="0" y="83"/>
                  </a:lnTo>
                  <a:lnTo>
                    <a:pt x="6" y="70"/>
                  </a:lnTo>
                  <a:lnTo>
                    <a:pt x="14" y="62"/>
                  </a:lnTo>
                  <a:lnTo>
                    <a:pt x="25" y="54"/>
                  </a:lnTo>
                  <a:lnTo>
                    <a:pt x="54" y="54"/>
                  </a:lnTo>
                  <a:lnTo>
                    <a:pt x="81" y="58"/>
                  </a:lnTo>
                  <a:lnTo>
                    <a:pt x="92" y="60"/>
                  </a:lnTo>
                  <a:lnTo>
                    <a:pt x="105" y="60"/>
                  </a:lnTo>
                  <a:lnTo>
                    <a:pt x="110" y="58"/>
                  </a:lnTo>
                  <a:lnTo>
                    <a:pt x="119" y="50"/>
                  </a:lnTo>
                  <a:lnTo>
                    <a:pt x="126" y="41"/>
                  </a:lnTo>
                  <a:lnTo>
                    <a:pt x="134" y="33"/>
                  </a:lnTo>
                  <a:lnTo>
                    <a:pt x="150" y="28"/>
                  </a:lnTo>
                  <a:lnTo>
                    <a:pt x="158" y="27"/>
                  </a:lnTo>
                  <a:lnTo>
                    <a:pt x="174" y="28"/>
                  </a:lnTo>
                  <a:lnTo>
                    <a:pt x="182" y="32"/>
                  </a:lnTo>
                  <a:lnTo>
                    <a:pt x="191" y="34"/>
                  </a:lnTo>
                  <a:lnTo>
                    <a:pt x="201" y="18"/>
                  </a:lnTo>
                  <a:lnTo>
                    <a:pt x="208" y="17"/>
                  </a:lnTo>
                  <a:lnTo>
                    <a:pt x="224" y="18"/>
                  </a:lnTo>
                  <a:lnTo>
                    <a:pt x="234" y="21"/>
                  </a:lnTo>
                  <a:lnTo>
                    <a:pt x="238" y="21"/>
                  </a:lnTo>
                  <a:lnTo>
                    <a:pt x="240" y="15"/>
                  </a:lnTo>
                  <a:lnTo>
                    <a:pt x="241" y="8"/>
                  </a:lnTo>
                  <a:lnTo>
                    <a:pt x="256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2FB269A1-ADCD-88A1-2882-18ED84D8E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8493" y="3807568"/>
              <a:ext cx="936807" cy="459488"/>
            </a:xfrm>
            <a:custGeom>
              <a:avLst/>
              <a:gdLst>
                <a:gd name="T0" fmla="*/ 0 w 949"/>
                <a:gd name="T1" fmla="*/ 127 h 466"/>
                <a:gd name="T2" fmla="*/ 37 w 949"/>
                <a:gd name="T3" fmla="*/ 173 h 466"/>
                <a:gd name="T4" fmla="*/ 96 w 949"/>
                <a:gd name="T5" fmla="*/ 265 h 466"/>
                <a:gd name="T6" fmla="*/ 154 w 949"/>
                <a:gd name="T7" fmla="*/ 321 h 466"/>
                <a:gd name="T8" fmla="*/ 194 w 949"/>
                <a:gd name="T9" fmla="*/ 349 h 466"/>
                <a:gd name="T10" fmla="*/ 247 w 949"/>
                <a:gd name="T11" fmla="*/ 343 h 466"/>
                <a:gd name="T12" fmla="*/ 279 w 949"/>
                <a:gd name="T13" fmla="*/ 298 h 466"/>
                <a:gd name="T14" fmla="*/ 350 w 949"/>
                <a:gd name="T15" fmla="*/ 307 h 466"/>
                <a:gd name="T16" fmla="*/ 433 w 949"/>
                <a:gd name="T17" fmla="*/ 322 h 466"/>
                <a:gd name="T18" fmla="*/ 459 w 949"/>
                <a:gd name="T19" fmla="*/ 399 h 466"/>
                <a:gd name="T20" fmla="*/ 480 w 949"/>
                <a:gd name="T21" fmla="*/ 429 h 466"/>
                <a:gd name="T22" fmla="*/ 536 w 949"/>
                <a:gd name="T23" fmla="*/ 465 h 466"/>
                <a:gd name="T24" fmla="*/ 584 w 949"/>
                <a:gd name="T25" fmla="*/ 459 h 466"/>
                <a:gd name="T26" fmla="*/ 611 w 949"/>
                <a:gd name="T27" fmla="*/ 447 h 466"/>
                <a:gd name="T28" fmla="*/ 650 w 949"/>
                <a:gd name="T29" fmla="*/ 417 h 466"/>
                <a:gd name="T30" fmla="*/ 731 w 949"/>
                <a:gd name="T31" fmla="*/ 397 h 466"/>
                <a:gd name="T32" fmla="*/ 776 w 949"/>
                <a:gd name="T33" fmla="*/ 356 h 466"/>
                <a:gd name="T34" fmla="*/ 851 w 949"/>
                <a:gd name="T35" fmla="*/ 334 h 466"/>
                <a:gd name="T36" fmla="*/ 928 w 949"/>
                <a:gd name="T37" fmla="*/ 347 h 466"/>
                <a:gd name="T38" fmla="*/ 934 w 949"/>
                <a:gd name="T39" fmla="*/ 307 h 466"/>
                <a:gd name="T40" fmla="*/ 948 w 949"/>
                <a:gd name="T41" fmla="*/ 256 h 466"/>
                <a:gd name="T42" fmla="*/ 912 w 949"/>
                <a:gd name="T43" fmla="*/ 229 h 466"/>
                <a:gd name="T44" fmla="*/ 856 w 949"/>
                <a:gd name="T45" fmla="*/ 207 h 466"/>
                <a:gd name="T46" fmla="*/ 809 w 949"/>
                <a:gd name="T47" fmla="*/ 231 h 466"/>
                <a:gd name="T48" fmla="*/ 745 w 949"/>
                <a:gd name="T49" fmla="*/ 239 h 466"/>
                <a:gd name="T50" fmla="*/ 704 w 949"/>
                <a:gd name="T51" fmla="*/ 230 h 466"/>
                <a:gd name="T52" fmla="*/ 657 w 949"/>
                <a:gd name="T53" fmla="*/ 215 h 466"/>
                <a:gd name="T54" fmla="*/ 588 w 949"/>
                <a:gd name="T55" fmla="*/ 200 h 466"/>
                <a:gd name="T56" fmla="*/ 539 w 949"/>
                <a:gd name="T57" fmla="*/ 148 h 466"/>
                <a:gd name="T58" fmla="*/ 514 w 949"/>
                <a:gd name="T59" fmla="*/ 127 h 466"/>
                <a:gd name="T60" fmla="*/ 482 w 949"/>
                <a:gd name="T61" fmla="*/ 112 h 466"/>
                <a:gd name="T62" fmla="*/ 442 w 949"/>
                <a:gd name="T63" fmla="*/ 99 h 466"/>
                <a:gd name="T64" fmla="*/ 427 w 949"/>
                <a:gd name="T65" fmla="*/ 131 h 466"/>
                <a:gd name="T66" fmla="*/ 384 w 949"/>
                <a:gd name="T67" fmla="*/ 97 h 466"/>
                <a:gd name="T68" fmla="*/ 390 w 949"/>
                <a:gd name="T69" fmla="*/ 74 h 466"/>
                <a:gd name="T70" fmla="*/ 355 w 949"/>
                <a:gd name="T71" fmla="*/ 50 h 466"/>
                <a:gd name="T72" fmla="*/ 308 w 949"/>
                <a:gd name="T73" fmla="*/ 44 h 466"/>
                <a:gd name="T74" fmla="*/ 273 w 949"/>
                <a:gd name="T75" fmla="*/ 31 h 466"/>
                <a:gd name="T76" fmla="*/ 249 w 949"/>
                <a:gd name="T77" fmla="*/ 38 h 466"/>
                <a:gd name="T78" fmla="*/ 217 w 949"/>
                <a:gd name="T79" fmla="*/ 4 h 466"/>
                <a:gd name="T80" fmla="*/ 195 w 949"/>
                <a:gd name="T81" fmla="*/ 36 h 466"/>
                <a:gd name="T82" fmla="*/ 134 w 949"/>
                <a:gd name="T83" fmla="*/ 58 h 466"/>
                <a:gd name="T84" fmla="*/ 79 w 949"/>
                <a:gd name="T85" fmla="*/ 93 h 466"/>
                <a:gd name="T86" fmla="*/ 41 w 949"/>
                <a:gd name="T87" fmla="*/ 107 h 466"/>
                <a:gd name="T88" fmla="*/ 28 w 949"/>
                <a:gd name="T89" fmla="*/ 13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49" h="466">
                  <a:moveTo>
                    <a:pt x="4" y="105"/>
                  </a:moveTo>
                  <a:lnTo>
                    <a:pt x="1" y="112"/>
                  </a:lnTo>
                  <a:lnTo>
                    <a:pt x="0" y="127"/>
                  </a:lnTo>
                  <a:lnTo>
                    <a:pt x="13" y="145"/>
                  </a:lnTo>
                  <a:lnTo>
                    <a:pt x="33" y="153"/>
                  </a:lnTo>
                  <a:lnTo>
                    <a:pt x="37" y="173"/>
                  </a:lnTo>
                  <a:lnTo>
                    <a:pt x="35" y="203"/>
                  </a:lnTo>
                  <a:lnTo>
                    <a:pt x="50" y="226"/>
                  </a:lnTo>
                  <a:lnTo>
                    <a:pt x="96" y="265"/>
                  </a:lnTo>
                  <a:lnTo>
                    <a:pt x="112" y="286"/>
                  </a:lnTo>
                  <a:lnTo>
                    <a:pt x="126" y="300"/>
                  </a:lnTo>
                  <a:lnTo>
                    <a:pt x="154" y="321"/>
                  </a:lnTo>
                  <a:lnTo>
                    <a:pt x="162" y="331"/>
                  </a:lnTo>
                  <a:lnTo>
                    <a:pt x="183" y="340"/>
                  </a:lnTo>
                  <a:lnTo>
                    <a:pt x="194" y="349"/>
                  </a:lnTo>
                  <a:lnTo>
                    <a:pt x="214" y="351"/>
                  </a:lnTo>
                  <a:lnTo>
                    <a:pt x="233" y="349"/>
                  </a:lnTo>
                  <a:lnTo>
                    <a:pt x="247" y="343"/>
                  </a:lnTo>
                  <a:lnTo>
                    <a:pt x="263" y="330"/>
                  </a:lnTo>
                  <a:lnTo>
                    <a:pt x="268" y="315"/>
                  </a:lnTo>
                  <a:lnTo>
                    <a:pt x="279" y="298"/>
                  </a:lnTo>
                  <a:lnTo>
                    <a:pt x="306" y="301"/>
                  </a:lnTo>
                  <a:lnTo>
                    <a:pt x="335" y="301"/>
                  </a:lnTo>
                  <a:lnTo>
                    <a:pt x="350" y="307"/>
                  </a:lnTo>
                  <a:lnTo>
                    <a:pt x="373" y="329"/>
                  </a:lnTo>
                  <a:lnTo>
                    <a:pt x="399" y="326"/>
                  </a:lnTo>
                  <a:lnTo>
                    <a:pt x="433" y="322"/>
                  </a:lnTo>
                  <a:lnTo>
                    <a:pt x="446" y="340"/>
                  </a:lnTo>
                  <a:lnTo>
                    <a:pt x="447" y="363"/>
                  </a:lnTo>
                  <a:lnTo>
                    <a:pt x="459" y="399"/>
                  </a:lnTo>
                  <a:lnTo>
                    <a:pt x="470" y="419"/>
                  </a:lnTo>
                  <a:lnTo>
                    <a:pt x="471" y="423"/>
                  </a:lnTo>
                  <a:lnTo>
                    <a:pt x="480" y="429"/>
                  </a:lnTo>
                  <a:lnTo>
                    <a:pt x="494" y="435"/>
                  </a:lnTo>
                  <a:lnTo>
                    <a:pt x="526" y="457"/>
                  </a:lnTo>
                  <a:lnTo>
                    <a:pt x="536" y="465"/>
                  </a:lnTo>
                  <a:lnTo>
                    <a:pt x="554" y="462"/>
                  </a:lnTo>
                  <a:lnTo>
                    <a:pt x="571" y="461"/>
                  </a:lnTo>
                  <a:lnTo>
                    <a:pt x="584" y="459"/>
                  </a:lnTo>
                  <a:lnTo>
                    <a:pt x="594" y="460"/>
                  </a:lnTo>
                  <a:lnTo>
                    <a:pt x="604" y="459"/>
                  </a:lnTo>
                  <a:lnTo>
                    <a:pt x="611" y="447"/>
                  </a:lnTo>
                  <a:lnTo>
                    <a:pt x="614" y="443"/>
                  </a:lnTo>
                  <a:lnTo>
                    <a:pt x="625" y="425"/>
                  </a:lnTo>
                  <a:lnTo>
                    <a:pt x="650" y="417"/>
                  </a:lnTo>
                  <a:lnTo>
                    <a:pt x="676" y="406"/>
                  </a:lnTo>
                  <a:lnTo>
                    <a:pt x="701" y="389"/>
                  </a:lnTo>
                  <a:lnTo>
                    <a:pt x="731" y="397"/>
                  </a:lnTo>
                  <a:lnTo>
                    <a:pt x="753" y="383"/>
                  </a:lnTo>
                  <a:lnTo>
                    <a:pt x="770" y="377"/>
                  </a:lnTo>
                  <a:lnTo>
                    <a:pt x="776" y="356"/>
                  </a:lnTo>
                  <a:lnTo>
                    <a:pt x="802" y="340"/>
                  </a:lnTo>
                  <a:lnTo>
                    <a:pt x="832" y="340"/>
                  </a:lnTo>
                  <a:lnTo>
                    <a:pt x="851" y="334"/>
                  </a:lnTo>
                  <a:lnTo>
                    <a:pt x="878" y="338"/>
                  </a:lnTo>
                  <a:lnTo>
                    <a:pt x="908" y="354"/>
                  </a:lnTo>
                  <a:lnTo>
                    <a:pt x="928" y="347"/>
                  </a:lnTo>
                  <a:lnTo>
                    <a:pt x="930" y="339"/>
                  </a:lnTo>
                  <a:lnTo>
                    <a:pt x="931" y="324"/>
                  </a:lnTo>
                  <a:lnTo>
                    <a:pt x="934" y="307"/>
                  </a:lnTo>
                  <a:lnTo>
                    <a:pt x="938" y="291"/>
                  </a:lnTo>
                  <a:lnTo>
                    <a:pt x="944" y="273"/>
                  </a:lnTo>
                  <a:lnTo>
                    <a:pt x="948" y="256"/>
                  </a:lnTo>
                  <a:lnTo>
                    <a:pt x="948" y="245"/>
                  </a:lnTo>
                  <a:lnTo>
                    <a:pt x="932" y="241"/>
                  </a:lnTo>
                  <a:lnTo>
                    <a:pt x="912" y="229"/>
                  </a:lnTo>
                  <a:lnTo>
                    <a:pt x="897" y="216"/>
                  </a:lnTo>
                  <a:lnTo>
                    <a:pt x="879" y="207"/>
                  </a:lnTo>
                  <a:lnTo>
                    <a:pt x="856" y="207"/>
                  </a:lnTo>
                  <a:lnTo>
                    <a:pt x="836" y="211"/>
                  </a:lnTo>
                  <a:lnTo>
                    <a:pt x="820" y="220"/>
                  </a:lnTo>
                  <a:lnTo>
                    <a:pt x="809" y="231"/>
                  </a:lnTo>
                  <a:lnTo>
                    <a:pt x="791" y="220"/>
                  </a:lnTo>
                  <a:lnTo>
                    <a:pt x="760" y="222"/>
                  </a:lnTo>
                  <a:lnTo>
                    <a:pt x="745" y="239"/>
                  </a:lnTo>
                  <a:lnTo>
                    <a:pt x="730" y="248"/>
                  </a:lnTo>
                  <a:lnTo>
                    <a:pt x="717" y="246"/>
                  </a:lnTo>
                  <a:lnTo>
                    <a:pt x="704" y="230"/>
                  </a:lnTo>
                  <a:lnTo>
                    <a:pt x="688" y="215"/>
                  </a:lnTo>
                  <a:lnTo>
                    <a:pt x="673" y="207"/>
                  </a:lnTo>
                  <a:lnTo>
                    <a:pt x="657" y="215"/>
                  </a:lnTo>
                  <a:lnTo>
                    <a:pt x="639" y="220"/>
                  </a:lnTo>
                  <a:lnTo>
                    <a:pt x="612" y="209"/>
                  </a:lnTo>
                  <a:lnTo>
                    <a:pt x="588" y="200"/>
                  </a:lnTo>
                  <a:lnTo>
                    <a:pt x="567" y="175"/>
                  </a:lnTo>
                  <a:lnTo>
                    <a:pt x="554" y="155"/>
                  </a:lnTo>
                  <a:lnTo>
                    <a:pt x="539" y="148"/>
                  </a:lnTo>
                  <a:lnTo>
                    <a:pt x="531" y="151"/>
                  </a:lnTo>
                  <a:lnTo>
                    <a:pt x="516" y="140"/>
                  </a:lnTo>
                  <a:lnTo>
                    <a:pt x="514" y="127"/>
                  </a:lnTo>
                  <a:lnTo>
                    <a:pt x="514" y="114"/>
                  </a:lnTo>
                  <a:lnTo>
                    <a:pt x="502" y="112"/>
                  </a:lnTo>
                  <a:lnTo>
                    <a:pt x="482" y="112"/>
                  </a:lnTo>
                  <a:lnTo>
                    <a:pt x="468" y="107"/>
                  </a:lnTo>
                  <a:lnTo>
                    <a:pt x="453" y="101"/>
                  </a:lnTo>
                  <a:lnTo>
                    <a:pt x="442" y="99"/>
                  </a:lnTo>
                  <a:lnTo>
                    <a:pt x="440" y="108"/>
                  </a:lnTo>
                  <a:lnTo>
                    <a:pt x="446" y="118"/>
                  </a:lnTo>
                  <a:lnTo>
                    <a:pt x="427" y="131"/>
                  </a:lnTo>
                  <a:lnTo>
                    <a:pt x="415" y="127"/>
                  </a:lnTo>
                  <a:lnTo>
                    <a:pt x="399" y="110"/>
                  </a:lnTo>
                  <a:lnTo>
                    <a:pt x="384" y="97"/>
                  </a:lnTo>
                  <a:lnTo>
                    <a:pt x="387" y="91"/>
                  </a:lnTo>
                  <a:lnTo>
                    <a:pt x="390" y="80"/>
                  </a:lnTo>
                  <a:lnTo>
                    <a:pt x="390" y="74"/>
                  </a:lnTo>
                  <a:lnTo>
                    <a:pt x="389" y="72"/>
                  </a:lnTo>
                  <a:lnTo>
                    <a:pt x="370" y="69"/>
                  </a:lnTo>
                  <a:lnTo>
                    <a:pt x="355" y="50"/>
                  </a:lnTo>
                  <a:lnTo>
                    <a:pt x="338" y="47"/>
                  </a:lnTo>
                  <a:lnTo>
                    <a:pt x="321" y="44"/>
                  </a:lnTo>
                  <a:lnTo>
                    <a:pt x="308" y="44"/>
                  </a:lnTo>
                  <a:lnTo>
                    <a:pt x="300" y="29"/>
                  </a:lnTo>
                  <a:lnTo>
                    <a:pt x="283" y="21"/>
                  </a:lnTo>
                  <a:lnTo>
                    <a:pt x="273" y="31"/>
                  </a:lnTo>
                  <a:lnTo>
                    <a:pt x="260" y="45"/>
                  </a:lnTo>
                  <a:lnTo>
                    <a:pt x="250" y="39"/>
                  </a:lnTo>
                  <a:lnTo>
                    <a:pt x="249" y="38"/>
                  </a:lnTo>
                  <a:lnTo>
                    <a:pt x="239" y="39"/>
                  </a:lnTo>
                  <a:lnTo>
                    <a:pt x="228" y="24"/>
                  </a:lnTo>
                  <a:lnTo>
                    <a:pt x="217" y="4"/>
                  </a:lnTo>
                  <a:lnTo>
                    <a:pt x="202" y="0"/>
                  </a:lnTo>
                  <a:lnTo>
                    <a:pt x="200" y="18"/>
                  </a:lnTo>
                  <a:lnTo>
                    <a:pt x="195" y="36"/>
                  </a:lnTo>
                  <a:lnTo>
                    <a:pt x="176" y="44"/>
                  </a:lnTo>
                  <a:lnTo>
                    <a:pt x="152" y="51"/>
                  </a:lnTo>
                  <a:lnTo>
                    <a:pt x="134" y="58"/>
                  </a:lnTo>
                  <a:lnTo>
                    <a:pt x="122" y="76"/>
                  </a:lnTo>
                  <a:lnTo>
                    <a:pt x="95" y="89"/>
                  </a:lnTo>
                  <a:lnTo>
                    <a:pt x="79" y="93"/>
                  </a:lnTo>
                  <a:lnTo>
                    <a:pt x="67" y="97"/>
                  </a:lnTo>
                  <a:lnTo>
                    <a:pt x="54" y="101"/>
                  </a:lnTo>
                  <a:lnTo>
                    <a:pt x="41" y="107"/>
                  </a:lnTo>
                  <a:lnTo>
                    <a:pt x="37" y="117"/>
                  </a:lnTo>
                  <a:lnTo>
                    <a:pt x="32" y="129"/>
                  </a:lnTo>
                  <a:lnTo>
                    <a:pt x="28" y="130"/>
                  </a:lnTo>
                  <a:lnTo>
                    <a:pt x="21" y="121"/>
                  </a:lnTo>
                  <a:lnTo>
                    <a:pt x="4" y="10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1" name="Freeform 71">
              <a:extLst>
                <a:ext uri="{FF2B5EF4-FFF2-40B4-BE49-F238E27FC236}">
                  <a16:creationId xmlns:a16="http://schemas.microsoft.com/office/drawing/2014/main" id="{BB94E129-563D-C1C4-1DA9-2CB30EE9C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198" y="4136753"/>
              <a:ext cx="617223" cy="400509"/>
            </a:xfrm>
            <a:custGeom>
              <a:avLst/>
              <a:gdLst>
                <a:gd name="T0" fmla="*/ 532 w 626"/>
                <a:gd name="T1" fmla="*/ 20 h 406"/>
                <a:gd name="T2" fmla="*/ 475 w 626"/>
                <a:gd name="T3" fmla="*/ 0 h 406"/>
                <a:gd name="T4" fmla="*/ 426 w 626"/>
                <a:gd name="T5" fmla="*/ 6 h 406"/>
                <a:gd name="T6" fmla="*/ 394 w 626"/>
                <a:gd name="T7" fmla="*/ 43 h 406"/>
                <a:gd name="T8" fmla="*/ 355 w 626"/>
                <a:gd name="T9" fmla="*/ 63 h 406"/>
                <a:gd name="T10" fmla="*/ 300 w 626"/>
                <a:gd name="T11" fmla="*/ 72 h 406"/>
                <a:gd name="T12" fmla="*/ 249 w 626"/>
                <a:gd name="T13" fmla="*/ 91 h 406"/>
                <a:gd name="T14" fmla="*/ 235 w 626"/>
                <a:gd name="T15" fmla="*/ 113 h 406"/>
                <a:gd name="T16" fmla="*/ 218 w 626"/>
                <a:gd name="T17" fmla="*/ 126 h 406"/>
                <a:gd name="T18" fmla="*/ 195 w 626"/>
                <a:gd name="T19" fmla="*/ 127 h 406"/>
                <a:gd name="T20" fmla="*/ 160 w 626"/>
                <a:gd name="T21" fmla="*/ 131 h 406"/>
                <a:gd name="T22" fmla="*/ 118 w 626"/>
                <a:gd name="T23" fmla="*/ 101 h 406"/>
                <a:gd name="T24" fmla="*/ 95 w 626"/>
                <a:gd name="T25" fmla="*/ 89 h 406"/>
                <a:gd name="T26" fmla="*/ 96 w 626"/>
                <a:gd name="T27" fmla="*/ 123 h 406"/>
                <a:gd name="T28" fmla="*/ 62 w 626"/>
                <a:gd name="T29" fmla="*/ 137 h 406"/>
                <a:gd name="T30" fmla="*/ 36 w 626"/>
                <a:gd name="T31" fmla="*/ 152 h 406"/>
                <a:gd name="T32" fmla="*/ 38 w 626"/>
                <a:gd name="T33" fmla="*/ 191 h 406"/>
                <a:gd name="T34" fmla="*/ 34 w 626"/>
                <a:gd name="T35" fmla="*/ 214 h 406"/>
                <a:gd name="T36" fmla="*/ 17 w 626"/>
                <a:gd name="T37" fmla="*/ 239 h 406"/>
                <a:gd name="T38" fmla="*/ 0 w 626"/>
                <a:gd name="T39" fmla="*/ 257 h 406"/>
                <a:gd name="T40" fmla="*/ 25 w 626"/>
                <a:gd name="T41" fmla="*/ 264 h 406"/>
                <a:gd name="T42" fmla="*/ 52 w 626"/>
                <a:gd name="T43" fmla="*/ 310 h 406"/>
                <a:gd name="T44" fmla="*/ 91 w 626"/>
                <a:gd name="T45" fmla="*/ 345 h 406"/>
                <a:gd name="T46" fmla="*/ 138 w 626"/>
                <a:gd name="T47" fmla="*/ 383 h 406"/>
                <a:gd name="T48" fmla="*/ 184 w 626"/>
                <a:gd name="T49" fmla="*/ 405 h 406"/>
                <a:gd name="T50" fmla="*/ 239 w 626"/>
                <a:gd name="T51" fmla="*/ 394 h 406"/>
                <a:gd name="T52" fmla="*/ 285 w 626"/>
                <a:gd name="T53" fmla="*/ 375 h 406"/>
                <a:gd name="T54" fmla="*/ 322 w 626"/>
                <a:gd name="T55" fmla="*/ 362 h 406"/>
                <a:gd name="T56" fmla="*/ 370 w 626"/>
                <a:gd name="T57" fmla="*/ 340 h 406"/>
                <a:gd name="T58" fmla="*/ 400 w 626"/>
                <a:gd name="T59" fmla="*/ 341 h 406"/>
                <a:gd name="T60" fmla="*/ 410 w 626"/>
                <a:gd name="T61" fmla="*/ 340 h 406"/>
                <a:gd name="T62" fmla="*/ 461 w 626"/>
                <a:gd name="T63" fmla="*/ 321 h 406"/>
                <a:gd name="T64" fmla="*/ 498 w 626"/>
                <a:gd name="T65" fmla="*/ 274 h 406"/>
                <a:gd name="T66" fmla="*/ 521 w 626"/>
                <a:gd name="T67" fmla="*/ 227 h 406"/>
                <a:gd name="T68" fmla="*/ 546 w 626"/>
                <a:gd name="T69" fmla="*/ 178 h 406"/>
                <a:gd name="T70" fmla="*/ 557 w 626"/>
                <a:gd name="T71" fmla="*/ 139 h 406"/>
                <a:gd name="T72" fmla="*/ 572 w 626"/>
                <a:gd name="T73" fmla="*/ 107 h 406"/>
                <a:gd name="T74" fmla="*/ 608 w 626"/>
                <a:gd name="T75" fmla="*/ 93 h 406"/>
                <a:gd name="T76" fmla="*/ 625 w 626"/>
                <a:gd name="T77" fmla="*/ 67 h 406"/>
                <a:gd name="T78" fmla="*/ 600 w 626"/>
                <a:gd name="T79" fmla="*/ 37 h 406"/>
                <a:gd name="T80" fmla="*/ 552 w 626"/>
                <a:gd name="T81" fmla="*/ 1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6" h="406">
                  <a:moveTo>
                    <a:pt x="552" y="13"/>
                  </a:moveTo>
                  <a:lnTo>
                    <a:pt x="532" y="20"/>
                  </a:lnTo>
                  <a:lnTo>
                    <a:pt x="502" y="4"/>
                  </a:lnTo>
                  <a:lnTo>
                    <a:pt x="475" y="0"/>
                  </a:lnTo>
                  <a:lnTo>
                    <a:pt x="456" y="6"/>
                  </a:lnTo>
                  <a:lnTo>
                    <a:pt x="426" y="6"/>
                  </a:lnTo>
                  <a:lnTo>
                    <a:pt x="400" y="22"/>
                  </a:lnTo>
                  <a:lnTo>
                    <a:pt x="394" y="43"/>
                  </a:lnTo>
                  <a:lnTo>
                    <a:pt x="377" y="49"/>
                  </a:lnTo>
                  <a:lnTo>
                    <a:pt x="355" y="63"/>
                  </a:lnTo>
                  <a:lnTo>
                    <a:pt x="325" y="55"/>
                  </a:lnTo>
                  <a:lnTo>
                    <a:pt x="300" y="72"/>
                  </a:lnTo>
                  <a:lnTo>
                    <a:pt x="274" y="83"/>
                  </a:lnTo>
                  <a:lnTo>
                    <a:pt x="249" y="91"/>
                  </a:lnTo>
                  <a:lnTo>
                    <a:pt x="238" y="109"/>
                  </a:lnTo>
                  <a:lnTo>
                    <a:pt x="235" y="113"/>
                  </a:lnTo>
                  <a:lnTo>
                    <a:pt x="228" y="125"/>
                  </a:lnTo>
                  <a:lnTo>
                    <a:pt x="218" y="126"/>
                  </a:lnTo>
                  <a:lnTo>
                    <a:pt x="208" y="125"/>
                  </a:lnTo>
                  <a:lnTo>
                    <a:pt x="195" y="127"/>
                  </a:lnTo>
                  <a:lnTo>
                    <a:pt x="178" y="128"/>
                  </a:lnTo>
                  <a:lnTo>
                    <a:pt x="160" y="131"/>
                  </a:lnTo>
                  <a:lnTo>
                    <a:pt x="150" y="123"/>
                  </a:lnTo>
                  <a:lnTo>
                    <a:pt x="118" y="101"/>
                  </a:lnTo>
                  <a:lnTo>
                    <a:pt x="104" y="95"/>
                  </a:lnTo>
                  <a:lnTo>
                    <a:pt x="95" y="89"/>
                  </a:lnTo>
                  <a:lnTo>
                    <a:pt x="94" y="103"/>
                  </a:lnTo>
                  <a:lnTo>
                    <a:pt x="96" y="123"/>
                  </a:lnTo>
                  <a:lnTo>
                    <a:pt x="88" y="137"/>
                  </a:lnTo>
                  <a:lnTo>
                    <a:pt x="62" y="137"/>
                  </a:lnTo>
                  <a:lnTo>
                    <a:pt x="43" y="138"/>
                  </a:lnTo>
                  <a:lnTo>
                    <a:pt x="36" y="152"/>
                  </a:lnTo>
                  <a:lnTo>
                    <a:pt x="48" y="167"/>
                  </a:lnTo>
                  <a:lnTo>
                    <a:pt x="38" y="191"/>
                  </a:lnTo>
                  <a:lnTo>
                    <a:pt x="35" y="198"/>
                  </a:lnTo>
                  <a:lnTo>
                    <a:pt x="34" y="214"/>
                  </a:lnTo>
                  <a:lnTo>
                    <a:pt x="36" y="233"/>
                  </a:lnTo>
                  <a:lnTo>
                    <a:pt x="17" y="239"/>
                  </a:lnTo>
                  <a:lnTo>
                    <a:pt x="4" y="251"/>
                  </a:lnTo>
                  <a:lnTo>
                    <a:pt x="0" y="257"/>
                  </a:lnTo>
                  <a:lnTo>
                    <a:pt x="13" y="258"/>
                  </a:lnTo>
                  <a:lnTo>
                    <a:pt x="25" y="264"/>
                  </a:lnTo>
                  <a:lnTo>
                    <a:pt x="36" y="287"/>
                  </a:lnTo>
                  <a:lnTo>
                    <a:pt x="52" y="310"/>
                  </a:lnTo>
                  <a:lnTo>
                    <a:pt x="72" y="319"/>
                  </a:lnTo>
                  <a:lnTo>
                    <a:pt x="91" y="345"/>
                  </a:lnTo>
                  <a:lnTo>
                    <a:pt x="116" y="357"/>
                  </a:lnTo>
                  <a:lnTo>
                    <a:pt x="138" y="383"/>
                  </a:lnTo>
                  <a:lnTo>
                    <a:pt x="158" y="389"/>
                  </a:lnTo>
                  <a:lnTo>
                    <a:pt x="184" y="405"/>
                  </a:lnTo>
                  <a:lnTo>
                    <a:pt x="215" y="402"/>
                  </a:lnTo>
                  <a:lnTo>
                    <a:pt x="239" y="394"/>
                  </a:lnTo>
                  <a:lnTo>
                    <a:pt x="261" y="379"/>
                  </a:lnTo>
                  <a:lnTo>
                    <a:pt x="285" y="375"/>
                  </a:lnTo>
                  <a:lnTo>
                    <a:pt x="297" y="365"/>
                  </a:lnTo>
                  <a:lnTo>
                    <a:pt x="322" y="362"/>
                  </a:lnTo>
                  <a:lnTo>
                    <a:pt x="349" y="343"/>
                  </a:lnTo>
                  <a:lnTo>
                    <a:pt x="370" y="340"/>
                  </a:lnTo>
                  <a:lnTo>
                    <a:pt x="392" y="331"/>
                  </a:lnTo>
                  <a:lnTo>
                    <a:pt x="400" y="341"/>
                  </a:lnTo>
                  <a:lnTo>
                    <a:pt x="406" y="343"/>
                  </a:lnTo>
                  <a:lnTo>
                    <a:pt x="410" y="340"/>
                  </a:lnTo>
                  <a:lnTo>
                    <a:pt x="426" y="334"/>
                  </a:lnTo>
                  <a:lnTo>
                    <a:pt x="461" y="321"/>
                  </a:lnTo>
                  <a:lnTo>
                    <a:pt x="488" y="307"/>
                  </a:lnTo>
                  <a:lnTo>
                    <a:pt x="498" y="274"/>
                  </a:lnTo>
                  <a:lnTo>
                    <a:pt x="510" y="255"/>
                  </a:lnTo>
                  <a:lnTo>
                    <a:pt x="521" y="227"/>
                  </a:lnTo>
                  <a:lnTo>
                    <a:pt x="528" y="203"/>
                  </a:lnTo>
                  <a:lnTo>
                    <a:pt x="546" y="178"/>
                  </a:lnTo>
                  <a:lnTo>
                    <a:pt x="548" y="158"/>
                  </a:lnTo>
                  <a:lnTo>
                    <a:pt x="557" y="139"/>
                  </a:lnTo>
                  <a:lnTo>
                    <a:pt x="557" y="127"/>
                  </a:lnTo>
                  <a:lnTo>
                    <a:pt x="572" y="107"/>
                  </a:lnTo>
                  <a:lnTo>
                    <a:pt x="596" y="93"/>
                  </a:lnTo>
                  <a:lnTo>
                    <a:pt x="608" y="93"/>
                  </a:lnTo>
                  <a:lnTo>
                    <a:pt x="620" y="79"/>
                  </a:lnTo>
                  <a:lnTo>
                    <a:pt x="625" y="67"/>
                  </a:lnTo>
                  <a:lnTo>
                    <a:pt x="616" y="49"/>
                  </a:lnTo>
                  <a:lnTo>
                    <a:pt x="600" y="37"/>
                  </a:lnTo>
                  <a:lnTo>
                    <a:pt x="579" y="23"/>
                  </a:lnTo>
                  <a:lnTo>
                    <a:pt x="552" y="1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2" name="Freeform 72">
              <a:extLst>
                <a:ext uri="{FF2B5EF4-FFF2-40B4-BE49-F238E27FC236}">
                  <a16:creationId xmlns:a16="http://schemas.microsoft.com/office/drawing/2014/main" id="{7E7734B8-C995-8B2C-1B9F-2C9E52469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604" y="4101091"/>
              <a:ext cx="713235" cy="349760"/>
            </a:xfrm>
            <a:custGeom>
              <a:avLst/>
              <a:gdLst>
                <a:gd name="T0" fmla="*/ 408 w 723"/>
                <a:gd name="T1" fmla="*/ 46 h 354"/>
                <a:gd name="T2" fmla="*/ 379 w 723"/>
                <a:gd name="T3" fmla="*/ 58 h 354"/>
                <a:gd name="T4" fmla="*/ 366 w 723"/>
                <a:gd name="T5" fmla="*/ 87 h 354"/>
                <a:gd name="T6" fmla="*/ 319 w 723"/>
                <a:gd name="T7" fmla="*/ 121 h 354"/>
                <a:gd name="T8" fmla="*/ 330 w 723"/>
                <a:gd name="T9" fmla="*/ 176 h 354"/>
                <a:gd name="T10" fmla="*/ 318 w 723"/>
                <a:gd name="T11" fmla="*/ 196 h 354"/>
                <a:gd name="T12" fmla="*/ 286 w 723"/>
                <a:gd name="T13" fmla="*/ 181 h 354"/>
                <a:gd name="T14" fmla="*/ 259 w 723"/>
                <a:gd name="T15" fmla="*/ 183 h 354"/>
                <a:gd name="T16" fmla="*/ 221 w 723"/>
                <a:gd name="T17" fmla="*/ 185 h 354"/>
                <a:gd name="T18" fmla="*/ 184 w 723"/>
                <a:gd name="T19" fmla="*/ 197 h 354"/>
                <a:gd name="T20" fmla="*/ 144 w 723"/>
                <a:gd name="T21" fmla="*/ 205 h 354"/>
                <a:gd name="T22" fmla="*/ 103 w 723"/>
                <a:gd name="T23" fmla="*/ 188 h 354"/>
                <a:gd name="T24" fmla="*/ 84 w 723"/>
                <a:gd name="T25" fmla="*/ 209 h 354"/>
                <a:gd name="T26" fmla="*/ 58 w 723"/>
                <a:gd name="T27" fmla="*/ 205 h 354"/>
                <a:gd name="T28" fmla="*/ 36 w 723"/>
                <a:gd name="T29" fmla="*/ 183 h 354"/>
                <a:gd name="T30" fmla="*/ 0 w 723"/>
                <a:gd name="T31" fmla="*/ 189 h 354"/>
                <a:gd name="T32" fmla="*/ 6 w 723"/>
                <a:gd name="T33" fmla="*/ 220 h 354"/>
                <a:gd name="T34" fmla="*/ 14 w 723"/>
                <a:gd name="T35" fmla="*/ 258 h 354"/>
                <a:gd name="T36" fmla="*/ 42 w 723"/>
                <a:gd name="T37" fmla="*/ 275 h 354"/>
                <a:gd name="T38" fmla="*/ 72 w 723"/>
                <a:gd name="T39" fmla="*/ 272 h 354"/>
                <a:gd name="T40" fmla="*/ 85 w 723"/>
                <a:gd name="T41" fmla="*/ 283 h 354"/>
                <a:gd name="T42" fmla="*/ 106 w 723"/>
                <a:gd name="T43" fmla="*/ 291 h 354"/>
                <a:gd name="T44" fmla="*/ 143 w 723"/>
                <a:gd name="T45" fmla="*/ 284 h 354"/>
                <a:gd name="T46" fmla="*/ 176 w 723"/>
                <a:gd name="T47" fmla="*/ 271 h 354"/>
                <a:gd name="T48" fmla="*/ 228 w 723"/>
                <a:gd name="T49" fmla="*/ 269 h 354"/>
                <a:gd name="T50" fmla="*/ 246 w 723"/>
                <a:gd name="T51" fmla="*/ 262 h 354"/>
                <a:gd name="T52" fmla="*/ 249 w 723"/>
                <a:gd name="T53" fmla="*/ 273 h 354"/>
                <a:gd name="T54" fmla="*/ 258 w 723"/>
                <a:gd name="T55" fmla="*/ 300 h 354"/>
                <a:gd name="T56" fmla="*/ 279 w 723"/>
                <a:gd name="T57" fmla="*/ 315 h 354"/>
                <a:gd name="T58" fmla="*/ 302 w 723"/>
                <a:gd name="T59" fmla="*/ 329 h 354"/>
                <a:gd name="T60" fmla="*/ 336 w 723"/>
                <a:gd name="T61" fmla="*/ 335 h 354"/>
                <a:gd name="T62" fmla="*/ 372 w 723"/>
                <a:gd name="T63" fmla="*/ 341 h 354"/>
                <a:gd name="T64" fmla="*/ 395 w 723"/>
                <a:gd name="T65" fmla="*/ 347 h 354"/>
                <a:gd name="T66" fmla="*/ 451 w 723"/>
                <a:gd name="T67" fmla="*/ 351 h 354"/>
                <a:gd name="T68" fmla="*/ 475 w 723"/>
                <a:gd name="T69" fmla="*/ 353 h 354"/>
                <a:gd name="T70" fmla="*/ 489 w 723"/>
                <a:gd name="T71" fmla="*/ 343 h 354"/>
                <a:gd name="T72" fmla="*/ 504 w 723"/>
                <a:gd name="T73" fmla="*/ 326 h 354"/>
                <a:gd name="T74" fmla="*/ 528 w 723"/>
                <a:gd name="T75" fmla="*/ 320 h 354"/>
                <a:gd name="T76" fmla="*/ 552 w 723"/>
                <a:gd name="T77" fmla="*/ 325 h 354"/>
                <a:gd name="T78" fmla="*/ 571 w 723"/>
                <a:gd name="T79" fmla="*/ 311 h 354"/>
                <a:gd name="T80" fmla="*/ 594 w 723"/>
                <a:gd name="T81" fmla="*/ 311 h 354"/>
                <a:gd name="T82" fmla="*/ 608 w 723"/>
                <a:gd name="T83" fmla="*/ 314 h 354"/>
                <a:gd name="T84" fmla="*/ 611 w 723"/>
                <a:gd name="T85" fmla="*/ 301 h 354"/>
                <a:gd name="T86" fmla="*/ 630 w 723"/>
                <a:gd name="T87" fmla="*/ 287 h 354"/>
                <a:gd name="T88" fmla="*/ 662 w 723"/>
                <a:gd name="T89" fmla="*/ 269 h 354"/>
                <a:gd name="T90" fmla="*/ 661 w 723"/>
                <a:gd name="T91" fmla="*/ 234 h 354"/>
                <a:gd name="T92" fmla="*/ 674 w 723"/>
                <a:gd name="T93" fmla="*/ 203 h 354"/>
                <a:gd name="T94" fmla="*/ 669 w 723"/>
                <a:gd name="T95" fmla="*/ 174 h 354"/>
                <a:gd name="T96" fmla="*/ 714 w 723"/>
                <a:gd name="T97" fmla="*/ 173 h 354"/>
                <a:gd name="T98" fmla="*/ 720 w 723"/>
                <a:gd name="T99" fmla="*/ 139 h 354"/>
                <a:gd name="T100" fmla="*/ 720 w 723"/>
                <a:gd name="T101" fmla="*/ 121 h 354"/>
                <a:gd name="T102" fmla="*/ 697 w 723"/>
                <a:gd name="T103" fmla="*/ 65 h 354"/>
                <a:gd name="T104" fmla="*/ 683 w 723"/>
                <a:gd name="T105" fmla="*/ 24 h 354"/>
                <a:gd name="T106" fmla="*/ 623 w 723"/>
                <a:gd name="T107" fmla="*/ 31 h 354"/>
                <a:gd name="T108" fmla="*/ 585 w 723"/>
                <a:gd name="T109" fmla="*/ 3 h 354"/>
                <a:gd name="T110" fmla="*/ 529 w 723"/>
                <a:gd name="T111" fmla="*/ 0 h 354"/>
                <a:gd name="T112" fmla="*/ 513 w 723"/>
                <a:gd name="T113" fmla="*/ 32 h 354"/>
                <a:gd name="T114" fmla="*/ 483 w 723"/>
                <a:gd name="T115" fmla="*/ 51 h 354"/>
                <a:gd name="T116" fmla="*/ 444 w 723"/>
                <a:gd name="T117" fmla="*/ 51 h 354"/>
                <a:gd name="T118" fmla="*/ 412 w 723"/>
                <a:gd name="T119" fmla="*/ 3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3" h="354">
                  <a:moveTo>
                    <a:pt x="412" y="33"/>
                  </a:moveTo>
                  <a:lnTo>
                    <a:pt x="408" y="46"/>
                  </a:lnTo>
                  <a:lnTo>
                    <a:pt x="396" y="53"/>
                  </a:lnTo>
                  <a:lnTo>
                    <a:pt x="379" y="58"/>
                  </a:lnTo>
                  <a:lnTo>
                    <a:pt x="372" y="71"/>
                  </a:lnTo>
                  <a:lnTo>
                    <a:pt x="366" y="87"/>
                  </a:lnTo>
                  <a:lnTo>
                    <a:pt x="328" y="102"/>
                  </a:lnTo>
                  <a:lnTo>
                    <a:pt x="319" y="121"/>
                  </a:lnTo>
                  <a:lnTo>
                    <a:pt x="320" y="149"/>
                  </a:lnTo>
                  <a:lnTo>
                    <a:pt x="330" y="176"/>
                  </a:lnTo>
                  <a:lnTo>
                    <a:pt x="332" y="189"/>
                  </a:lnTo>
                  <a:lnTo>
                    <a:pt x="318" y="196"/>
                  </a:lnTo>
                  <a:lnTo>
                    <a:pt x="310" y="182"/>
                  </a:lnTo>
                  <a:lnTo>
                    <a:pt x="286" y="181"/>
                  </a:lnTo>
                  <a:lnTo>
                    <a:pt x="266" y="174"/>
                  </a:lnTo>
                  <a:lnTo>
                    <a:pt x="259" y="183"/>
                  </a:lnTo>
                  <a:lnTo>
                    <a:pt x="242" y="184"/>
                  </a:lnTo>
                  <a:lnTo>
                    <a:pt x="221" y="185"/>
                  </a:lnTo>
                  <a:lnTo>
                    <a:pt x="201" y="187"/>
                  </a:lnTo>
                  <a:lnTo>
                    <a:pt x="184" y="197"/>
                  </a:lnTo>
                  <a:lnTo>
                    <a:pt x="167" y="207"/>
                  </a:lnTo>
                  <a:lnTo>
                    <a:pt x="144" y="205"/>
                  </a:lnTo>
                  <a:lnTo>
                    <a:pt x="122" y="191"/>
                  </a:lnTo>
                  <a:lnTo>
                    <a:pt x="103" y="188"/>
                  </a:lnTo>
                  <a:lnTo>
                    <a:pt x="90" y="199"/>
                  </a:lnTo>
                  <a:lnTo>
                    <a:pt x="84" y="209"/>
                  </a:lnTo>
                  <a:lnTo>
                    <a:pt x="74" y="213"/>
                  </a:lnTo>
                  <a:lnTo>
                    <a:pt x="58" y="205"/>
                  </a:lnTo>
                  <a:lnTo>
                    <a:pt x="50" y="189"/>
                  </a:lnTo>
                  <a:lnTo>
                    <a:pt x="36" y="183"/>
                  </a:lnTo>
                  <a:lnTo>
                    <a:pt x="19" y="183"/>
                  </a:lnTo>
                  <a:lnTo>
                    <a:pt x="0" y="189"/>
                  </a:lnTo>
                  <a:lnTo>
                    <a:pt x="14" y="204"/>
                  </a:lnTo>
                  <a:lnTo>
                    <a:pt x="6" y="220"/>
                  </a:lnTo>
                  <a:lnTo>
                    <a:pt x="3" y="235"/>
                  </a:lnTo>
                  <a:lnTo>
                    <a:pt x="14" y="258"/>
                  </a:lnTo>
                  <a:lnTo>
                    <a:pt x="24" y="265"/>
                  </a:lnTo>
                  <a:lnTo>
                    <a:pt x="42" y="275"/>
                  </a:lnTo>
                  <a:lnTo>
                    <a:pt x="58" y="279"/>
                  </a:lnTo>
                  <a:lnTo>
                    <a:pt x="72" y="272"/>
                  </a:lnTo>
                  <a:lnTo>
                    <a:pt x="80" y="278"/>
                  </a:lnTo>
                  <a:lnTo>
                    <a:pt x="85" y="283"/>
                  </a:lnTo>
                  <a:lnTo>
                    <a:pt x="91" y="286"/>
                  </a:lnTo>
                  <a:lnTo>
                    <a:pt x="106" y="291"/>
                  </a:lnTo>
                  <a:lnTo>
                    <a:pt x="114" y="291"/>
                  </a:lnTo>
                  <a:lnTo>
                    <a:pt x="143" y="284"/>
                  </a:lnTo>
                  <a:lnTo>
                    <a:pt x="154" y="280"/>
                  </a:lnTo>
                  <a:lnTo>
                    <a:pt x="176" y="271"/>
                  </a:lnTo>
                  <a:lnTo>
                    <a:pt x="210" y="271"/>
                  </a:lnTo>
                  <a:lnTo>
                    <a:pt x="228" y="269"/>
                  </a:lnTo>
                  <a:lnTo>
                    <a:pt x="236" y="262"/>
                  </a:lnTo>
                  <a:lnTo>
                    <a:pt x="246" y="262"/>
                  </a:lnTo>
                  <a:lnTo>
                    <a:pt x="250" y="265"/>
                  </a:lnTo>
                  <a:lnTo>
                    <a:pt x="249" y="273"/>
                  </a:lnTo>
                  <a:lnTo>
                    <a:pt x="252" y="288"/>
                  </a:lnTo>
                  <a:lnTo>
                    <a:pt x="258" y="300"/>
                  </a:lnTo>
                  <a:lnTo>
                    <a:pt x="266" y="307"/>
                  </a:lnTo>
                  <a:lnTo>
                    <a:pt x="279" y="315"/>
                  </a:lnTo>
                  <a:lnTo>
                    <a:pt x="287" y="316"/>
                  </a:lnTo>
                  <a:lnTo>
                    <a:pt x="302" y="329"/>
                  </a:lnTo>
                  <a:lnTo>
                    <a:pt x="319" y="331"/>
                  </a:lnTo>
                  <a:lnTo>
                    <a:pt x="336" y="335"/>
                  </a:lnTo>
                  <a:lnTo>
                    <a:pt x="357" y="337"/>
                  </a:lnTo>
                  <a:lnTo>
                    <a:pt x="372" y="341"/>
                  </a:lnTo>
                  <a:lnTo>
                    <a:pt x="379" y="345"/>
                  </a:lnTo>
                  <a:lnTo>
                    <a:pt x="395" y="347"/>
                  </a:lnTo>
                  <a:lnTo>
                    <a:pt x="424" y="347"/>
                  </a:lnTo>
                  <a:lnTo>
                    <a:pt x="451" y="351"/>
                  </a:lnTo>
                  <a:lnTo>
                    <a:pt x="462" y="353"/>
                  </a:lnTo>
                  <a:lnTo>
                    <a:pt x="475" y="353"/>
                  </a:lnTo>
                  <a:lnTo>
                    <a:pt x="480" y="351"/>
                  </a:lnTo>
                  <a:lnTo>
                    <a:pt x="489" y="343"/>
                  </a:lnTo>
                  <a:lnTo>
                    <a:pt x="496" y="334"/>
                  </a:lnTo>
                  <a:lnTo>
                    <a:pt x="504" y="326"/>
                  </a:lnTo>
                  <a:lnTo>
                    <a:pt x="520" y="321"/>
                  </a:lnTo>
                  <a:lnTo>
                    <a:pt x="528" y="320"/>
                  </a:lnTo>
                  <a:lnTo>
                    <a:pt x="544" y="321"/>
                  </a:lnTo>
                  <a:lnTo>
                    <a:pt x="552" y="325"/>
                  </a:lnTo>
                  <a:lnTo>
                    <a:pt x="561" y="327"/>
                  </a:lnTo>
                  <a:lnTo>
                    <a:pt x="571" y="311"/>
                  </a:lnTo>
                  <a:lnTo>
                    <a:pt x="578" y="310"/>
                  </a:lnTo>
                  <a:lnTo>
                    <a:pt x="594" y="311"/>
                  </a:lnTo>
                  <a:lnTo>
                    <a:pt x="604" y="314"/>
                  </a:lnTo>
                  <a:lnTo>
                    <a:pt x="608" y="314"/>
                  </a:lnTo>
                  <a:lnTo>
                    <a:pt x="610" y="308"/>
                  </a:lnTo>
                  <a:lnTo>
                    <a:pt x="611" y="301"/>
                  </a:lnTo>
                  <a:lnTo>
                    <a:pt x="626" y="293"/>
                  </a:lnTo>
                  <a:lnTo>
                    <a:pt x="630" y="287"/>
                  </a:lnTo>
                  <a:lnTo>
                    <a:pt x="643" y="275"/>
                  </a:lnTo>
                  <a:lnTo>
                    <a:pt x="662" y="269"/>
                  </a:lnTo>
                  <a:lnTo>
                    <a:pt x="660" y="250"/>
                  </a:lnTo>
                  <a:lnTo>
                    <a:pt x="661" y="234"/>
                  </a:lnTo>
                  <a:lnTo>
                    <a:pt x="664" y="227"/>
                  </a:lnTo>
                  <a:lnTo>
                    <a:pt x="674" y="203"/>
                  </a:lnTo>
                  <a:lnTo>
                    <a:pt x="662" y="188"/>
                  </a:lnTo>
                  <a:lnTo>
                    <a:pt x="669" y="174"/>
                  </a:lnTo>
                  <a:lnTo>
                    <a:pt x="688" y="173"/>
                  </a:lnTo>
                  <a:lnTo>
                    <a:pt x="714" y="173"/>
                  </a:lnTo>
                  <a:lnTo>
                    <a:pt x="722" y="159"/>
                  </a:lnTo>
                  <a:lnTo>
                    <a:pt x="720" y="139"/>
                  </a:lnTo>
                  <a:lnTo>
                    <a:pt x="721" y="125"/>
                  </a:lnTo>
                  <a:lnTo>
                    <a:pt x="720" y="121"/>
                  </a:lnTo>
                  <a:lnTo>
                    <a:pt x="709" y="101"/>
                  </a:lnTo>
                  <a:lnTo>
                    <a:pt x="697" y="65"/>
                  </a:lnTo>
                  <a:lnTo>
                    <a:pt x="696" y="42"/>
                  </a:lnTo>
                  <a:lnTo>
                    <a:pt x="683" y="24"/>
                  </a:lnTo>
                  <a:lnTo>
                    <a:pt x="649" y="28"/>
                  </a:lnTo>
                  <a:lnTo>
                    <a:pt x="623" y="31"/>
                  </a:lnTo>
                  <a:lnTo>
                    <a:pt x="600" y="9"/>
                  </a:lnTo>
                  <a:lnTo>
                    <a:pt x="585" y="3"/>
                  </a:lnTo>
                  <a:lnTo>
                    <a:pt x="556" y="3"/>
                  </a:lnTo>
                  <a:lnTo>
                    <a:pt x="529" y="0"/>
                  </a:lnTo>
                  <a:lnTo>
                    <a:pt x="518" y="17"/>
                  </a:lnTo>
                  <a:lnTo>
                    <a:pt x="513" y="32"/>
                  </a:lnTo>
                  <a:lnTo>
                    <a:pt x="497" y="45"/>
                  </a:lnTo>
                  <a:lnTo>
                    <a:pt x="483" y="51"/>
                  </a:lnTo>
                  <a:lnTo>
                    <a:pt x="464" y="53"/>
                  </a:lnTo>
                  <a:lnTo>
                    <a:pt x="444" y="51"/>
                  </a:lnTo>
                  <a:lnTo>
                    <a:pt x="433" y="42"/>
                  </a:lnTo>
                  <a:lnTo>
                    <a:pt x="412" y="3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3" name="Freeform 73">
              <a:extLst>
                <a:ext uri="{FF2B5EF4-FFF2-40B4-BE49-F238E27FC236}">
                  <a16:creationId xmlns:a16="http://schemas.microsoft.com/office/drawing/2014/main" id="{90BAF6F0-188B-F70D-4198-067C8B088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470" y="3723899"/>
              <a:ext cx="1150777" cy="1186440"/>
            </a:xfrm>
            <a:custGeom>
              <a:avLst/>
              <a:gdLst>
                <a:gd name="T0" fmla="*/ 772 w 1166"/>
                <a:gd name="T1" fmla="*/ 53 h 1203"/>
                <a:gd name="T2" fmla="*/ 809 w 1166"/>
                <a:gd name="T3" fmla="*/ 103 h 1203"/>
                <a:gd name="T4" fmla="*/ 846 w 1166"/>
                <a:gd name="T5" fmla="*/ 171 h 1203"/>
                <a:gd name="T6" fmla="*/ 908 w 1166"/>
                <a:gd name="T7" fmla="*/ 161 h 1203"/>
                <a:gd name="T8" fmla="*/ 910 w 1166"/>
                <a:gd name="T9" fmla="*/ 205 h 1203"/>
                <a:gd name="T10" fmla="*/ 964 w 1166"/>
                <a:gd name="T11" fmla="*/ 244 h 1203"/>
                <a:gd name="T12" fmla="*/ 1030 w 1166"/>
                <a:gd name="T13" fmla="*/ 277 h 1203"/>
                <a:gd name="T14" fmla="*/ 1119 w 1166"/>
                <a:gd name="T15" fmla="*/ 332 h 1203"/>
                <a:gd name="T16" fmla="*/ 1126 w 1166"/>
                <a:gd name="T17" fmla="*/ 409 h 1203"/>
                <a:gd name="T18" fmla="*/ 1096 w 1166"/>
                <a:gd name="T19" fmla="*/ 533 h 1203"/>
                <a:gd name="T20" fmla="*/ 1043 w 1166"/>
                <a:gd name="T21" fmla="*/ 545 h 1203"/>
                <a:gd name="T22" fmla="*/ 1005 w 1166"/>
                <a:gd name="T23" fmla="*/ 596 h 1203"/>
                <a:gd name="T24" fmla="*/ 960 w 1166"/>
                <a:gd name="T25" fmla="*/ 645 h 1203"/>
                <a:gd name="T26" fmla="*/ 932 w 1166"/>
                <a:gd name="T27" fmla="*/ 699 h 1203"/>
                <a:gd name="T28" fmla="*/ 969 w 1166"/>
                <a:gd name="T29" fmla="*/ 692 h 1203"/>
                <a:gd name="T30" fmla="*/ 1002 w 1166"/>
                <a:gd name="T31" fmla="*/ 728 h 1203"/>
                <a:gd name="T32" fmla="*/ 1019 w 1166"/>
                <a:gd name="T33" fmla="*/ 773 h 1203"/>
                <a:gd name="T34" fmla="*/ 1003 w 1166"/>
                <a:gd name="T35" fmla="*/ 802 h 1203"/>
                <a:gd name="T36" fmla="*/ 984 w 1166"/>
                <a:gd name="T37" fmla="*/ 878 h 1203"/>
                <a:gd name="T38" fmla="*/ 996 w 1166"/>
                <a:gd name="T39" fmla="*/ 917 h 1203"/>
                <a:gd name="T40" fmla="*/ 1001 w 1166"/>
                <a:gd name="T41" fmla="*/ 1005 h 1203"/>
                <a:gd name="T42" fmla="*/ 1049 w 1166"/>
                <a:gd name="T43" fmla="*/ 1045 h 1203"/>
                <a:gd name="T44" fmla="*/ 1002 w 1166"/>
                <a:gd name="T45" fmla="*/ 1088 h 1203"/>
                <a:gd name="T46" fmla="*/ 948 w 1166"/>
                <a:gd name="T47" fmla="*/ 1121 h 1203"/>
                <a:gd name="T48" fmla="*/ 894 w 1166"/>
                <a:gd name="T49" fmla="*/ 1151 h 1203"/>
                <a:gd name="T50" fmla="*/ 854 w 1166"/>
                <a:gd name="T51" fmla="*/ 1134 h 1203"/>
                <a:gd name="T52" fmla="*/ 820 w 1166"/>
                <a:gd name="T53" fmla="*/ 1110 h 1203"/>
                <a:gd name="T54" fmla="*/ 791 w 1166"/>
                <a:gd name="T55" fmla="*/ 1096 h 1203"/>
                <a:gd name="T56" fmla="*/ 740 w 1166"/>
                <a:gd name="T57" fmla="*/ 1089 h 1203"/>
                <a:gd name="T58" fmla="*/ 688 w 1166"/>
                <a:gd name="T59" fmla="*/ 1060 h 1203"/>
                <a:gd name="T60" fmla="*/ 598 w 1166"/>
                <a:gd name="T61" fmla="*/ 1094 h 1203"/>
                <a:gd name="T62" fmla="*/ 574 w 1166"/>
                <a:gd name="T63" fmla="*/ 1202 h 1203"/>
                <a:gd name="T64" fmla="*/ 458 w 1166"/>
                <a:gd name="T65" fmla="*/ 1188 h 1203"/>
                <a:gd name="T66" fmla="*/ 404 w 1166"/>
                <a:gd name="T67" fmla="*/ 1145 h 1203"/>
                <a:gd name="T68" fmla="*/ 317 w 1166"/>
                <a:gd name="T69" fmla="*/ 1118 h 1203"/>
                <a:gd name="T70" fmla="*/ 187 w 1166"/>
                <a:gd name="T71" fmla="*/ 1054 h 1203"/>
                <a:gd name="T72" fmla="*/ 115 w 1166"/>
                <a:gd name="T73" fmla="*/ 987 h 1203"/>
                <a:gd name="T74" fmla="*/ 154 w 1166"/>
                <a:gd name="T75" fmla="*/ 945 h 1203"/>
                <a:gd name="T76" fmla="*/ 225 w 1166"/>
                <a:gd name="T77" fmla="*/ 811 h 1203"/>
                <a:gd name="T78" fmla="*/ 244 w 1166"/>
                <a:gd name="T79" fmla="*/ 705 h 1203"/>
                <a:gd name="T80" fmla="*/ 274 w 1166"/>
                <a:gd name="T81" fmla="*/ 712 h 1203"/>
                <a:gd name="T82" fmla="*/ 266 w 1166"/>
                <a:gd name="T83" fmla="*/ 618 h 1203"/>
                <a:gd name="T84" fmla="*/ 247 w 1166"/>
                <a:gd name="T85" fmla="*/ 577 h 1203"/>
                <a:gd name="T86" fmla="*/ 200 w 1166"/>
                <a:gd name="T87" fmla="*/ 474 h 1203"/>
                <a:gd name="T88" fmla="*/ 192 w 1166"/>
                <a:gd name="T89" fmla="*/ 427 h 1203"/>
                <a:gd name="T90" fmla="*/ 148 w 1166"/>
                <a:gd name="T91" fmla="*/ 381 h 1203"/>
                <a:gd name="T92" fmla="*/ 115 w 1166"/>
                <a:gd name="T93" fmla="*/ 360 h 1203"/>
                <a:gd name="T94" fmla="*/ 55 w 1166"/>
                <a:gd name="T95" fmla="*/ 307 h 1203"/>
                <a:gd name="T96" fmla="*/ 12 w 1166"/>
                <a:gd name="T97" fmla="*/ 265 h 1203"/>
                <a:gd name="T98" fmla="*/ 22 w 1166"/>
                <a:gd name="T99" fmla="*/ 235 h 1203"/>
                <a:gd name="T100" fmla="*/ 15 w 1166"/>
                <a:gd name="T101" fmla="*/ 201 h 1203"/>
                <a:gd name="T102" fmla="*/ 109 w 1166"/>
                <a:gd name="T103" fmla="*/ 200 h 1203"/>
                <a:gd name="T104" fmla="*/ 153 w 1166"/>
                <a:gd name="T105" fmla="*/ 195 h 1203"/>
                <a:gd name="T106" fmla="*/ 221 w 1166"/>
                <a:gd name="T107" fmla="*/ 244 h 1203"/>
                <a:gd name="T108" fmla="*/ 276 w 1166"/>
                <a:gd name="T109" fmla="*/ 246 h 1203"/>
                <a:gd name="T110" fmla="*/ 305 w 1166"/>
                <a:gd name="T111" fmla="*/ 246 h 1203"/>
                <a:gd name="T112" fmla="*/ 301 w 1166"/>
                <a:gd name="T113" fmla="*/ 156 h 1203"/>
                <a:gd name="T114" fmla="*/ 358 w 1166"/>
                <a:gd name="T115" fmla="*/ 127 h 1203"/>
                <a:gd name="T116" fmla="*/ 400 w 1166"/>
                <a:gd name="T117" fmla="*/ 181 h 1203"/>
                <a:gd name="T118" fmla="*/ 506 w 1166"/>
                <a:gd name="T119" fmla="*/ 190 h 1203"/>
                <a:gd name="T120" fmla="*/ 494 w 1166"/>
                <a:gd name="T121" fmla="*/ 148 h 1203"/>
                <a:gd name="T122" fmla="*/ 625 w 1166"/>
                <a:gd name="T123" fmla="*/ 104 h 1203"/>
                <a:gd name="T124" fmla="*/ 676 w 1166"/>
                <a:gd name="T125" fmla="*/ 6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6" h="1203">
                  <a:moveTo>
                    <a:pt x="742" y="0"/>
                  </a:moveTo>
                  <a:lnTo>
                    <a:pt x="737" y="26"/>
                  </a:lnTo>
                  <a:lnTo>
                    <a:pt x="739" y="41"/>
                  </a:lnTo>
                  <a:lnTo>
                    <a:pt x="755" y="52"/>
                  </a:lnTo>
                  <a:lnTo>
                    <a:pt x="772" y="53"/>
                  </a:lnTo>
                  <a:lnTo>
                    <a:pt x="777" y="70"/>
                  </a:lnTo>
                  <a:lnTo>
                    <a:pt x="782" y="86"/>
                  </a:lnTo>
                  <a:lnTo>
                    <a:pt x="797" y="93"/>
                  </a:lnTo>
                  <a:lnTo>
                    <a:pt x="808" y="100"/>
                  </a:lnTo>
                  <a:lnTo>
                    <a:pt x="809" y="103"/>
                  </a:lnTo>
                  <a:lnTo>
                    <a:pt x="818" y="110"/>
                  </a:lnTo>
                  <a:lnTo>
                    <a:pt x="837" y="120"/>
                  </a:lnTo>
                  <a:lnTo>
                    <a:pt x="845" y="130"/>
                  </a:lnTo>
                  <a:lnTo>
                    <a:pt x="846" y="144"/>
                  </a:lnTo>
                  <a:lnTo>
                    <a:pt x="846" y="171"/>
                  </a:lnTo>
                  <a:lnTo>
                    <a:pt x="861" y="178"/>
                  </a:lnTo>
                  <a:lnTo>
                    <a:pt x="877" y="182"/>
                  </a:lnTo>
                  <a:lnTo>
                    <a:pt x="886" y="171"/>
                  </a:lnTo>
                  <a:lnTo>
                    <a:pt x="898" y="159"/>
                  </a:lnTo>
                  <a:lnTo>
                    <a:pt x="908" y="161"/>
                  </a:lnTo>
                  <a:lnTo>
                    <a:pt x="908" y="172"/>
                  </a:lnTo>
                  <a:lnTo>
                    <a:pt x="904" y="189"/>
                  </a:lnTo>
                  <a:lnTo>
                    <a:pt x="903" y="199"/>
                  </a:lnTo>
                  <a:lnTo>
                    <a:pt x="909" y="204"/>
                  </a:lnTo>
                  <a:lnTo>
                    <a:pt x="910" y="205"/>
                  </a:lnTo>
                  <a:lnTo>
                    <a:pt x="904" y="212"/>
                  </a:lnTo>
                  <a:lnTo>
                    <a:pt x="922" y="226"/>
                  </a:lnTo>
                  <a:lnTo>
                    <a:pt x="934" y="239"/>
                  </a:lnTo>
                  <a:lnTo>
                    <a:pt x="951" y="245"/>
                  </a:lnTo>
                  <a:lnTo>
                    <a:pt x="964" y="244"/>
                  </a:lnTo>
                  <a:lnTo>
                    <a:pt x="990" y="256"/>
                  </a:lnTo>
                  <a:lnTo>
                    <a:pt x="1001" y="256"/>
                  </a:lnTo>
                  <a:lnTo>
                    <a:pt x="1010" y="256"/>
                  </a:lnTo>
                  <a:lnTo>
                    <a:pt x="1021" y="266"/>
                  </a:lnTo>
                  <a:lnTo>
                    <a:pt x="1030" y="277"/>
                  </a:lnTo>
                  <a:lnTo>
                    <a:pt x="1040" y="290"/>
                  </a:lnTo>
                  <a:lnTo>
                    <a:pt x="1047" y="308"/>
                  </a:lnTo>
                  <a:lnTo>
                    <a:pt x="1066" y="312"/>
                  </a:lnTo>
                  <a:lnTo>
                    <a:pt x="1079" y="315"/>
                  </a:lnTo>
                  <a:lnTo>
                    <a:pt x="1119" y="332"/>
                  </a:lnTo>
                  <a:lnTo>
                    <a:pt x="1142" y="343"/>
                  </a:lnTo>
                  <a:lnTo>
                    <a:pt x="1165" y="355"/>
                  </a:lnTo>
                  <a:lnTo>
                    <a:pt x="1159" y="373"/>
                  </a:lnTo>
                  <a:lnTo>
                    <a:pt x="1144" y="391"/>
                  </a:lnTo>
                  <a:lnTo>
                    <a:pt x="1126" y="409"/>
                  </a:lnTo>
                  <a:lnTo>
                    <a:pt x="1119" y="429"/>
                  </a:lnTo>
                  <a:lnTo>
                    <a:pt x="1102" y="469"/>
                  </a:lnTo>
                  <a:lnTo>
                    <a:pt x="1097" y="495"/>
                  </a:lnTo>
                  <a:lnTo>
                    <a:pt x="1095" y="516"/>
                  </a:lnTo>
                  <a:lnTo>
                    <a:pt x="1096" y="533"/>
                  </a:lnTo>
                  <a:lnTo>
                    <a:pt x="1098" y="538"/>
                  </a:lnTo>
                  <a:lnTo>
                    <a:pt x="1085" y="547"/>
                  </a:lnTo>
                  <a:lnTo>
                    <a:pt x="1072" y="552"/>
                  </a:lnTo>
                  <a:lnTo>
                    <a:pt x="1053" y="548"/>
                  </a:lnTo>
                  <a:lnTo>
                    <a:pt x="1043" y="545"/>
                  </a:lnTo>
                  <a:lnTo>
                    <a:pt x="1034" y="556"/>
                  </a:lnTo>
                  <a:lnTo>
                    <a:pt x="1040" y="566"/>
                  </a:lnTo>
                  <a:lnTo>
                    <a:pt x="1038" y="569"/>
                  </a:lnTo>
                  <a:lnTo>
                    <a:pt x="1024" y="578"/>
                  </a:lnTo>
                  <a:lnTo>
                    <a:pt x="1005" y="596"/>
                  </a:lnTo>
                  <a:lnTo>
                    <a:pt x="994" y="604"/>
                  </a:lnTo>
                  <a:lnTo>
                    <a:pt x="983" y="618"/>
                  </a:lnTo>
                  <a:lnTo>
                    <a:pt x="976" y="634"/>
                  </a:lnTo>
                  <a:lnTo>
                    <a:pt x="972" y="640"/>
                  </a:lnTo>
                  <a:lnTo>
                    <a:pt x="960" y="645"/>
                  </a:lnTo>
                  <a:lnTo>
                    <a:pt x="952" y="656"/>
                  </a:lnTo>
                  <a:lnTo>
                    <a:pt x="944" y="661"/>
                  </a:lnTo>
                  <a:lnTo>
                    <a:pt x="941" y="671"/>
                  </a:lnTo>
                  <a:lnTo>
                    <a:pt x="935" y="682"/>
                  </a:lnTo>
                  <a:lnTo>
                    <a:pt x="932" y="699"/>
                  </a:lnTo>
                  <a:lnTo>
                    <a:pt x="928" y="720"/>
                  </a:lnTo>
                  <a:lnTo>
                    <a:pt x="934" y="726"/>
                  </a:lnTo>
                  <a:lnTo>
                    <a:pt x="947" y="720"/>
                  </a:lnTo>
                  <a:lnTo>
                    <a:pt x="956" y="705"/>
                  </a:lnTo>
                  <a:lnTo>
                    <a:pt x="969" y="692"/>
                  </a:lnTo>
                  <a:lnTo>
                    <a:pt x="983" y="693"/>
                  </a:lnTo>
                  <a:lnTo>
                    <a:pt x="1000" y="696"/>
                  </a:lnTo>
                  <a:lnTo>
                    <a:pt x="1005" y="700"/>
                  </a:lnTo>
                  <a:lnTo>
                    <a:pt x="1002" y="712"/>
                  </a:lnTo>
                  <a:lnTo>
                    <a:pt x="1002" y="728"/>
                  </a:lnTo>
                  <a:lnTo>
                    <a:pt x="1003" y="739"/>
                  </a:lnTo>
                  <a:lnTo>
                    <a:pt x="1003" y="748"/>
                  </a:lnTo>
                  <a:lnTo>
                    <a:pt x="1016" y="754"/>
                  </a:lnTo>
                  <a:lnTo>
                    <a:pt x="1019" y="762"/>
                  </a:lnTo>
                  <a:lnTo>
                    <a:pt x="1019" y="773"/>
                  </a:lnTo>
                  <a:lnTo>
                    <a:pt x="1008" y="772"/>
                  </a:lnTo>
                  <a:lnTo>
                    <a:pt x="1001" y="772"/>
                  </a:lnTo>
                  <a:lnTo>
                    <a:pt x="998" y="780"/>
                  </a:lnTo>
                  <a:lnTo>
                    <a:pt x="1000" y="790"/>
                  </a:lnTo>
                  <a:lnTo>
                    <a:pt x="1003" y="802"/>
                  </a:lnTo>
                  <a:lnTo>
                    <a:pt x="1009" y="824"/>
                  </a:lnTo>
                  <a:lnTo>
                    <a:pt x="1013" y="839"/>
                  </a:lnTo>
                  <a:lnTo>
                    <a:pt x="1016" y="856"/>
                  </a:lnTo>
                  <a:lnTo>
                    <a:pt x="994" y="867"/>
                  </a:lnTo>
                  <a:lnTo>
                    <a:pt x="984" y="878"/>
                  </a:lnTo>
                  <a:lnTo>
                    <a:pt x="979" y="893"/>
                  </a:lnTo>
                  <a:lnTo>
                    <a:pt x="979" y="902"/>
                  </a:lnTo>
                  <a:lnTo>
                    <a:pt x="981" y="910"/>
                  </a:lnTo>
                  <a:lnTo>
                    <a:pt x="988" y="911"/>
                  </a:lnTo>
                  <a:lnTo>
                    <a:pt x="996" y="917"/>
                  </a:lnTo>
                  <a:lnTo>
                    <a:pt x="996" y="931"/>
                  </a:lnTo>
                  <a:lnTo>
                    <a:pt x="990" y="948"/>
                  </a:lnTo>
                  <a:lnTo>
                    <a:pt x="989" y="968"/>
                  </a:lnTo>
                  <a:lnTo>
                    <a:pt x="992" y="988"/>
                  </a:lnTo>
                  <a:lnTo>
                    <a:pt x="1001" y="1005"/>
                  </a:lnTo>
                  <a:lnTo>
                    <a:pt x="1017" y="1010"/>
                  </a:lnTo>
                  <a:lnTo>
                    <a:pt x="1032" y="1012"/>
                  </a:lnTo>
                  <a:lnTo>
                    <a:pt x="1046" y="1015"/>
                  </a:lnTo>
                  <a:lnTo>
                    <a:pt x="1050" y="1030"/>
                  </a:lnTo>
                  <a:lnTo>
                    <a:pt x="1049" y="1045"/>
                  </a:lnTo>
                  <a:lnTo>
                    <a:pt x="1043" y="1057"/>
                  </a:lnTo>
                  <a:lnTo>
                    <a:pt x="1044" y="1063"/>
                  </a:lnTo>
                  <a:lnTo>
                    <a:pt x="1041" y="1067"/>
                  </a:lnTo>
                  <a:lnTo>
                    <a:pt x="1005" y="1081"/>
                  </a:lnTo>
                  <a:lnTo>
                    <a:pt x="1002" y="1088"/>
                  </a:lnTo>
                  <a:lnTo>
                    <a:pt x="990" y="1094"/>
                  </a:lnTo>
                  <a:lnTo>
                    <a:pt x="979" y="1103"/>
                  </a:lnTo>
                  <a:lnTo>
                    <a:pt x="966" y="1112"/>
                  </a:lnTo>
                  <a:lnTo>
                    <a:pt x="954" y="1119"/>
                  </a:lnTo>
                  <a:lnTo>
                    <a:pt x="948" y="1121"/>
                  </a:lnTo>
                  <a:lnTo>
                    <a:pt x="946" y="1133"/>
                  </a:lnTo>
                  <a:lnTo>
                    <a:pt x="941" y="1138"/>
                  </a:lnTo>
                  <a:lnTo>
                    <a:pt x="913" y="1145"/>
                  </a:lnTo>
                  <a:lnTo>
                    <a:pt x="902" y="1148"/>
                  </a:lnTo>
                  <a:lnTo>
                    <a:pt x="894" y="1151"/>
                  </a:lnTo>
                  <a:lnTo>
                    <a:pt x="892" y="1150"/>
                  </a:lnTo>
                  <a:lnTo>
                    <a:pt x="879" y="1146"/>
                  </a:lnTo>
                  <a:lnTo>
                    <a:pt x="864" y="1145"/>
                  </a:lnTo>
                  <a:lnTo>
                    <a:pt x="860" y="1139"/>
                  </a:lnTo>
                  <a:lnTo>
                    <a:pt x="854" y="1134"/>
                  </a:lnTo>
                  <a:lnTo>
                    <a:pt x="850" y="1127"/>
                  </a:lnTo>
                  <a:lnTo>
                    <a:pt x="838" y="1126"/>
                  </a:lnTo>
                  <a:lnTo>
                    <a:pt x="829" y="1123"/>
                  </a:lnTo>
                  <a:lnTo>
                    <a:pt x="822" y="1119"/>
                  </a:lnTo>
                  <a:lnTo>
                    <a:pt x="820" y="1110"/>
                  </a:lnTo>
                  <a:lnTo>
                    <a:pt x="810" y="1103"/>
                  </a:lnTo>
                  <a:lnTo>
                    <a:pt x="796" y="1101"/>
                  </a:lnTo>
                  <a:lnTo>
                    <a:pt x="788" y="1094"/>
                  </a:lnTo>
                  <a:lnTo>
                    <a:pt x="783" y="1089"/>
                  </a:lnTo>
                  <a:lnTo>
                    <a:pt x="791" y="1096"/>
                  </a:lnTo>
                  <a:lnTo>
                    <a:pt x="785" y="1094"/>
                  </a:lnTo>
                  <a:lnTo>
                    <a:pt x="774" y="1093"/>
                  </a:lnTo>
                  <a:lnTo>
                    <a:pt x="771" y="1099"/>
                  </a:lnTo>
                  <a:lnTo>
                    <a:pt x="755" y="1097"/>
                  </a:lnTo>
                  <a:lnTo>
                    <a:pt x="740" y="1089"/>
                  </a:lnTo>
                  <a:lnTo>
                    <a:pt x="737" y="1082"/>
                  </a:lnTo>
                  <a:lnTo>
                    <a:pt x="731" y="1078"/>
                  </a:lnTo>
                  <a:lnTo>
                    <a:pt x="704" y="1070"/>
                  </a:lnTo>
                  <a:lnTo>
                    <a:pt x="698" y="1062"/>
                  </a:lnTo>
                  <a:lnTo>
                    <a:pt x="688" y="1060"/>
                  </a:lnTo>
                  <a:lnTo>
                    <a:pt x="670" y="1066"/>
                  </a:lnTo>
                  <a:lnTo>
                    <a:pt x="659" y="1075"/>
                  </a:lnTo>
                  <a:lnTo>
                    <a:pt x="636" y="1084"/>
                  </a:lnTo>
                  <a:lnTo>
                    <a:pt x="621" y="1089"/>
                  </a:lnTo>
                  <a:lnTo>
                    <a:pt x="598" y="1094"/>
                  </a:lnTo>
                  <a:lnTo>
                    <a:pt x="583" y="1112"/>
                  </a:lnTo>
                  <a:lnTo>
                    <a:pt x="574" y="1138"/>
                  </a:lnTo>
                  <a:lnTo>
                    <a:pt x="575" y="1143"/>
                  </a:lnTo>
                  <a:lnTo>
                    <a:pt x="580" y="1148"/>
                  </a:lnTo>
                  <a:lnTo>
                    <a:pt x="574" y="1202"/>
                  </a:lnTo>
                  <a:lnTo>
                    <a:pt x="563" y="1197"/>
                  </a:lnTo>
                  <a:lnTo>
                    <a:pt x="537" y="1194"/>
                  </a:lnTo>
                  <a:lnTo>
                    <a:pt x="511" y="1194"/>
                  </a:lnTo>
                  <a:lnTo>
                    <a:pt x="485" y="1190"/>
                  </a:lnTo>
                  <a:lnTo>
                    <a:pt x="458" y="1188"/>
                  </a:lnTo>
                  <a:lnTo>
                    <a:pt x="443" y="1181"/>
                  </a:lnTo>
                  <a:lnTo>
                    <a:pt x="438" y="1175"/>
                  </a:lnTo>
                  <a:lnTo>
                    <a:pt x="426" y="1161"/>
                  </a:lnTo>
                  <a:lnTo>
                    <a:pt x="418" y="1150"/>
                  </a:lnTo>
                  <a:lnTo>
                    <a:pt x="404" y="1145"/>
                  </a:lnTo>
                  <a:lnTo>
                    <a:pt x="394" y="1141"/>
                  </a:lnTo>
                  <a:lnTo>
                    <a:pt x="370" y="1118"/>
                  </a:lnTo>
                  <a:lnTo>
                    <a:pt x="356" y="1108"/>
                  </a:lnTo>
                  <a:lnTo>
                    <a:pt x="339" y="1108"/>
                  </a:lnTo>
                  <a:lnTo>
                    <a:pt x="317" y="1118"/>
                  </a:lnTo>
                  <a:lnTo>
                    <a:pt x="305" y="1118"/>
                  </a:lnTo>
                  <a:lnTo>
                    <a:pt x="277" y="1108"/>
                  </a:lnTo>
                  <a:lnTo>
                    <a:pt x="248" y="1093"/>
                  </a:lnTo>
                  <a:lnTo>
                    <a:pt x="197" y="1068"/>
                  </a:lnTo>
                  <a:lnTo>
                    <a:pt x="187" y="1054"/>
                  </a:lnTo>
                  <a:lnTo>
                    <a:pt x="170" y="1037"/>
                  </a:lnTo>
                  <a:lnTo>
                    <a:pt x="150" y="1028"/>
                  </a:lnTo>
                  <a:lnTo>
                    <a:pt x="136" y="1015"/>
                  </a:lnTo>
                  <a:lnTo>
                    <a:pt x="124" y="1002"/>
                  </a:lnTo>
                  <a:lnTo>
                    <a:pt x="115" y="987"/>
                  </a:lnTo>
                  <a:lnTo>
                    <a:pt x="103" y="974"/>
                  </a:lnTo>
                  <a:lnTo>
                    <a:pt x="102" y="965"/>
                  </a:lnTo>
                  <a:lnTo>
                    <a:pt x="120" y="972"/>
                  </a:lnTo>
                  <a:lnTo>
                    <a:pt x="142" y="964"/>
                  </a:lnTo>
                  <a:lnTo>
                    <a:pt x="154" y="945"/>
                  </a:lnTo>
                  <a:lnTo>
                    <a:pt x="165" y="919"/>
                  </a:lnTo>
                  <a:lnTo>
                    <a:pt x="181" y="884"/>
                  </a:lnTo>
                  <a:lnTo>
                    <a:pt x="199" y="843"/>
                  </a:lnTo>
                  <a:lnTo>
                    <a:pt x="219" y="815"/>
                  </a:lnTo>
                  <a:lnTo>
                    <a:pt x="225" y="811"/>
                  </a:lnTo>
                  <a:lnTo>
                    <a:pt x="214" y="796"/>
                  </a:lnTo>
                  <a:lnTo>
                    <a:pt x="214" y="791"/>
                  </a:lnTo>
                  <a:lnTo>
                    <a:pt x="222" y="767"/>
                  </a:lnTo>
                  <a:lnTo>
                    <a:pt x="236" y="734"/>
                  </a:lnTo>
                  <a:lnTo>
                    <a:pt x="244" y="705"/>
                  </a:lnTo>
                  <a:lnTo>
                    <a:pt x="252" y="693"/>
                  </a:lnTo>
                  <a:lnTo>
                    <a:pt x="263" y="712"/>
                  </a:lnTo>
                  <a:lnTo>
                    <a:pt x="271" y="728"/>
                  </a:lnTo>
                  <a:lnTo>
                    <a:pt x="274" y="737"/>
                  </a:lnTo>
                  <a:lnTo>
                    <a:pt x="274" y="712"/>
                  </a:lnTo>
                  <a:lnTo>
                    <a:pt x="265" y="691"/>
                  </a:lnTo>
                  <a:lnTo>
                    <a:pt x="249" y="675"/>
                  </a:lnTo>
                  <a:lnTo>
                    <a:pt x="246" y="658"/>
                  </a:lnTo>
                  <a:lnTo>
                    <a:pt x="260" y="641"/>
                  </a:lnTo>
                  <a:lnTo>
                    <a:pt x="266" y="618"/>
                  </a:lnTo>
                  <a:lnTo>
                    <a:pt x="262" y="602"/>
                  </a:lnTo>
                  <a:lnTo>
                    <a:pt x="266" y="585"/>
                  </a:lnTo>
                  <a:lnTo>
                    <a:pt x="262" y="585"/>
                  </a:lnTo>
                  <a:lnTo>
                    <a:pt x="261" y="584"/>
                  </a:lnTo>
                  <a:lnTo>
                    <a:pt x="247" y="577"/>
                  </a:lnTo>
                  <a:lnTo>
                    <a:pt x="228" y="561"/>
                  </a:lnTo>
                  <a:lnTo>
                    <a:pt x="210" y="542"/>
                  </a:lnTo>
                  <a:lnTo>
                    <a:pt x="199" y="517"/>
                  </a:lnTo>
                  <a:lnTo>
                    <a:pt x="193" y="492"/>
                  </a:lnTo>
                  <a:lnTo>
                    <a:pt x="200" y="474"/>
                  </a:lnTo>
                  <a:lnTo>
                    <a:pt x="202" y="455"/>
                  </a:lnTo>
                  <a:lnTo>
                    <a:pt x="201" y="441"/>
                  </a:lnTo>
                  <a:lnTo>
                    <a:pt x="236" y="444"/>
                  </a:lnTo>
                  <a:lnTo>
                    <a:pt x="221" y="432"/>
                  </a:lnTo>
                  <a:lnTo>
                    <a:pt x="192" y="427"/>
                  </a:lnTo>
                  <a:lnTo>
                    <a:pt x="172" y="420"/>
                  </a:lnTo>
                  <a:lnTo>
                    <a:pt x="177" y="406"/>
                  </a:lnTo>
                  <a:lnTo>
                    <a:pt x="182" y="392"/>
                  </a:lnTo>
                  <a:lnTo>
                    <a:pt x="178" y="389"/>
                  </a:lnTo>
                  <a:lnTo>
                    <a:pt x="148" y="381"/>
                  </a:lnTo>
                  <a:lnTo>
                    <a:pt x="157" y="376"/>
                  </a:lnTo>
                  <a:lnTo>
                    <a:pt x="146" y="369"/>
                  </a:lnTo>
                  <a:lnTo>
                    <a:pt x="124" y="371"/>
                  </a:lnTo>
                  <a:lnTo>
                    <a:pt x="116" y="366"/>
                  </a:lnTo>
                  <a:lnTo>
                    <a:pt x="115" y="360"/>
                  </a:lnTo>
                  <a:lnTo>
                    <a:pt x="113" y="356"/>
                  </a:lnTo>
                  <a:lnTo>
                    <a:pt x="101" y="341"/>
                  </a:lnTo>
                  <a:lnTo>
                    <a:pt x="87" y="330"/>
                  </a:lnTo>
                  <a:lnTo>
                    <a:pt x="64" y="315"/>
                  </a:lnTo>
                  <a:lnTo>
                    <a:pt x="55" y="307"/>
                  </a:lnTo>
                  <a:lnTo>
                    <a:pt x="40" y="304"/>
                  </a:lnTo>
                  <a:lnTo>
                    <a:pt x="20" y="307"/>
                  </a:lnTo>
                  <a:lnTo>
                    <a:pt x="15" y="292"/>
                  </a:lnTo>
                  <a:lnTo>
                    <a:pt x="0" y="266"/>
                  </a:lnTo>
                  <a:lnTo>
                    <a:pt x="12" y="265"/>
                  </a:lnTo>
                  <a:lnTo>
                    <a:pt x="26" y="263"/>
                  </a:lnTo>
                  <a:lnTo>
                    <a:pt x="26" y="254"/>
                  </a:lnTo>
                  <a:lnTo>
                    <a:pt x="14" y="252"/>
                  </a:lnTo>
                  <a:lnTo>
                    <a:pt x="13" y="244"/>
                  </a:lnTo>
                  <a:lnTo>
                    <a:pt x="22" y="235"/>
                  </a:lnTo>
                  <a:lnTo>
                    <a:pt x="32" y="236"/>
                  </a:lnTo>
                  <a:lnTo>
                    <a:pt x="36" y="230"/>
                  </a:lnTo>
                  <a:lnTo>
                    <a:pt x="2" y="224"/>
                  </a:lnTo>
                  <a:lnTo>
                    <a:pt x="5" y="215"/>
                  </a:lnTo>
                  <a:lnTo>
                    <a:pt x="15" y="201"/>
                  </a:lnTo>
                  <a:lnTo>
                    <a:pt x="36" y="197"/>
                  </a:lnTo>
                  <a:lnTo>
                    <a:pt x="56" y="195"/>
                  </a:lnTo>
                  <a:lnTo>
                    <a:pt x="83" y="197"/>
                  </a:lnTo>
                  <a:lnTo>
                    <a:pt x="98" y="201"/>
                  </a:lnTo>
                  <a:lnTo>
                    <a:pt x="109" y="200"/>
                  </a:lnTo>
                  <a:lnTo>
                    <a:pt x="122" y="201"/>
                  </a:lnTo>
                  <a:lnTo>
                    <a:pt x="127" y="192"/>
                  </a:lnTo>
                  <a:lnTo>
                    <a:pt x="138" y="189"/>
                  </a:lnTo>
                  <a:lnTo>
                    <a:pt x="143" y="195"/>
                  </a:lnTo>
                  <a:lnTo>
                    <a:pt x="153" y="195"/>
                  </a:lnTo>
                  <a:lnTo>
                    <a:pt x="172" y="200"/>
                  </a:lnTo>
                  <a:lnTo>
                    <a:pt x="180" y="210"/>
                  </a:lnTo>
                  <a:lnTo>
                    <a:pt x="191" y="230"/>
                  </a:lnTo>
                  <a:lnTo>
                    <a:pt x="204" y="245"/>
                  </a:lnTo>
                  <a:lnTo>
                    <a:pt x="221" y="244"/>
                  </a:lnTo>
                  <a:lnTo>
                    <a:pt x="236" y="243"/>
                  </a:lnTo>
                  <a:lnTo>
                    <a:pt x="239" y="245"/>
                  </a:lnTo>
                  <a:lnTo>
                    <a:pt x="249" y="249"/>
                  </a:lnTo>
                  <a:lnTo>
                    <a:pt x="262" y="246"/>
                  </a:lnTo>
                  <a:lnTo>
                    <a:pt x="276" y="246"/>
                  </a:lnTo>
                  <a:lnTo>
                    <a:pt x="282" y="250"/>
                  </a:lnTo>
                  <a:lnTo>
                    <a:pt x="286" y="260"/>
                  </a:lnTo>
                  <a:lnTo>
                    <a:pt x="306" y="263"/>
                  </a:lnTo>
                  <a:lnTo>
                    <a:pt x="314" y="256"/>
                  </a:lnTo>
                  <a:lnTo>
                    <a:pt x="305" y="246"/>
                  </a:lnTo>
                  <a:lnTo>
                    <a:pt x="305" y="226"/>
                  </a:lnTo>
                  <a:lnTo>
                    <a:pt x="308" y="206"/>
                  </a:lnTo>
                  <a:lnTo>
                    <a:pt x="308" y="188"/>
                  </a:lnTo>
                  <a:lnTo>
                    <a:pt x="310" y="167"/>
                  </a:lnTo>
                  <a:lnTo>
                    <a:pt x="301" y="156"/>
                  </a:lnTo>
                  <a:lnTo>
                    <a:pt x="299" y="140"/>
                  </a:lnTo>
                  <a:lnTo>
                    <a:pt x="305" y="107"/>
                  </a:lnTo>
                  <a:lnTo>
                    <a:pt x="318" y="116"/>
                  </a:lnTo>
                  <a:lnTo>
                    <a:pt x="353" y="122"/>
                  </a:lnTo>
                  <a:lnTo>
                    <a:pt x="358" y="127"/>
                  </a:lnTo>
                  <a:lnTo>
                    <a:pt x="352" y="140"/>
                  </a:lnTo>
                  <a:lnTo>
                    <a:pt x="360" y="154"/>
                  </a:lnTo>
                  <a:lnTo>
                    <a:pt x="367" y="170"/>
                  </a:lnTo>
                  <a:lnTo>
                    <a:pt x="375" y="171"/>
                  </a:lnTo>
                  <a:lnTo>
                    <a:pt x="400" y="181"/>
                  </a:lnTo>
                  <a:lnTo>
                    <a:pt x="422" y="192"/>
                  </a:lnTo>
                  <a:lnTo>
                    <a:pt x="438" y="195"/>
                  </a:lnTo>
                  <a:lnTo>
                    <a:pt x="453" y="195"/>
                  </a:lnTo>
                  <a:lnTo>
                    <a:pt x="472" y="188"/>
                  </a:lnTo>
                  <a:lnTo>
                    <a:pt x="506" y="190"/>
                  </a:lnTo>
                  <a:lnTo>
                    <a:pt x="510" y="187"/>
                  </a:lnTo>
                  <a:lnTo>
                    <a:pt x="501" y="182"/>
                  </a:lnTo>
                  <a:lnTo>
                    <a:pt x="478" y="176"/>
                  </a:lnTo>
                  <a:lnTo>
                    <a:pt x="479" y="167"/>
                  </a:lnTo>
                  <a:lnTo>
                    <a:pt x="494" y="148"/>
                  </a:lnTo>
                  <a:lnTo>
                    <a:pt x="521" y="138"/>
                  </a:lnTo>
                  <a:lnTo>
                    <a:pt x="546" y="136"/>
                  </a:lnTo>
                  <a:lnTo>
                    <a:pt x="576" y="132"/>
                  </a:lnTo>
                  <a:lnTo>
                    <a:pt x="600" y="120"/>
                  </a:lnTo>
                  <a:lnTo>
                    <a:pt x="625" y="104"/>
                  </a:lnTo>
                  <a:lnTo>
                    <a:pt x="628" y="94"/>
                  </a:lnTo>
                  <a:lnTo>
                    <a:pt x="623" y="86"/>
                  </a:lnTo>
                  <a:lnTo>
                    <a:pt x="638" y="39"/>
                  </a:lnTo>
                  <a:lnTo>
                    <a:pt x="654" y="12"/>
                  </a:lnTo>
                  <a:lnTo>
                    <a:pt x="676" y="6"/>
                  </a:lnTo>
                  <a:lnTo>
                    <a:pt x="698" y="4"/>
                  </a:lnTo>
                  <a:lnTo>
                    <a:pt x="714" y="4"/>
                  </a:lnTo>
                  <a:lnTo>
                    <a:pt x="734" y="2"/>
                  </a:lnTo>
                  <a:lnTo>
                    <a:pt x="742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4" name="Freeform 74">
              <a:extLst>
                <a:ext uri="{FF2B5EF4-FFF2-40B4-BE49-F238E27FC236}">
                  <a16:creationId xmlns:a16="http://schemas.microsoft.com/office/drawing/2014/main" id="{C2F4A2D3-099B-6A45-71B4-91A90A055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0327" y="4899367"/>
              <a:ext cx="97384" cy="226315"/>
            </a:xfrm>
            <a:custGeom>
              <a:avLst/>
              <a:gdLst>
                <a:gd name="T0" fmla="*/ 86 w 99"/>
                <a:gd name="T1" fmla="*/ 0 h 229"/>
                <a:gd name="T2" fmla="*/ 94 w 99"/>
                <a:gd name="T3" fmla="*/ 6 h 229"/>
                <a:gd name="T4" fmla="*/ 93 w 99"/>
                <a:gd name="T5" fmla="*/ 45 h 229"/>
                <a:gd name="T6" fmla="*/ 92 w 99"/>
                <a:gd name="T7" fmla="*/ 61 h 229"/>
                <a:gd name="T8" fmla="*/ 98 w 99"/>
                <a:gd name="T9" fmla="*/ 114 h 229"/>
                <a:gd name="T10" fmla="*/ 93 w 99"/>
                <a:gd name="T11" fmla="*/ 134 h 229"/>
                <a:gd name="T12" fmla="*/ 84 w 99"/>
                <a:gd name="T13" fmla="*/ 150 h 229"/>
                <a:gd name="T14" fmla="*/ 80 w 99"/>
                <a:gd name="T15" fmla="*/ 168 h 229"/>
                <a:gd name="T16" fmla="*/ 74 w 99"/>
                <a:gd name="T17" fmla="*/ 180 h 229"/>
                <a:gd name="T18" fmla="*/ 70 w 99"/>
                <a:gd name="T19" fmla="*/ 194 h 229"/>
                <a:gd name="T20" fmla="*/ 65 w 99"/>
                <a:gd name="T21" fmla="*/ 202 h 229"/>
                <a:gd name="T22" fmla="*/ 62 w 99"/>
                <a:gd name="T23" fmla="*/ 204 h 229"/>
                <a:gd name="T24" fmla="*/ 54 w 99"/>
                <a:gd name="T25" fmla="*/ 216 h 229"/>
                <a:gd name="T26" fmla="*/ 53 w 99"/>
                <a:gd name="T27" fmla="*/ 228 h 229"/>
                <a:gd name="T28" fmla="*/ 44 w 99"/>
                <a:gd name="T29" fmla="*/ 212 h 229"/>
                <a:gd name="T30" fmla="*/ 34 w 99"/>
                <a:gd name="T31" fmla="*/ 208 h 229"/>
                <a:gd name="T32" fmla="*/ 22 w 99"/>
                <a:gd name="T33" fmla="*/ 201 h 229"/>
                <a:gd name="T34" fmla="*/ 17 w 99"/>
                <a:gd name="T35" fmla="*/ 190 h 229"/>
                <a:gd name="T36" fmla="*/ 19 w 99"/>
                <a:gd name="T37" fmla="*/ 174 h 229"/>
                <a:gd name="T38" fmla="*/ 6 w 99"/>
                <a:gd name="T39" fmla="*/ 168 h 229"/>
                <a:gd name="T40" fmla="*/ 5 w 99"/>
                <a:gd name="T41" fmla="*/ 156 h 229"/>
                <a:gd name="T42" fmla="*/ 5 w 99"/>
                <a:gd name="T43" fmla="*/ 140 h 229"/>
                <a:gd name="T44" fmla="*/ 6 w 99"/>
                <a:gd name="T45" fmla="*/ 125 h 229"/>
                <a:gd name="T46" fmla="*/ 6 w 99"/>
                <a:gd name="T47" fmla="*/ 116 h 229"/>
                <a:gd name="T48" fmla="*/ 0 w 99"/>
                <a:gd name="T49" fmla="*/ 106 h 229"/>
                <a:gd name="T50" fmla="*/ 0 w 99"/>
                <a:gd name="T51" fmla="*/ 96 h 229"/>
                <a:gd name="T52" fmla="*/ 3 w 99"/>
                <a:gd name="T53" fmla="*/ 89 h 229"/>
                <a:gd name="T54" fmla="*/ 3 w 99"/>
                <a:gd name="T55" fmla="*/ 81 h 229"/>
                <a:gd name="T56" fmla="*/ 3 w 99"/>
                <a:gd name="T57" fmla="*/ 76 h 229"/>
                <a:gd name="T58" fmla="*/ 6 w 99"/>
                <a:gd name="T59" fmla="*/ 72 h 229"/>
                <a:gd name="T60" fmla="*/ 8 w 99"/>
                <a:gd name="T61" fmla="*/ 61 h 229"/>
                <a:gd name="T62" fmla="*/ 14 w 99"/>
                <a:gd name="T63" fmla="*/ 52 h 229"/>
                <a:gd name="T64" fmla="*/ 22 w 99"/>
                <a:gd name="T65" fmla="*/ 56 h 229"/>
                <a:gd name="T66" fmla="*/ 35 w 99"/>
                <a:gd name="T67" fmla="*/ 52 h 229"/>
                <a:gd name="T68" fmla="*/ 48 w 99"/>
                <a:gd name="T69" fmla="*/ 45 h 229"/>
                <a:gd name="T70" fmla="*/ 57 w 99"/>
                <a:gd name="T71" fmla="*/ 38 h 229"/>
                <a:gd name="T72" fmla="*/ 74 w 99"/>
                <a:gd name="T73" fmla="*/ 36 h 229"/>
                <a:gd name="T74" fmla="*/ 80 w 99"/>
                <a:gd name="T75" fmla="*/ 27 h 229"/>
                <a:gd name="T76" fmla="*/ 82 w 99"/>
                <a:gd name="T77" fmla="*/ 15 h 229"/>
                <a:gd name="T78" fmla="*/ 84 w 99"/>
                <a:gd name="T79" fmla="*/ 9 h 229"/>
                <a:gd name="T80" fmla="*/ 86 w 99"/>
                <a:gd name="T8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9" h="229">
                  <a:moveTo>
                    <a:pt x="86" y="0"/>
                  </a:moveTo>
                  <a:lnTo>
                    <a:pt x="94" y="6"/>
                  </a:lnTo>
                  <a:lnTo>
                    <a:pt x="93" y="45"/>
                  </a:lnTo>
                  <a:lnTo>
                    <a:pt x="92" y="61"/>
                  </a:lnTo>
                  <a:lnTo>
                    <a:pt x="98" y="114"/>
                  </a:lnTo>
                  <a:lnTo>
                    <a:pt x="93" y="134"/>
                  </a:lnTo>
                  <a:lnTo>
                    <a:pt x="84" y="150"/>
                  </a:lnTo>
                  <a:lnTo>
                    <a:pt x="80" y="168"/>
                  </a:lnTo>
                  <a:lnTo>
                    <a:pt x="74" y="180"/>
                  </a:lnTo>
                  <a:lnTo>
                    <a:pt x="70" y="194"/>
                  </a:lnTo>
                  <a:lnTo>
                    <a:pt x="65" y="202"/>
                  </a:lnTo>
                  <a:lnTo>
                    <a:pt x="62" y="204"/>
                  </a:lnTo>
                  <a:lnTo>
                    <a:pt x="54" y="216"/>
                  </a:lnTo>
                  <a:lnTo>
                    <a:pt x="53" y="228"/>
                  </a:lnTo>
                  <a:lnTo>
                    <a:pt x="44" y="212"/>
                  </a:lnTo>
                  <a:lnTo>
                    <a:pt x="34" y="208"/>
                  </a:lnTo>
                  <a:lnTo>
                    <a:pt x="22" y="201"/>
                  </a:lnTo>
                  <a:lnTo>
                    <a:pt x="17" y="190"/>
                  </a:lnTo>
                  <a:lnTo>
                    <a:pt x="19" y="174"/>
                  </a:lnTo>
                  <a:lnTo>
                    <a:pt x="6" y="168"/>
                  </a:lnTo>
                  <a:lnTo>
                    <a:pt x="5" y="156"/>
                  </a:lnTo>
                  <a:lnTo>
                    <a:pt x="5" y="140"/>
                  </a:lnTo>
                  <a:lnTo>
                    <a:pt x="6" y="125"/>
                  </a:lnTo>
                  <a:lnTo>
                    <a:pt x="6" y="116"/>
                  </a:lnTo>
                  <a:lnTo>
                    <a:pt x="0" y="106"/>
                  </a:lnTo>
                  <a:lnTo>
                    <a:pt x="0" y="96"/>
                  </a:lnTo>
                  <a:lnTo>
                    <a:pt x="3" y="89"/>
                  </a:lnTo>
                  <a:lnTo>
                    <a:pt x="3" y="81"/>
                  </a:lnTo>
                  <a:lnTo>
                    <a:pt x="3" y="76"/>
                  </a:lnTo>
                  <a:lnTo>
                    <a:pt x="6" y="72"/>
                  </a:lnTo>
                  <a:lnTo>
                    <a:pt x="8" y="61"/>
                  </a:lnTo>
                  <a:lnTo>
                    <a:pt x="14" y="52"/>
                  </a:lnTo>
                  <a:lnTo>
                    <a:pt x="22" y="56"/>
                  </a:lnTo>
                  <a:lnTo>
                    <a:pt x="35" y="52"/>
                  </a:lnTo>
                  <a:lnTo>
                    <a:pt x="48" y="45"/>
                  </a:lnTo>
                  <a:lnTo>
                    <a:pt x="57" y="38"/>
                  </a:lnTo>
                  <a:lnTo>
                    <a:pt x="74" y="36"/>
                  </a:lnTo>
                  <a:lnTo>
                    <a:pt x="80" y="27"/>
                  </a:lnTo>
                  <a:lnTo>
                    <a:pt x="82" y="15"/>
                  </a:lnTo>
                  <a:lnTo>
                    <a:pt x="84" y="9"/>
                  </a:lnTo>
                  <a:lnTo>
                    <a:pt x="86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5" name="Freeform 75">
              <a:extLst>
                <a:ext uri="{FF2B5EF4-FFF2-40B4-BE49-F238E27FC236}">
                  <a16:creationId xmlns:a16="http://schemas.microsoft.com/office/drawing/2014/main" id="{4BA731E6-FEF1-B8F7-6888-CA290D591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1058" y="4995379"/>
              <a:ext cx="648770" cy="599392"/>
            </a:xfrm>
            <a:custGeom>
              <a:avLst/>
              <a:gdLst>
                <a:gd name="T0" fmla="*/ 610 w 658"/>
                <a:gd name="T1" fmla="*/ 44 h 608"/>
                <a:gd name="T2" fmla="*/ 510 w 658"/>
                <a:gd name="T3" fmla="*/ 77 h 608"/>
                <a:gd name="T4" fmla="*/ 434 w 658"/>
                <a:gd name="T5" fmla="*/ 59 h 608"/>
                <a:gd name="T6" fmla="*/ 333 w 658"/>
                <a:gd name="T7" fmla="*/ 92 h 608"/>
                <a:gd name="T8" fmla="*/ 278 w 658"/>
                <a:gd name="T9" fmla="*/ 107 h 608"/>
                <a:gd name="T10" fmla="*/ 200 w 658"/>
                <a:gd name="T11" fmla="*/ 145 h 608"/>
                <a:gd name="T12" fmla="*/ 109 w 658"/>
                <a:gd name="T13" fmla="*/ 191 h 608"/>
                <a:gd name="T14" fmla="*/ 83 w 658"/>
                <a:gd name="T15" fmla="*/ 219 h 608"/>
                <a:gd name="T16" fmla="*/ 47 w 658"/>
                <a:gd name="T17" fmla="*/ 305 h 608"/>
                <a:gd name="T18" fmla="*/ 17 w 658"/>
                <a:gd name="T19" fmla="*/ 358 h 608"/>
                <a:gd name="T20" fmla="*/ 1 w 658"/>
                <a:gd name="T21" fmla="*/ 371 h 608"/>
                <a:gd name="T22" fmla="*/ 36 w 658"/>
                <a:gd name="T23" fmla="*/ 419 h 608"/>
                <a:gd name="T24" fmla="*/ 106 w 658"/>
                <a:gd name="T25" fmla="*/ 458 h 608"/>
                <a:gd name="T26" fmla="*/ 74 w 658"/>
                <a:gd name="T27" fmla="*/ 479 h 608"/>
                <a:gd name="T28" fmla="*/ 126 w 658"/>
                <a:gd name="T29" fmla="*/ 551 h 608"/>
                <a:gd name="T30" fmla="*/ 148 w 658"/>
                <a:gd name="T31" fmla="*/ 537 h 608"/>
                <a:gd name="T32" fmla="*/ 238 w 658"/>
                <a:gd name="T33" fmla="*/ 540 h 608"/>
                <a:gd name="T34" fmla="*/ 296 w 658"/>
                <a:gd name="T35" fmla="*/ 526 h 608"/>
                <a:gd name="T36" fmla="*/ 350 w 658"/>
                <a:gd name="T37" fmla="*/ 551 h 608"/>
                <a:gd name="T38" fmla="*/ 349 w 658"/>
                <a:gd name="T39" fmla="*/ 583 h 608"/>
                <a:gd name="T40" fmla="*/ 429 w 658"/>
                <a:gd name="T41" fmla="*/ 593 h 608"/>
                <a:gd name="T42" fmla="*/ 451 w 658"/>
                <a:gd name="T43" fmla="*/ 551 h 608"/>
                <a:gd name="T44" fmla="*/ 420 w 658"/>
                <a:gd name="T45" fmla="*/ 525 h 608"/>
                <a:gd name="T46" fmla="*/ 372 w 658"/>
                <a:gd name="T47" fmla="*/ 503 h 608"/>
                <a:gd name="T48" fmla="*/ 325 w 658"/>
                <a:gd name="T49" fmla="*/ 475 h 608"/>
                <a:gd name="T50" fmla="*/ 271 w 658"/>
                <a:gd name="T51" fmla="*/ 453 h 608"/>
                <a:gd name="T52" fmla="*/ 312 w 658"/>
                <a:gd name="T53" fmla="*/ 443 h 608"/>
                <a:gd name="T54" fmla="*/ 304 w 658"/>
                <a:gd name="T55" fmla="*/ 411 h 608"/>
                <a:gd name="T56" fmla="*/ 335 w 658"/>
                <a:gd name="T57" fmla="*/ 405 h 608"/>
                <a:gd name="T58" fmla="*/ 350 w 658"/>
                <a:gd name="T59" fmla="*/ 412 h 608"/>
                <a:gd name="T60" fmla="*/ 316 w 658"/>
                <a:gd name="T61" fmla="*/ 365 h 608"/>
                <a:gd name="T62" fmla="*/ 267 w 658"/>
                <a:gd name="T63" fmla="*/ 308 h 608"/>
                <a:gd name="T64" fmla="*/ 259 w 658"/>
                <a:gd name="T65" fmla="*/ 227 h 608"/>
                <a:gd name="T66" fmla="*/ 280 w 658"/>
                <a:gd name="T67" fmla="*/ 231 h 608"/>
                <a:gd name="T68" fmla="*/ 331 w 658"/>
                <a:gd name="T69" fmla="*/ 261 h 608"/>
                <a:gd name="T70" fmla="*/ 378 w 658"/>
                <a:gd name="T71" fmla="*/ 292 h 608"/>
                <a:gd name="T72" fmla="*/ 358 w 658"/>
                <a:gd name="T73" fmla="*/ 255 h 608"/>
                <a:gd name="T74" fmla="*/ 411 w 658"/>
                <a:gd name="T75" fmla="*/ 292 h 608"/>
                <a:gd name="T76" fmla="*/ 388 w 658"/>
                <a:gd name="T77" fmla="*/ 237 h 608"/>
                <a:gd name="T78" fmla="*/ 434 w 658"/>
                <a:gd name="T79" fmla="*/ 250 h 608"/>
                <a:gd name="T80" fmla="*/ 428 w 658"/>
                <a:gd name="T81" fmla="*/ 235 h 608"/>
                <a:gd name="T82" fmla="*/ 367 w 658"/>
                <a:gd name="T83" fmla="*/ 205 h 608"/>
                <a:gd name="T84" fmla="*/ 443 w 658"/>
                <a:gd name="T85" fmla="*/ 149 h 608"/>
                <a:gd name="T86" fmla="*/ 489 w 658"/>
                <a:gd name="T87" fmla="*/ 147 h 608"/>
                <a:gd name="T88" fmla="*/ 540 w 658"/>
                <a:gd name="T89" fmla="*/ 135 h 608"/>
                <a:gd name="T90" fmla="*/ 637 w 658"/>
                <a:gd name="T91" fmla="*/ 123 h 608"/>
                <a:gd name="T92" fmla="*/ 657 w 658"/>
                <a:gd name="T93" fmla="*/ 44 h 608"/>
                <a:gd name="T94" fmla="*/ 629 w 658"/>
                <a:gd name="T95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8" h="608">
                  <a:moveTo>
                    <a:pt x="629" y="0"/>
                  </a:moveTo>
                  <a:lnTo>
                    <a:pt x="608" y="7"/>
                  </a:lnTo>
                  <a:lnTo>
                    <a:pt x="610" y="44"/>
                  </a:lnTo>
                  <a:lnTo>
                    <a:pt x="586" y="71"/>
                  </a:lnTo>
                  <a:lnTo>
                    <a:pt x="549" y="85"/>
                  </a:lnTo>
                  <a:lnTo>
                    <a:pt x="510" y="77"/>
                  </a:lnTo>
                  <a:lnTo>
                    <a:pt x="477" y="71"/>
                  </a:lnTo>
                  <a:lnTo>
                    <a:pt x="456" y="58"/>
                  </a:lnTo>
                  <a:lnTo>
                    <a:pt x="434" y="59"/>
                  </a:lnTo>
                  <a:lnTo>
                    <a:pt x="413" y="68"/>
                  </a:lnTo>
                  <a:lnTo>
                    <a:pt x="377" y="87"/>
                  </a:lnTo>
                  <a:lnTo>
                    <a:pt x="333" y="92"/>
                  </a:lnTo>
                  <a:lnTo>
                    <a:pt x="302" y="103"/>
                  </a:lnTo>
                  <a:lnTo>
                    <a:pt x="282" y="108"/>
                  </a:lnTo>
                  <a:lnTo>
                    <a:pt x="278" y="107"/>
                  </a:lnTo>
                  <a:lnTo>
                    <a:pt x="266" y="113"/>
                  </a:lnTo>
                  <a:lnTo>
                    <a:pt x="240" y="141"/>
                  </a:lnTo>
                  <a:lnTo>
                    <a:pt x="200" y="145"/>
                  </a:lnTo>
                  <a:lnTo>
                    <a:pt x="166" y="162"/>
                  </a:lnTo>
                  <a:lnTo>
                    <a:pt x="147" y="184"/>
                  </a:lnTo>
                  <a:lnTo>
                    <a:pt x="109" y="191"/>
                  </a:lnTo>
                  <a:lnTo>
                    <a:pt x="86" y="196"/>
                  </a:lnTo>
                  <a:lnTo>
                    <a:pt x="78" y="199"/>
                  </a:lnTo>
                  <a:lnTo>
                    <a:pt x="83" y="219"/>
                  </a:lnTo>
                  <a:lnTo>
                    <a:pt x="85" y="246"/>
                  </a:lnTo>
                  <a:lnTo>
                    <a:pt x="62" y="271"/>
                  </a:lnTo>
                  <a:lnTo>
                    <a:pt x="47" y="305"/>
                  </a:lnTo>
                  <a:lnTo>
                    <a:pt x="30" y="321"/>
                  </a:lnTo>
                  <a:lnTo>
                    <a:pt x="25" y="344"/>
                  </a:lnTo>
                  <a:lnTo>
                    <a:pt x="17" y="358"/>
                  </a:lnTo>
                  <a:lnTo>
                    <a:pt x="1" y="371"/>
                  </a:lnTo>
                  <a:lnTo>
                    <a:pt x="0" y="371"/>
                  </a:lnTo>
                  <a:lnTo>
                    <a:pt x="1" y="371"/>
                  </a:lnTo>
                  <a:lnTo>
                    <a:pt x="6" y="375"/>
                  </a:lnTo>
                  <a:lnTo>
                    <a:pt x="16" y="407"/>
                  </a:lnTo>
                  <a:lnTo>
                    <a:pt x="36" y="419"/>
                  </a:lnTo>
                  <a:lnTo>
                    <a:pt x="71" y="467"/>
                  </a:lnTo>
                  <a:lnTo>
                    <a:pt x="74" y="449"/>
                  </a:lnTo>
                  <a:lnTo>
                    <a:pt x="106" y="458"/>
                  </a:lnTo>
                  <a:lnTo>
                    <a:pt x="114" y="475"/>
                  </a:lnTo>
                  <a:lnTo>
                    <a:pt x="95" y="479"/>
                  </a:lnTo>
                  <a:lnTo>
                    <a:pt x="74" y="479"/>
                  </a:lnTo>
                  <a:lnTo>
                    <a:pt x="103" y="515"/>
                  </a:lnTo>
                  <a:lnTo>
                    <a:pt x="116" y="538"/>
                  </a:lnTo>
                  <a:lnTo>
                    <a:pt x="126" y="551"/>
                  </a:lnTo>
                  <a:lnTo>
                    <a:pt x="138" y="546"/>
                  </a:lnTo>
                  <a:lnTo>
                    <a:pt x="141" y="538"/>
                  </a:lnTo>
                  <a:lnTo>
                    <a:pt x="148" y="537"/>
                  </a:lnTo>
                  <a:lnTo>
                    <a:pt x="177" y="546"/>
                  </a:lnTo>
                  <a:lnTo>
                    <a:pt x="214" y="537"/>
                  </a:lnTo>
                  <a:lnTo>
                    <a:pt x="238" y="540"/>
                  </a:lnTo>
                  <a:lnTo>
                    <a:pt x="264" y="534"/>
                  </a:lnTo>
                  <a:lnTo>
                    <a:pt x="284" y="538"/>
                  </a:lnTo>
                  <a:lnTo>
                    <a:pt x="296" y="526"/>
                  </a:lnTo>
                  <a:lnTo>
                    <a:pt x="311" y="539"/>
                  </a:lnTo>
                  <a:lnTo>
                    <a:pt x="327" y="549"/>
                  </a:lnTo>
                  <a:lnTo>
                    <a:pt x="350" y="551"/>
                  </a:lnTo>
                  <a:lnTo>
                    <a:pt x="349" y="566"/>
                  </a:lnTo>
                  <a:lnTo>
                    <a:pt x="328" y="575"/>
                  </a:lnTo>
                  <a:lnTo>
                    <a:pt x="349" y="583"/>
                  </a:lnTo>
                  <a:lnTo>
                    <a:pt x="378" y="579"/>
                  </a:lnTo>
                  <a:lnTo>
                    <a:pt x="405" y="571"/>
                  </a:lnTo>
                  <a:lnTo>
                    <a:pt x="429" y="593"/>
                  </a:lnTo>
                  <a:lnTo>
                    <a:pt x="458" y="607"/>
                  </a:lnTo>
                  <a:lnTo>
                    <a:pt x="456" y="593"/>
                  </a:lnTo>
                  <a:lnTo>
                    <a:pt x="451" y="551"/>
                  </a:lnTo>
                  <a:lnTo>
                    <a:pt x="447" y="533"/>
                  </a:lnTo>
                  <a:lnTo>
                    <a:pt x="430" y="525"/>
                  </a:lnTo>
                  <a:lnTo>
                    <a:pt x="420" y="525"/>
                  </a:lnTo>
                  <a:lnTo>
                    <a:pt x="402" y="515"/>
                  </a:lnTo>
                  <a:lnTo>
                    <a:pt x="385" y="501"/>
                  </a:lnTo>
                  <a:lnTo>
                    <a:pt x="372" y="503"/>
                  </a:lnTo>
                  <a:lnTo>
                    <a:pt x="359" y="481"/>
                  </a:lnTo>
                  <a:lnTo>
                    <a:pt x="341" y="483"/>
                  </a:lnTo>
                  <a:lnTo>
                    <a:pt x="325" y="475"/>
                  </a:lnTo>
                  <a:lnTo>
                    <a:pt x="307" y="473"/>
                  </a:lnTo>
                  <a:lnTo>
                    <a:pt x="282" y="465"/>
                  </a:lnTo>
                  <a:lnTo>
                    <a:pt x="271" y="453"/>
                  </a:lnTo>
                  <a:lnTo>
                    <a:pt x="290" y="447"/>
                  </a:lnTo>
                  <a:lnTo>
                    <a:pt x="303" y="447"/>
                  </a:lnTo>
                  <a:lnTo>
                    <a:pt x="312" y="443"/>
                  </a:lnTo>
                  <a:lnTo>
                    <a:pt x="318" y="437"/>
                  </a:lnTo>
                  <a:lnTo>
                    <a:pt x="314" y="430"/>
                  </a:lnTo>
                  <a:lnTo>
                    <a:pt x="304" y="411"/>
                  </a:lnTo>
                  <a:lnTo>
                    <a:pt x="307" y="393"/>
                  </a:lnTo>
                  <a:lnTo>
                    <a:pt x="325" y="394"/>
                  </a:lnTo>
                  <a:lnTo>
                    <a:pt x="335" y="405"/>
                  </a:lnTo>
                  <a:lnTo>
                    <a:pt x="333" y="418"/>
                  </a:lnTo>
                  <a:lnTo>
                    <a:pt x="342" y="419"/>
                  </a:lnTo>
                  <a:lnTo>
                    <a:pt x="350" y="412"/>
                  </a:lnTo>
                  <a:lnTo>
                    <a:pt x="345" y="397"/>
                  </a:lnTo>
                  <a:lnTo>
                    <a:pt x="332" y="379"/>
                  </a:lnTo>
                  <a:lnTo>
                    <a:pt x="316" y="365"/>
                  </a:lnTo>
                  <a:lnTo>
                    <a:pt x="293" y="350"/>
                  </a:lnTo>
                  <a:lnTo>
                    <a:pt x="282" y="321"/>
                  </a:lnTo>
                  <a:lnTo>
                    <a:pt x="267" y="308"/>
                  </a:lnTo>
                  <a:lnTo>
                    <a:pt x="260" y="284"/>
                  </a:lnTo>
                  <a:lnTo>
                    <a:pt x="258" y="255"/>
                  </a:lnTo>
                  <a:lnTo>
                    <a:pt x="259" y="227"/>
                  </a:lnTo>
                  <a:lnTo>
                    <a:pt x="276" y="221"/>
                  </a:lnTo>
                  <a:lnTo>
                    <a:pt x="286" y="215"/>
                  </a:lnTo>
                  <a:lnTo>
                    <a:pt x="280" y="231"/>
                  </a:lnTo>
                  <a:lnTo>
                    <a:pt x="283" y="236"/>
                  </a:lnTo>
                  <a:lnTo>
                    <a:pt x="310" y="249"/>
                  </a:lnTo>
                  <a:lnTo>
                    <a:pt x="331" y="261"/>
                  </a:lnTo>
                  <a:lnTo>
                    <a:pt x="345" y="284"/>
                  </a:lnTo>
                  <a:lnTo>
                    <a:pt x="368" y="301"/>
                  </a:lnTo>
                  <a:lnTo>
                    <a:pt x="378" y="292"/>
                  </a:lnTo>
                  <a:lnTo>
                    <a:pt x="358" y="280"/>
                  </a:lnTo>
                  <a:lnTo>
                    <a:pt x="350" y="259"/>
                  </a:lnTo>
                  <a:lnTo>
                    <a:pt x="358" y="255"/>
                  </a:lnTo>
                  <a:lnTo>
                    <a:pt x="379" y="261"/>
                  </a:lnTo>
                  <a:lnTo>
                    <a:pt x="394" y="278"/>
                  </a:lnTo>
                  <a:lnTo>
                    <a:pt x="411" y="292"/>
                  </a:lnTo>
                  <a:lnTo>
                    <a:pt x="405" y="269"/>
                  </a:lnTo>
                  <a:lnTo>
                    <a:pt x="382" y="255"/>
                  </a:lnTo>
                  <a:lnTo>
                    <a:pt x="388" y="237"/>
                  </a:lnTo>
                  <a:lnTo>
                    <a:pt x="400" y="236"/>
                  </a:lnTo>
                  <a:lnTo>
                    <a:pt x="420" y="240"/>
                  </a:lnTo>
                  <a:lnTo>
                    <a:pt x="434" y="250"/>
                  </a:lnTo>
                  <a:lnTo>
                    <a:pt x="443" y="255"/>
                  </a:lnTo>
                  <a:lnTo>
                    <a:pt x="437" y="245"/>
                  </a:lnTo>
                  <a:lnTo>
                    <a:pt x="428" y="235"/>
                  </a:lnTo>
                  <a:lnTo>
                    <a:pt x="415" y="227"/>
                  </a:lnTo>
                  <a:lnTo>
                    <a:pt x="386" y="220"/>
                  </a:lnTo>
                  <a:lnTo>
                    <a:pt x="367" y="205"/>
                  </a:lnTo>
                  <a:lnTo>
                    <a:pt x="394" y="183"/>
                  </a:lnTo>
                  <a:lnTo>
                    <a:pt x="425" y="172"/>
                  </a:lnTo>
                  <a:lnTo>
                    <a:pt x="443" y="149"/>
                  </a:lnTo>
                  <a:lnTo>
                    <a:pt x="464" y="154"/>
                  </a:lnTo>
                  <a:lnTo>
                    <a:pt x="479" y="153"/>
                  </a:lnTo>
                  <a:lnTo>
                    <a:pt x="489" y="147"/>
                  </a:lnTo>
                  <a:lnTo>
                    <a:pt x="506" y="133"/>
                  </a:lnTo>
                  <a:lnTo>
                    <a:pt x="524" y="135"/>
                  </a:lnTo>
                  <a:lnTo>
                    <a:pt x="540" y="135"/>
                  </a:lnTo>
                  <a:lnTo>
                    <a:pt x="601" y="142"/>
                  </a:lnTo>
                  <a:lnTo>
                    <a:pt x="621" y="154"/>
                  </a:lnTo>
                  <a:lnTo>
                    <a:pt x="637" y="123"/>
                  </a:lnTo>
                  <a:lnTo>
                    <a:pt x="639" y="93"/>
                  </a:lnTo>
                  <a:lnTo>
                    <a:pt x="638" y="64"/>
                  </a:lnTo>
                  <a:lnTo>
                    <a:pt x="657" y="44"/>
                  </a:lnTo>
                  <a:lnTo>
                    <a:pt x="655" y="23"/>
                  </a:lnTo>
                  <a:lnTo>
                    <a:pt x="636" y="11"/>
                  </a:lnTo>
                  <a:lnTo>
                    <a:pt x="629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 dirty="0"/>
            </a:p>
          </p:txBody>
        </p:sp>
        <p:sp>
          <p:nvSpPr>
            <p:cNvPr id="106" name="Freeform 76">
              <a:extLst>
                <a:ext uri="{FF2B5EF4-FFF2-40B4-BE49-F238E27FC236}">
                  <a16:creationId xmlns:a16="http://schemas.microsoft.com/office/drawing/2014/main" id="{C9C7E5C9-988F-E988-3CC8-4F44EF70F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4822" y="5353368"/>
              <a:ext cx="48007" cy="54864"/>
            </a:xfrm>
            <a:custGeom>
              <a:avLst/>
              <a:gdLst>
                <a:gd name="T0" fmla="*/ 47 w 48"/>
                <a:gd name="T1" fmla="*/ 51 h 55"/>
                <a:gd name="T2" fmla="*/ 47 w 48"/>
                <a:gd name="T3" fmla="*/ 44 h 55"/>
                <a:gd name="T4" fmla="*/ 37 w 48"/>
                <a:gd name="T5" fmla="*/ 27 h 55"/>
                <a:gd name="T6" fmla="*/ 27 w 48"/>
                <a:gd name="T7" fmla="*/ 8 h 55"/>
                <a:gd name="T8" fmla="*/ 14 w 48"/>
                <a:gd name="T9" fmla="*/ 0 h 55"/>
                <a:gd name="T10" fmla="*/ 0 w 48"/>
                <a:gd name="T11" fmla="*/ 6 h 55"/>
                <a:gd name="T12" fmla="*/ 20 w 48"/>
                <a:gd name="T13" fmla="*/ 41 h 55"/>
                <a:gd name="T14" fmla="*/ 35 w 48"/>
                <a:gd name="T15" fmla="*/ 54 h 55"/>
                <a:gd name="T16" fmla="*/ 47 w 48"/>
                <a:gd name="T17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5">
                  <a:moveTo>
                    <a:pt x="47" y="51"/>
                  </a:moveTo>
                  <a:lnTo>
                    <a:pt x="47" y="44"/>
                  </a:lnTo>
                  <a:lnTo>
                    <a:pt x="37" y="27"/>
                  </a:lnTo>
                  <a:lnTo>
                    <a:pt x="27" y="8"/>
                  </a:lnTo>
                  <a:lnTo>
                    <a:pt x="14" y="0"/>
                  </a:lnTo>
                  <a:lnTo>
                    <a:pt x="0" y="6"/>
                  </a:lnTo>
                  <a:lnTo>
                    <a:pt x="20" y="41"/>
                  </a:lnTo>
                  <a:lnTo>
                    <a:pt x="35" y="54"/>
                  </a:lnTo>
                  <a:lnTo>
                    <a:pt x="47" y="5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7" name="Freeform 77">
              <a:extLst>
                <a:ext uri="{FF2B5EF4-FFF2-40B4-BE49-F238E27FC236}">
                  <a16:creationId xmlns:a16="http://schemas.microsoft.com/office/drawing/2014/main" id="{B687D668-E0FD-433C-7C71-341FB7F31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6719" y="5534421"/>
              <a:ext cx="48007" cy="46635"/>
            </a:xfrm>
            <a:custGeom>
              <a:avLst/>
              <a:gdLst>
                <a:gd name="T0" fmla="*/ 45 w 49"/>
                <a:gd name="T1" fmla="*/ 46 h 47"/>
                <a:gd name="T2" fmla="*/ 48 w 49"/>
                <a:gd name="T3" fmla="*/ 29 h 47"/>
                <a:gd name="T4" fmla="*/ 32 w 49"/>
                <a:gd name="T5" fmla="*/ 19 h 47"/>
                <a:gd name="T6" fmla="*/ 26 w 49"/>
                <a:gd name="T7" fmla="*/ 0 h 47"/>
                <a:gd name="T8" fmla="*/ 16 w 49"/>
                <a:gd name="T9" fmla="*/ 7 h 47"/>
                <a:gd name="T10" fmla="*/ 2 w 49"/>
                <a:gd name="T11" fmla="*/ 22 h 47"/>
                <a:gd name="T12" fmla="*/ 0 w 49"/>
                <a:gd name="T13" fmla="*/ 24 h 47"/>
                <a:gd name="T14" fmla="*/ 11 w 49"/>
                <a:gd name="T15" fmla="*/ 32 h 47"/>
                <a:gd name="T16" fmla="*/ 17 w 49"/>
                <a:gd name="T17" fmla="*/ 40 h 47"/>
                <a:gd name="T18" fmla="*/ 33 w 49"/>
                <a:gd name="T19" fmla="*/ 40 h 47"/>
                <a:gd name="T20" fmla="*/ 45 w 49"/>
                <a:gd name="T2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47">
                  <a:moveTo>
                    <a:pt x="45" y="46"/>
                  </a:moveTo>
                  <a:lnTo>
                    <a:pt x="48" y="29"/>
                  </a:lnTo>
                  <a:lnTo>
                    <a:pt x="32" y="19"/>
                  </a:lnTo>
                  <a:lnTo>
                    <a:pt x="26" y="0"/>
                  </a:lnTo>
                  <a:lnTo>
                    <a:pt x="16" y="7"/>
                  </a:lnTo>
                  <a:lnTo>
                    <a:pt x="2" y="22"/>
                  </a:lnTo>
                  <a:lnTo>
                    <a:pt x="0" y="24"/>
                  </a:lnTo>
                  <a:lnTo>
                    <a:pt x="11" y="32"/>
                  </a:lnTo>
                  <a:lnTo>
                    <a:pt x="17" y="40"/>
                  </a:lnTo>
                  <a:lnTo>
                    <a:pt x="33" y="40"/>
                  </a:lnTo>
                  <a:lnTo>
                    <a:pt x="45" y="4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8" name="Freeform 78">
              <a:extLst>
                <a:ext uri="{FF2B5EF4-FFF2-40B4-BE49-F238E27FC236}">
                  <a16:creationId xmlns:a16="http://schemas.microsoft.com/office/drawing/2014/main" id="{089DB4EE-D671-AB39-DD5F-CCDC9595B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7244" y="5534421"/>
              <a:ext cx="268834" cy="255119"/>
            </a:xfrm>
            <a:custGeom>
              <a:avLst/>
              <a:gdLst>
                <a:gd name="T0" fmla="*/ 96 w 273"/>
                <a:gd name="T1" fmla="*/ 0 h 259"/>
                <a:gd name="T2" fmla="*/ 82 w 273"/>
                <a:gd name="T3" fmla="*/ 3 h 259"/>
                <a:gd name="T4" fmla="*/ 69 w 273"/>
                <a:gd name="T5" fmla="*/ 7 h 259"/>
                <a:gd name="T6" fmla="*/ 41 w 273"/>
                <a:gd name="T7" fmla="*/ 28 h 259"/>
                <a:gd name="T8" fmla="*/ 24 w 273"/>
                <a:gd name="T9" fmla="*/ 24 h 259"/>
                <a:gd name="T10" fmla="*/ 4 w 273"/>
                <a:gd name="T11" fmla="*/ 63 h 259"/>
                <a:gd name="T12" fmla="*/ 0 w 273"/>
                <a:gd name="T13" fmla="*/ 82 h 259"/>
                <a:gd name="T14" fmla="*/ 17 w 273"/>
                <a:gd name="T15" fmla="*/ 107 h 259"/>
                <a:gd name="T16" fmla="*/ 49 w 273"/>
                <a:gd name="T17" fmla="*/ 119 h 259"/>
                <a:gd name="T18" fmla="*/ 67 w 273"/>
                <a:gd name="T19" fmla="*/ 143 h 259"/>
                <a:gd name="T20" fmla="*/ 60 w 273"/>
                <a:gd name="T21" fmla="*/ 177 h 259"/>
                <a:gd name="T22" fmla="*/ 68 w 273"/>
                <a:gd name="T23" fmla="*/ 204 h 259"/>
                <a:gd name="T24" fmla="*/ 80 w 273"/>
                <a:gd name="T25" fmla="*/ 214 h 259"/>
                <a:gd name="T26" fmla="*/ 98 w 273"/>
                <a:gd name="T27" fmla="*/ 219 h 259"/>
                <a:gd name="T28" fmla="*/ 101 w 273"/>
                <a:gd name="T29" fmla="*/ 197 h 259"/>
                <a:gd name="T30" fmla="*/ 113 w 273"/>
                <a:gd name="T31" fmla="*/ 178 h 259"/>
                <a:gd name="T32" fmla="*/ 124 w 273"/>
                <a:gd name="T33" fmla="*/ 191 h 259"/>
                <a:gd name="T34" fmla="*/ 141 w 273"/>
                <a:gd name="T35" fmla="*/ 204 h 259"/>
                <a:gd name="T36" fmla="*/ 154 w 273"/>
                <a:gd name="T37" fmla="*/ 235 h 259"/>
                <a:gd name="T38" fmla="*/ 160 w 273"/>
                <a:gd name="T39" fmla="*/ 258 h 259"/>
                <a:gd name="T40" fmla="*/ 169 w 273"/>
                <a:gd name="T41" fmla="*/ 258 h 259"/>
                <a:gd name="T42" fmla="*/ 172 w 273"/>
                <a:gd name="T43" fmla="*/ 245 h 259"/>
                <a:gd name="T44" fmla="*/ 175 w 273"/>
                <a:gd name="T45" fmla="*/ 216 h 259"/>
                <a:gd name="T46" fmla="*/ 192 w 273"/>
                <a:gd name="T47" fmla="*/ 205 h 259"/>
                <a:gd name="T48" fmla="*/ 207 w 273"/>
                <a:gd name="T49" fmla="*/ 225 h 259"/>
                <a:gd name="T50" fmla="*/ 226 w 273"/>
                <a:gd name="T51" fmla="*/ 238 h 259"/>
                <a:gd name="T52" fmla="*/ 245 w 273"/>
                <a:gd name="T53" fmla="*/ 245 h 259"/>
                <a:gd name="T54" fmla="*/ 236 w 273"/>
                <a:gd name="T55" fmla="*/ 200 h 259"/>
                <a:gd name="T56" fmla="*/ 214 w 273"/>
                <a:gd name="T57" fmla="*/ 143 h 259"/>
                <a:gd name="T58" fmla="*/ 196 w 273"/>
                <a:gd name="T59" fmla="*/ 123 h 259"/>
                <a:gd name="T60" fmla="*/ 188 w 273"/>
                <a:gd name="T61" fmla="*/ 98 h 259"/>
                <a:gd name="T62" fmla="*/ 196 w 273"/>
                <a:gd name="T63" fmla="*/ 101 h 259"/>
                <a:gd name="T64" fmla="*/ 211 w 273"/>
                <a:gd name="T65" fmla="*/ 108 h 259"/>
                <a:gd name="T66" fmla="*/ 227 w 273"/>
                <a:gd name="T67" fmla="*/ 117 h 259"/>
                <a:gd name="T68" fmla="*/ 232 w 273"/>
                <a:gd name="T69" fmla="*/ 129 h 259"/>
                <a:gd name="T70" fmla="*/ 242 w 273"/>
                <a:gd name="T71" fmla="*/ 126 h 259"/>
                <a:gd name="T72" fmla="*/ 255 w 273"/>
                <a:gd name="T73" fmla="*/ 112 h 259"/>
                <a:gd name="T74" fmla="*/ 272 w 273"/>
                <a:gd name="T75" fmla="*/ 107 h 259"/>
                <a:gd name="T76" fmla="*/ 267 w 273"/>
                <a:gd name="T77" fmla="*/ 93 h 259"/>
                <a:gd name="T78" fmla="*/ 255 w 273"/>
                <a:gd name="T79" fmla="*/ 88 h 259"/>
                <a:gd name="T80" fmla="*/ 239 w 273"/>
                <a:gd name="T81" fmla="*/ 80 h 259"/>
                <a:gd name="T82" fmla="*/ 228 w 273"/>
                <a:gd name="T83" fmla="*/ 62 h 259"/>
                <a:gd name="T84" fmla="*/ 221 w 273"/>
                <a:gd name="T85" fmla="*/ 51 h 259"/>
                <a:gd name="T86" fmla="*/ 221 w 273"/>
                <a:gd name="T87" fmla="*/ 37 h 259"/>
                <a:gd name="T88" fmla="*/ 200 w 273"/>
                <a:gd name="T89" fmla="*/ 29 h 259"/>
                <a:gd name="T90" fmla="*/ 148 w 273"/>
                <a:gd name="T91" fmla="*/ 18 h 259"/>
                <a:gd name="T92" fmla="*/ 122 w 273"/>
                <a:gd name="T93" fmla="*/ 13 h 259"/>
                <a:gd name="T94" fmla="*/ 111 w 273"/>
                <a:gd name="T95" fmla="*/ 14 h 259"/>
                <a:gd name="T96" fmla="*/ 102 w 273"/>
                <a:gd name="T97" fmla="*/ 5 h 259"/>
                <a:gd name="T98" fmla="*/ 96 w 273"/>
                <a:gd name="T9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3" h="259">
                  <a:moveTo>
                    <a:pt x="96" y="0"/>
                  </a:moveTo>
                  <a:lnTo>
                    <a:pt x="82" y="3"/>
                  </a:lnTo>
                  <a:lnTo>
                    <a:pt x="69" y="7"/>
                  </a:lnTo>
                  <a:lnTo>
                    <a:pt x="41" y="28"/>
                  </a:lnTo>
                  <a:lnTo>
                    <a:pt x="24" y="24"/>
                  </a:lnTo>
                  <a:lnTo>
                    <a:pt x="4" y="63"/>
                  </a:lnTo>
                  <a:lnTo>
                    <a:pt x="0" y="82"/>
                  </a:lnTo>
                  <a:lnTo>
                    <a:pt x="17" y="107"/>
                  </a:lnTo>
                  <a:lnTo>
                    <a:pt x="49" y="119"/>
                  </a:lnTo>
                  <a:lnTo>
                    <a:pt x="67" y="143"/>
                  </a:lnTo>
                  <a:lnTo>
                    <a:pt x="60" y="177"/>
                  </a:lnTo>
                  <a:lnTo>
                    <a:pt x="68" y="204"/>
                  </a:lnTo>
                  <a:lnTo>
                    <a:pt x="80" y="214"/>
                  </a:lnTo>
                  <a:lnTo>
                    <a:pt x="98" y="219"/>
                  </a:lnTo>
                  <a:lnTo>
                    <a:pt x="101" y="197"/>
                  </a:lnTo>
                  <a:lnTo>
                    <a:pt x="113" y="178"/>
                  </a:lnTo>
                  <a:lnTo>
                    <a:pt x="124" y="191"/>
                  </a:lnTo>
                  <a:lnTo>
                    <a:pt x="141" y="204"/>
                  </a:lnTo>
                  <a:lnTo>
                    <a:pt x="154" y="235"/>
                  </a:lnTo>
                  <a:lnTo>
                    <a:pt x="160" y="258"/>
                  </a:lnTo>
                  <a:lnTo>
                    <a:pt x="169" y="258"/>
                  </a:lnTo>
                  <a:lnTo>
                    <a:pt x="172" y="245"/>
                  </a:lnTo>
                  <a:lnTo>
                    <a:pt x="175" y="216"/>
                  </a:lnTo>
                  <a:lnTo>
                    <a:pt x="192" y="205"/>
                  </a:lnTo>
                  <a:lnTo>
                    <a:pt x="207" y="225"/>
                  </a:lnTo>
                  <a:lnTo>
                    <a:pt x="226" y="238"/>
                  </a:lnTo>
                  <a:lnTo>
                    <a:pt x="245" y="245"/>
                  </a:lnTo>
                  <a:lnTo>
                    <a:pt x="236" y="200"/>
                  </a:lnTo>
                  <a:lnTo>
                    <a:pt x="214" y="143"/>
                  </a:lnTo>
                  <a:lnTo>
                    <a:pt x="196" y="123"/>
                  </a:lnTo>
                  <a:lnTo>
                    <a:pt x="188" y="98"/>
                  </a:lnTo>
                  <a:lnTo>
                    <a:pt x="196" y="101"/>
                  </a:lnTo>
                  <a:lnTo>
                    <a:pt x="211" y="108"/>
                  </a:lnTo>
                  <a:lnTo>
                    <a:pt x="227" y="117"/>
                  </a:lnTo>
                  <a:lnTo>
                    <a:pt x="232" y="129"/>
                  </a:lnTo>
                  <a:lnTo>
                    <a:pt x="242" y="126"/>
                  </a:lnTo>
                  <a:lnTo>
                    <a:pt x="255" y="112"/>
                  </a:lnTo>
                  <a:lnTo>
                    <a:pt x="272" y="107"/>
                  </a:lnTo>
                  <a:lnTo>
                    <a:pt x="267" y="93"/>
                  </a:lnTo>
                  <a:lnTo>
                    <a:pt x="255" y="88"/>
                  </a:lnTo>
                  <a:lnTo>
                    <a:pt x="239" y="80"/>
                  </a:lnTo>
                  <a:lnTo>
                    <a:pt x="228" y="62"/>
                  </a:lnTo>
                  <a:lnTo>
                    <a:pt x="221" y="51"/>
                  </a:lnTo>
                  <a:lnTo>
                    <a:pt x="221" y="37"/>
                  </a:lnTo>
                  <a:lnTo>
                    <a:pt x="200" y="29"/>
                  </a:lnTo>
                  <a:lnTo>
                    <a:pt x="148" y="18"/>
                  </a:lnTo>
                  <a:lnTo>
                    <a:pt x="122" y="13"/>
                  </a:lnTo>
                  <a:lnTo>
                    <a:pt x="111" y="14"/>
                  </a:lnTo>
                  <a:lnTo>
                    <a:pt x="102" y="5"/>
                  </a:lnTo>
                  <a:lnTo>
                    <a:pt x="96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09" name="Freeform 79">
              <a:extLst>
                <a:ext uri="{FF2B5EF4-FFF2-40B4-BE49-F238E27FC236}">
                  <a16:creationId xmlns:a16="http://schemas.microsoft.com/office/drawing/2014/main" id="{25750AEC-F320-115B-F614-B7539166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8281" y="5640035"/>
              <a:ext cx="21946" cy="37033"/>
            </a:xfrm>
            <a:custGeom>
              <a:avLst/>
              <a:gdLst>
                <a:gd name="T0" fmla="*/ 7 w 23"/>
                <a:gd name="T1" fmla="*/ 36 h 37"/>
                <a:gd name="T2" fmla="*/ 22 w 23"/>
                <a:gd name="T3" fmla="*/ 32 h 37"/>
                <a:gd name="T4" fmla="*/ 21 w 23"/>
                <a:gd name="T5" fmla="*/ 0 h 37"/>
                <a:gd name="T6" fmla="*/ 13 w 23"/>
                <a:gd name="T7" fmla="*/ 1 h 37"/>
                <a:gd name="T8" fmla="*/ 9 w 23"/>
                <a:gd name="T9" fmla="*/ 5 h 37"/>
                <a:gd name="T10" fmla="*/ 0 w 23"/>
                <a:gd name="T11" fmla="*/ 17 h 37"/>
                <a:gd name="T12" fmla="*/ 3 w 23"/>
                <a:gd name="T13" fmla="*/ 34 h 37"/>
                <a:gd name="T14" fmla="*/ 7 w 23"/>
                <a:gd name="T15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7" y="36"/>
                  </a:moveTo>
                  <a:lnTo>
                    <a:pt x="22" y="32"/>
                  </a:lnTo>
                  <a:lnTo>
                    <a:pt x="21" y="0"/>
                  </a:lnTo>
                  <a:lnTo>
                    <a:pt x="13" y="1"/>
                  </a:lnTo>
                  <a:lnTo>
                    <a:pt x="9" y="5"/>
                  </a:lnTo>
                  <a:lnTo>
                    <a:pt x="0" y="17"/>
                  </a:lnTo>
                  <a:lnTo>
                    <a:pt x="3" y="34"/>
                  </a:lnTo>
                  <a:lnTo>
                    <a:pt x="7" y="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0" name="Freeform 80">
              <a:extLst>
                <a:ext uri="{FF2B5EF4-FFF2-40B4-BE49-F238E27FC236}">
                  <a16:creationId xmlns:a16="http://schemas.microsoft.com/office/drawing/2014/main" id="{8272E6FA-CC5C-3586-82C6-5BE03CF69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0227" y="5434293"/>
              <a:ext cx="30176" cy="53493"/>
            </a:xfrm>
            <a:custGeom>
              <a:avLst/>
              <a:gdLst>
                <a:gd name="T0" fmla="*/ 18 w 31"/>
                <a:gd name="T1" fmla="*/ 53 h 54"/>
                <a:gd name="T2" fmla="*/ 26 w 31"/>
                <a:gd name="T3" fmla="*/ 49 h 54"/>
                <a:gd name="T4" fmla="*/ 30 w 31"/>
                <a:gd name="T5" fmla="*/ 43 h 54"/>
                <a:gd name="T6" fmla="*/ 30 w 31"/>
                <a:gd name="T7" fmla="*/ 22 h 54"/>
                <a:gd name="T8" fmla="*/ 29 w 31"/>
                <a:gd name="T9" fmla="*/ 6 h 54"/>
                <a:gd name="T10" fmla="*/ 22 w 31"/>
                <a:gd name="T11" fmla="*/ 0 h 54"/>
                <a:gd name="T12" fmla="*/ 0 w 31"/>
                <a:gd name="T13" fmla="*/ 0 h 54"/>
                <a:gd name="T14" fmla="*/ 2 w 31"/>
                <a:gd name="T15" fmla="*/ 16 h 54"/>
                <a:gd name="T16" fmla="*/ 17 w 31"/>
                <a:gd name="T17" fmla="*/ 30 h 54"/>
                <a:gd name="T18" fmla="*/ 9 w 31"/>
                <a:gd name="T19" fmla="*/ 43 h 54"/>
                <a:gd name="T20" fmla="*/ 11 w 31"/>
                <a:gd name="T21" fmla="*/ 53 h 54"/>
                <a:gd name="T22" fmla="*/ 18 w 31"/>
                <a:gd name="T2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54">
                  <a:moveTo>
                    <a:pt x="18" y="53"/>
                  </a:moveTo>
                  <a:lnTo>
                    <a:pt x="26" y="49"/>
                  </a:lnTo>
                  <a:lnTo>
                    <a:pt x="30" y="43"/>
                  </a:lnTo>
                  <a:lnTo>
                    <a:pt x="30" y="22"/>
                  </a:lnTo>
                  <a:lnTo>
                    <a:pt x="29" y="6"/>
                  </a:lnTo>
                  <a:lnTo>
                    <a:pt x="22" y="0"/>
                  </a:lnTo>
                  <a:lnTo>
                    <a:pt x="0" y="0"/>
                  </a:lnTo>
                  <a:lnTo>
                    <a:pt x="2" y="16"/>
                  </a:lnTo>
                  <a:lnTo>
                    <a:pt x="17" y="30"/>
                  </a:lnTo>
                  <a:lnTo>
                    <a:pt x="9" y="43"/>
                  </a:lnTo>
                  <a:lnTo>
                    <a:pt x="11" y="53"/>
                  </a:lnTo>
                  <a:lnTo>
                    <a:pt x="18" y="5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1" name="Freeform 81">
              <a:extLst>
                <a:ext uri="{FF2B5EF4-FFF2-40B4-BE49-F238E27FC236}">
                  <a16:creationId xmlns:a16="http://schemas.microsoft.com/office/drawing/2014/main" id="{A8D79FA2-FB87-E9C0-1068-499EF7C25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7882" y="5316334"/>
              <a:ext cx="86412" cy="61722"/>
            </a:xfrm>
            <a:custGeom>
              <a:avLst/>
              <a:gdLst>
                <a:gd name="T0" fmla="*/ 75 w 88"/>
                <a:gd name="T1" fmla="*/ 48 h 63"/>
                <a:gd name="T2" fmla="*/ 87 w 88"/>
                <a:gd name="T3" fmla="*/ 48 h 63"/>
                <a:gd name="T4" fmla="*/ 73 w 88"/>
                <a:gd name="T5" fmla="*/ 28 h 63"/>
                <a:gd name="T6" fmla="*/ 60 w 88"/>
                <a:gd name="T7" fmla="*/ 10 h 63"/>
                <a:gd name="T8" fmla="*/ 47 w 88"/>
                <a:gd name="T9" fmla="*/ 0 h 63"/>
                <a:gd name="T10" fmla="*/ 33 w 88"/>
                <a:gd name="T11" fmla="*/ 10 h 63"/>
                <a:gd name="T12" fmla="*/ 19 w 88"/>
                <a:gd name="T13" fmla="*/ 18 h 63"/>
                <a:gd name="T14" fmla="*/ 2 w 88"/>
                <a:gd name="T15" fmla="*/ 30 h 63"/>
                <a:gd name="T16" fmla="*/ 0 w 88"/>
                <a:gd name="T17" fmla="*/ 48 h 63"/>
                <a:gd name="T18" fmla="*/ 14 w 88"/>
                <a:gd name="T19" fmla="*/ 48 h 63"/>
                <a:gd name="T20" fmla="*/ 28 w 88"/>
                <a:gd name="T21" fmla="*/ 38 h 63"/>
                <a:gd name="T22" fmla="*/ 39 w 88"/>
                <a:gd name="T23" fmla="*/ 34 h 63"/>
                <a:gd name="T24" fmla="*/ 33 w 88"/>
                <a:gd name="T25" fmla="*/ 56 h 63"/>
                <a:gd name="T26" fmla="*/ 52 w 88"/>
                <a:gd name="T27" fmla="*/ 62 h 63"/>
                <a:gd name="T28" fmla="*/ 67 w 88"/>
                <a:gd name="T29" fmla="*/ 50 h 63"/>
                <a:gd name="T30" fmla="*/ 66 w 88"/>
                <a:gd name="T31" fmla="*/ 42 h 63"/>
                <a:gd name="T32" fmla="*/ 75 w 88"/>
                <a:gd name="T3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63">
                  <a:moveTo>
                    <a:pt x="75" y="48"/>
                  </a:moveTo>
                  <a:lnTo>
                    <a:pt x="87" y="48"/>
                  </a:lnTo>
                  <a:lnTo>
                    <a:pt x="73" y="28"/>
                  </a:lnTo>
                  <a:lnTo>
                    <a:pt x="60" y="10"/>
                  </a:lnTo>
                  <a:lnTo>
                    <a:pt x="47" y="0"/>
                  </a:lnTo>
                  <a:lnTo>
                    <a:pt x="33" y="10"/>
                  </a:lnTo>
                  <a:lnTo>
                    <a:pt x="19" y="18"/>
                  </a:lnTo>
                  <a:lnTo>
                    <a:pt x="2" y="30"/>
                  </a:lnTo>
                  <a:lnTo>
                    <a:pt x="0" y="48"/>
                  </a:lnTo>
                  <a:lnTo>
                    <a:pt x="14" y="48"/>
                  </a:lnTo>
                  <a:lnTo>
                    <a:pt x="28" y="38"/>
                  </a:lnTo>
                  <a:lnTo>
                    <a:pt x="39" y="34"/>
                  </a:lnTo>
                  <a:lnTo>
                    <a:pt x="33" y="56"/>
                  </a:lnTo>
                  <a:lnTo>
                    <a:pt x="52" y="62"/>
                  </a:lnTo>
                  <a:lnTo>
                    <a:pt x="67" y="50"/>
                  </a:lnTo>
                  <a:lnTo>
                    <a:pt x="66" y="42"/>
                  </a:lnTo>
                  <a:lnTo>
                    <a:pt x="75" y="4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2" name="Freeform 82">
              <a:extLst>
                <a:ext uri="{FF2B5EF4-FFF2-40B4-BE49-F238E27FC236}">
                  <a16:creationId xmlns:a16="http://schemas.microsoft.com/office/drawing/2014/main" id="{3DD3EBEA-FC79-2472-BE3B-EA99725F2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2267" y="5261471"/>
              <a:ext cx="35662" cy="30176"/>
            </a:xfrm>
            <a:custGeom>
              <a:avLst/>
              <a:gdLst>
                <a:gd name="T0" fmla="*/ 35 w 36"/>
                <a:gd name="T1" fmla="*/ 7 h 30"/>
                <a:gd name="T2" fmla="*/ 31 w 36"/>
                <a:gd name="T3" fmla="*/ 25 h 30"/>
                <a:gd name="T4" fmla="*/ 31 w 36"/>
                <a:gd name="T5" fmla="*/ 8 h 30"/>
                <a:gd name="T6" fmla="*/ 29 w 36"/>
                <a:gd name="T7" fmla="*/ 0 h 30"/>
                <a:gd name="T8" fmla="*/ 16 w 36"/>
                <a:gd name="T9" fmla="*/ 0 h 30"/>
                <a:gd name="T10" fmla="*/ 1 w 36"/>
                <a:gd name="T11" fmla="*/ 6 h 30"/>
                <a:gd name="T12" fmla="*/ 0 w 36"/>
                <a:gd name="T13" fmla="*/ 25 h 30"/>
                <a:gd name="T14" fmla="*/ 7 w 36"/>
                <a:gd name="T15" fmla="*/ 29 h 30"/>
                <a:gd name="T16" fmla="*/ 12 w 36"/>
                <a:gd name="T17" fmla="*/ 21 h 30"/>
                <a:gd name="T18" fmla="*/ 17 w 36"/>
                <a:gd name="T19" fmla="*/ 21 h 30"/>
                <a:gd name="T20" fmla="*/ 28 w 36"/>
                <a:gd name="T21" fmla="*/ 25 h 30"/>
                <a:gd name="T22" fmla="*/ 35 w 36"/>
                <a:gd name="T2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30">
                  <a:moveTo>
                    <a:pt x="35" y="7"/>
                  </a:moveTo>
                  <a:lnTo>
                    <a:pt x="31" y="25"/>
                  </a:lnTo>
                  <a:lnTo>
                    <a:pt x="31" y="8"/>
                  </a:lnTo>
                  <a:lnTo>
                    <a:pt x="29" y="0"/>
                  </a:lnTo>
                  <a:lnTo>
                    <a:pt x="16" y="0"/>
                  </a:lnTo>
                  <a:lnTo>
                    <a:pt x="1" y="6"/>
                  </a:lnTo>
                  <a:lnTo>
                    <a:pt x="0" y="25"/>
                  </a:lnTo>
                  <a:lnTo>
                    <a:pt x="7" y="29"/>
                  </a:lnTo>
                  <a:lnTo>
                    <a:pt x="12" y="21"/>
                  </a:lnTo>
                  <a:lnTo>
                    <a:pt x="17" y="21"/>
                  </a:lnTo>
                  <a:lnTo>
                    <a:pt x="28" y="25"/>
                  </a:lnTo>
                  <a:lnTo>
                    <a:pt x="35" y="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3" name="Freeform 83">
              <a:extLst>
                <a:ext uri="{FF2B5EF4-FFF2-40B4-BE49-F238E27FC236}">
                  <a16:creationId xmlns:a16="http://schemas.microsoft.com/office/drawing/2014/main" id="{9C73CDC2-B58C-E19A-94AC-63903F087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945" y="5158600"/>
              <a:ext cx="34290" cy="31547"/>
            </a:xfrm>
            <a:custGeom>
              <a:avLst/>
              <a:gdLst>
                <a:gd name="T0" fmla="*/ 24 w 35"/>
                <a:gd name="T1" fmla="*/ 27 h 31"/>
                <a:gd name="T2" fmla="*/ 34 w 35"/>
                <a:gd name="T3" fmla="*/ 19 h 31"/>
                <a:gd name="T4" fmla="*/ 28 w 35"/>
                <a:gd name="T5" fmla="*/ 16 h 31"/>
                <a:gd name="T6" fmla="*/ 25 w 35"/>
                <a:gd name="T7" fmla="*/ 2 h 31"/>
                <a:gd name="T8" fmla="*/ 15 w 35"/>
                <a:gd name="T9" fmla="*/ 0 h 31"/>
                <a:gd name="T10" fmla="*/ 0 w 35"/>
                <a:gd name="T11" fmla="*/ 18 h 31"/>
                <a:gd name="T12" fmla="*/ 4 w 35"/>
                <a:gd name="T13" fmla="*/ 27 h 31"/>
                <a:gd name="T14" fmla="*/ 16 w 35"/>
                <a:gd name="T15" fmla="*/ 30 h 31"/>
                <a:gd name="T16" fmla="*/ 24 w 35"/>
                <a:gd name="T17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1">
                  <a:moveTo>
                    <a:pt x="24" y="27"/>
                  </a:moveTo>
                  <a:lnTo>
                    <a:pt x="34" y="19"/>
                  </a:lnTo>
                  <a:lnTo>
                    <a:pt x="28" y="16"/>
                  </a:lnTo>
                  <a:lnTo>
                    <a:pt x="25" y="2"/>
                  </a:lnTo>
                  <a:lnTo>
                    <a:pt x="15" y="0"/>
                  </a:lnTo>
                  <a:lnTo>
                    <a:pt x="0" y="18"/>
                  </a:lnTo>
                  <a:lnTo>
                    <a:pt x="4" y="27"/>
                  </a:lnTo>
                  <a:lnTo>
                    <a:pt x="16" y="30"/>
                  </a:lnTo>
                  <a:lnTo>
                    <a:pt x="24" y="2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4" name="Freeform 84">
              <a:extLst>
                <a:ext uri="{FF2B5EF4-FFF2-40B4-BE49-F238E27FC236}">
                  <a16:creationId xmlns:a16="http://schemas.microsoft.com/office/drawing/2014/main" id="{3E54530C-C569-D233-2768-6008F36E8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6526" y="5420578"/>
              <a:ext cx="197512" cy="131674"/>
            </a:xfrm>
            <a:custGeom>
              <a:avLst/>
              <a:gdLst>
                <a:gd name="T0" fmla="*/ 192 w 200"/>
                <a:gd name="T1" fmla="*/ 113 h 133"/>
                <a:gd name="T2" fmla="*/ 199 w 200"/>
                <a:gd name="T3" fmla="*/ 118 h 133"/>
                <a:gd name="T4" fmla="*/ 195 w 200"/>
                <a:gd name="T5" fmla="*/ 102 h 133"/>
                <a:gd name="T6" fmla="*/ 173 w 200"/>
                <a:gd name="T7" fmla="*/ 100 h 133"/>
                <a:gd name="T8" fmla="*/ 161 w 200"/>
                <a:gd name="T9" fmla="*/ 97 h 133"/>
                <a:gd name="T10" fmla="*/ 146 w 200"/>
                <a:gd name="T11" fmla="*/ 70 h 133"/>
                <a:gd name="T12" fmla="*/ 143 w 200"/>
                <a:gd name="T13" fmla="*/ 53 h 133"/>
                <a:gd name="T14" fmla="*/ 131 w 200"/>
                <a:gd name="T15" fmla="*/ 42 h 133"/>
                <a:gd name="T16" fmla="*/ 98 w 200"/>
                <a:gd name="T17" fmla="*/ 41 h 133"/>
                <a:gd name="T18" fmla="*/ 76 w 200"/>
                <a:gd name="T19" fmla="*/ 34 h 133"/>
                <a:gd name="T20" fmla="*/ 56 w 200"/>
                <a:gd name="T21" fmla="*/ 20 h 133"/>
                <a:gd name="T22" fmla="*/ 41 w 200"/>
                <a:gd name="T23" fmla="*/ 8 h 133"/>
                <a:gd name="T24" fmla="*/ 36 w 200"/>
                <a:gd name="T25" fmla="*/ 0 h 133"/>
                <a:gd name="T26" fmla="*/ 25 w 200"/>
                <a:gd name="T27" fmla="*/ 0 h 133"/>
                <a:gd name="T28" fmla="*/ 7 w 200"/>
                <a:gd name="T29" fmla="*/ 19 h 133"/>
                <a:gd name="T30" fmla="*/ 0 w 200"/>
                <a:gd name="T31" fmla="*/ 31 h 133"/>
                <a:gd name="T32" fmla="*/ 5 w 200"/>
                <a:gd name="T33" fmla="*/ 31 h 133"/>
                <a:gd name="T34" fmla="*/ 20 w 200"/>
                <a:gd name="T35" fmla="*/ 28 h 133"/>
                <a:gd name="T36" fmla="*/ 35 w 200"/>
                <a:gd name="T37" fmla="*/ 38 h 133"/>
                <a:gd name="T38" fmla="*/ 46 w 200"/>
                <a:gd name="T39" fmla="*/ 47 h 133"/>
                <a:gd name="T40" fmla="*/ 68 w 200"/>
                <a:gd name="T41" fmla="*/ 59 h 133"/>
                <a:gd name="T42" fmla="*/ 74 w 200"/>
                <a:gd name="T43" fmla="*/ 74 h 133"/>
                <a:gd name="T44" fmla="*/ 92 w 200"/>
                <a:gd name="T45" fmla="*/ 82 h 133"/>
                <a:gd name="T46" fmla="*/ 115 w 200"/>
                <a:gd name="T47" fmla="*/ 82 h 133"/>
                <a:gd name="T48" fmla="*/ 140 w 200"/>
                <a:gd name="T49" fmla="*/ 95 h 133"/>
                <a:gd name="T50" fmla="*/ 148 w 200"/>
                <a:gd name="T51" fmla="*/ 106 h 133"/>
                <a:gd name="T52" fmla="*/ 156 w 200"/>
                <a:gd name="T53" fmla="*/ 123 h 133"/>
                <a:gd name="T54" fmla="*/ 169 w 200"/>
                <a:gd name="T55" fmla="*/ 132 h 133"/>
                <a:gd name="T56" fmla="*/ 181 w 200"/>
                <a:gd name="T57" fmla="*/ 132 h 133"/>
                <a:gd name="T58" fmla="*/ 195 w 200"/>
                <a:gd name="T59" fmla="*/ 132 h 133"/>
                <a:gd name="T60" fmla="*/ 192 w 200"/>
                <a:gd name="T61" fmla="*/ 11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33">
                  <a:moveTo>
                    <a:pt x="192" y="113"/>
                  </a:moveTo>
                  <a:lnTo>
                    <a:pt x="199" y="118"/>
                  </a:lnTo>
                  <a:lnTo>
                    <a:pt x="195" y="102"/>
                  </a:lnTo>
                  <a:lnTo>
                    <a:pt x="173" y="100"/>
                  </a:lnTo>
                  <a:lnTo>
                    <a:pt x="161" y="97"/>
                  </a:lnTo>
                  <a:lnTo>
                    <a:pt x="146" y="70"/>
                  </a:lnTo>
                  <a:lnTo>
                    <a:pt x="143" y="53"/>
                  </a:lnTo>
                  <a:lnTo>
                    <a:pt x="131" y="42"/>
                  </a:lnTo>
                  <a:lnTo>
                    <a:pt x="98" y="41"/>
                  </a:lnTo>
                  <a:lnTo>
                    <a:pt x="76" y="34"/>
                  </a:lnTo>
                  <a:lnTo>
                    <a:pt x="56" y="20"/>
                  </a:lnTo>
                  <a:lnTo>
                    <a:pt x="41" y="8"/>
                  </a:lnTo>
                  <a:lnTo>
                    <a:pt x="36" y="0"/>
                  </a:lnTo>
                  <a:lnTo>
                    <a:pt x="25" y="0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20" y="28"/>
                  </a:lnTo>
                  <a:lnTo>
                    <a:pt x="35" y="38"/>
                  </a:lnTo>
                  <a:lnTo>
                    <a:pt x="46" y="47"/>
                  </a:lnTo>
                  <a:lnTo>
                    <a:pt x="68" y="59"/>
                  </a:lnTo>
                  <a:lnTo>
                    <a:pt x="74" y="74"/>
                  </a:lnTo>
                  <a:lnTo>
                    <a:pt x="92" y="82"/>
                  </a:lnTo>
                  <a:lnTo>
                    <a:pt x="115" y="82"/>
                  </a:lnTo>
                  <a:lnTo>
                    <a:pt x="140" y="95"/>
                  </a:lnTo>
                  <a:lnTo>
                    <a:pt x="148" y="106"/>
                  </a:lnTo>
                  <a:lnTo>
                    <a:pt x="156" y="123"/>
                  </a:lnTo>
                  <a:lnTo>
                    <a:pt x="169" y="132"/>
                  </a:lnTo>
                  <a:lnTo>
                    <a:pt x="181" y="132"/>
                  </a:lnTo>
                  <a:lnTo>
                    <a:pt x="195" y="132"/>
                  </a:lnTo>
                  <a:lnTo>
                    <a:pt x="192" y="11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5" name="Freeform 86">
              <a:extLst>
                <a:ext uri="{FF2B5EF4-FFF2-40B4-BE49-F238E27FC236}">
                  <a16:creationId xmlns:a16="http://schemas.microsoft.com/office/drawing/2014/main" id="{20E6B65D-841E-AE99-DC71-328D90C83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15" y="2962658"/>
              <a:ext cx="421083" cy="448515"/>
            </a:xfrm>
            <a:custGeom>
              <a:avLst/>
              <a:gdLst>
                <a:gd name="T0" fmla="*/ 364 w 427"/>
                <a:gd name="T1" fmla="*/ 25 h 454"/>
                <a:gd name="T2" fmla="*/ 351 w 427"/>
                <a:gd name="T3" fmla="*/ 5 h 454"/>
                <a:gd name="T4" fmla="*/ 308 w 427"/>
                <a:gd name="T5" fmla="*/ 12 h 454"/>
                <a:gd name="T6" fmla="*/ 290 w 427"/>
                <a:gd name="T7" fmla="*/ 34 h 454"/>
                <a:gd name="T8" fmla="*/ 270 w 427"/>
                <a:gd name="T9" fmla="*/ 61 h 454"/>
                <a:gd name="T10" fmla="*/ 296 w 427"/>
                <a:gd name="T11" fmla="*/ 77 h 454"/>
                <a:gd name="T12" fmla="*/ 256 w 427"/>
                <a:gd name="T13" fmla="*/ 95 h 454"/>
                <a:gd name="T14" fmla="*/ 230 w 427"/>
                <a:gd name="T15" fmla="*/ 101 h 454"/>
                <a:gd name="T16" fmla="*/ 167 w 427"/>
                <a:gd name="T17" fmla="*/ 70 h 454"/>
                <a:gd name="T18" fmla="*/ 133 w 427"/>
                <a:gd name="T19" fmla="*/ 106 h 454"/>
                <a:gd name="T20" fmla="*/ 154 w 427"/>
                <a:gd name="T21" fmla="*/ 133 h 454"/>
                <a:gd name="T22" fmla="*/ 104 w 427"/>
                <a:gd name="T23" fmla="*/ 161 h 454"/>
                <a:gd name="T24" fmla="*/ 108 w 427"/>
                <a:gd name="T25" fmla="*/ 196 h 454"/>
                <a:gd name="T26" fmla="*/ 138 w 427"/>
                <a:gd name="T27" fmla="*/ 219 h 454"/>
                <a:gd name="T28" fmla="*/ 144 w 427"/>
                <a:gd name="T29" fmla="*/ 244 h 454"/>
                <a:gd name="T30" fmla="*/ 108 w 427"/>
                <a:gd name="T31" fmla="*/ 283 h 454"/>
                <a:gd name="T32" fmla="*/ 80 w 427"/>
                <a:gd name="T33" fmla="*/ 296 h 454"/>
                <a:gd name="T34" fmla="*/ 92 w 427"/>
                <a:gd name="T35" fmla="*/ 299 h 454"/>
                <a:gd name="T36" fmla="*/ 143 w 427"/>
                <a:gd name="T37" fmla="*/ 299 h 454"/>
                <a:gd name="T38" fmla="*/ 154 w 427"/>
                <a:gd name="T39" fmla="*/ 303 h 454"/>
                <a:gd name="T40" fmla="*/ 152 w 427"/>
                <a:gd name="T41" fmla="*/ 317 h 454"/>
                <a:gd name="T42" fmla="*/ 81 w 427"/>
                <a:gd name="T43" fmla="*/ 314 h 454"/>
                <a:gd name="T44" fmla="*/ 47 w 427"/>
                <a:gd name="T45" fmla="*/ 332 h 454"/>
                <a:gd name="T46" fmla="*/ 7 w 427"/>
                <a:gd name="T47" fmla="*/ 342 h 454"/>
                <a:gd name="T48" fmla="*/ 22 w 427"/>
                <a:gd name="T49" fmla="*/ 362 h 454"/>
                <a:gd name="T50" fmla="*/ 12 w 427"/>
                <a:gd name="T51" fmla="*/ 390 h 454"/>
                <a:gd name="T52" fmla="*/ 48 w 427"/>
                <a:gd name="T53" fmla="*/ 403 h 454"/>
                <a:gd name="T54" fmla="*/ 29 w 427"/>
                <a:gd name="T55" fmla="*/ 415 h 454"/>
                <a:gd name="T56" fmla="*/ 57 w 427"/>
                <a:gd name="T57" fmla="*/ 423 h 454"/>
                <a:gd name="T58" fmla="*/ 31 w 427"/>
                <a:gd name="T59" fmla="*/ 434 h 454"/>
                <a:gd name="T60" fmla="*/ 60 w 427"/>
                <a:gd name="T61" fmla="*/ 447 h 454"/>
                <a:gd name="T62" fmla="*/ 81 w 427"/>
                <a:gd name="T63" fmla="*/ 447 h 454"/>
                <a:gd name="T64" fmla="*/ 125 w 427"/>
                <a:gd name="T65" fmla="*/ 451 h 454"/>
                <a:gd name="T66" fmla="*/ 156 w 427"/>
                <a:gd name="T67" fmla="*/ 438 h 454"/>
                <a:gd name="T68" fmla="*/ 169 w 427"/>
                <a:gd name="T69" fmla="*/ 443 h 454"/>
                <a:gd name="T70" fmla="*/ 213 w 427"/>
                <a:gd name="T71" fmla="*/ 440 h 454"/>
                <a:gd name="T72" fmla="*/ 251 w 427"/>
                <a:gd name="T73" fmla="*/ 423 h 454"/>
                <a:gd name="T74" fmla="*/ 308 w 427"/>
                <a:gd name="T75" fmla="*/ 432 h 454"/>
                <a:gd name="T76" fmla="*/ 336 w 427"/>
                <a:gd name="T77" fmla="*/ 419 h 454"/>
                <a:gd name="T78" fmla="*/ 367 w 427"/>
                <a:gd name="T79" fmla="*/ 374 h 454"/>
                <a:gd name="T80" fmla="*/ 389 w 427"/>
                <a:gd name="T81" fmla="*/ 325 h 454"/>
                <a:gd name="T82" fmla="*/ 400 w 427"/>
                <a:gd name="T83" fmla="*/ 289 h 454"/>
                <a:gd name="T84" fmla="*/ 406 w 427"/>
                <a:gd name="T85" fmla="*/ 215 h 454"/>
                <a:gd name="T86" fmla="*/ 420 w 427"/>
                <a:gd name="T87" fmla="*/ 202 h 454"/>
                <a:gd name="T88" fmla="*/ 426 w 427"/>
                <a:gd name="T89" fmla="*/ 163 h 454"/>
                <a:gd name="T90" fmla="*/ 368 w 427"/>
                <a:gd name="T91" fmla="*/ 133 h 454"/>
                <a:gd name="T92" fmla="*/ 316 w 427"/>
                <a:gd name="T93" fmla="*/ 114 h 454"/>
                <a:gd name="T94" fmla="*/ 340 w 427"/>
                <a:gd name="T95" fmla="*/ 7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54">
                  <a:moveTo>
                    <a:pt x="359" y="42"/>
                  </a:moveTo>
                  <a:lnTo>
                    <a:pt x="361" y="37"/>
                  </a:lnTo>
                  <a:lnTo>
                    <a:pt x="362" y="37"/>
                  </a:lnTo>
                  <a:lnTo>
                    <a:pt x="364" y="25"/>
                  </a:lnTo>
                  <a:lnTo>
                    <a:pt x="369" y="8"/>
                  </a:lnTo>
                  <a:lnTo>
                    <a:pt x="368" y="3"/>
                  </a:lnTo>
                  <a:lnTo>
                    <a:pt x="359" y="2"/>
                  </a:lnTo>
                  <a:lnTo>
                    <a:pt x="351" y="5"/>
                  </a:lnTo>
                  <a:lnTo>
                    <a:pt x="344" y="6"/>
                  </a:lnTo>
                  <a:lnTo>
                    <a:pt x="340" y="0"/>
                  </a:lnTo>
                  <a:lnTo>
                    <a:pt x="322" y="5"/>
                  </a:lnTo>
                  <a:lnTo>
                    <a:pt x="308" y="12"/>
                  </a:lnTo>
                  <a:lnTo>
                    <a:pt x="300" y="12"/>
                  </a:lnTo>
                  <a:lnTo>
                    <a:pt x="291" y="23"/>
                  </a:lnTo>
                  <a:lnTo>
                    <a:pt x="292" y="31"/>
                  </a:lnTo>
                  <a:lnTo>
                    <a:pt x="290" y="34"/>
                  </a:lnTo>
                  <a:lnTo>
                    <a:pt x="276" y="42"/>
                  </a:lnTo>
                  <a:lnTo>
                    <a:pt x="257" y="47"/>
                  </a:lnTo>
                  <a:lnTo>
                    <a:pt x="258" y="57"/>
                  </a:lnTo>
                  <a:lnTo>
                    <a:pt x="270" y="61"/>
                  </a:lnTo>
                  <a:lnTo>
                    <a:pt x="275" y="66"/>
                  </a:lnTo>
                  <a:lnTo>
                    <a:pt x="284" y="66"/>
                  </a:lnTo>
                  <a:lnTo>
                    <a:pt x="297" y="70"/>
                  </a:lnTo>
                  <a:lnTo>
                    <a:pt x="296" y="77"/>
                  </a:lnTo>
                  <a:lnTo>
                    <a:pt x="286" y="87"/>
                  </a:lnTo>
                  <a:lnTo>
                    <a:pt x="280" y="87"/>
                  </a:lnTo>
                  <a:lnTo>
                    <a:pt x="266" y="91"/>
                  </a:lnTo>
                  <a:lnTo>
                    <a:pt x="256" y="95"/>
                  </a:lnTo>
                  <a:lnTo>
                    <a:pt x="255" y="101"/>
                  </a:lnTo>
                  <a:lnTo>
                    <a:pt x="252" y="108"/>
                  </a:lnTo>
                  <a:lnTo>
                    <a:pt x="251" y="110"/>
                  </a:lnTo>
                  <a:lnTo>
                    <a:pt x="230" y="101"/>
                  </a:lnTo>
                  <a:lnTo>
                    <a:pt x="216" y="100"/>
                  </a:lnTo>
                  <a:lnTo>
                    <a:pt x="203" y="97"/>
                  </a:lnTo>
                  <a:lnTo>
                    <a:pt x="202" y="87"/>
                  </a:lnTo>
                  <a:lnTo>
                    <a:pt x="167" y="70"/>
                  </a:lnTo>
                  <a:lnTo>
                    <a:pt x="155" y="77"/>
                  </a:lnTo>
                  <a:lnTo>
                    <a:pt x="144" y="89"/>
                  </a:lnTo>
                  <a:lnTo>
                    <a:pt x="141" y="112"/>
                  </a:lnTo>
                  <a:lnTo>
                    <a:pt x="133" y="106"/>
                  </a:lnTo>
                  <a:lnTo>
                    <a:pt x="120" y="104"/>
                  </a:lnTo>
                  <a:lnTo>
                    <a:pt x="126" y="119"/>
                  </a:lnTo>
                  <a:lnTo>
                    <a:pt x="145" y="129"/>
                  </a:lnTo>
                  <a:lnTo>
                    <a:pt x="154" y="133"/>
                  </a:lnTo>
                  <a:lnTo>
                    <a:pt x="154" y="142"/>
                  </a:lnTo>
                  <a:lnTo>
                    <a:pt x="127" y="148"/>
                  </a:lnTo>
                  <a:lnTo>
                    <a:pt x="117" y="157"/>
                  </a:lnTo>
                  <a:lnTo>
                    <a:pt x="104" y="161"/>
                  </a:lnTo>
                  <a:lnTo>
                    <a:pt x="98" y="171"/>
                  </a:lnTo>
                  <a:lnTo>
                    <a:pt x="105" y="184"/>
                  </a:lnTo>
                  <a:lnTo>
                    <a:pt x="111" y="188"/>
                  </a:lnTo>
                  <a:lnTo>
                    <a:pt x="108" y="196"/>
                  </a:lnTo>
                  <a:lnTo>
                    <a:pt x="117" y="201"/>
                  </a:lnTo>
                  <a:lnTo>
                    <a:pt x="126" y="201"/>
                  </a:lnTo>
                  <a:lnTo>
                    <a:pt x="125" y="212"/>
                  </a:lnTo>
                  <a:lnTo>
                    <a:pt x="138" y="219"/>
                  </a:lnTo>
                  <a:lnTo>
                    <a:pt x="171" y="231"/>
                  </a:lnTo>
                  <a:lnTo>
                    <a:pt x="173" y="239"/>
                  </a:lnTo>
                  <a:lnTo>
                    <a:pt x="165" y="243"/>
                  </a:lnTo>
                  <a:lnTo>
                    <a:pt x="144" y="244"/>
                  </a:lnTo>
                  <a:lnTo>
                    <a:pt x="129" y="252"/>
                  </a:lnTo>
                  <a:lnTo>
                    <a:pt x="124" y="261"/>
                  </a:lnTo>
                  <a:lnTo>
                    <a:pt x="120" y="272"/>
                  </a:lnTo>
                  <a:lnTo>
                    <a:pt x="108" y="283"/>
                  </a:lnTo>
                  <a:lnTo>
                    <a:pt x="98" y="289"/>
                  </a:lnTo>
                  <a:lnTo>
                    <a:pt x="85" y="294"/>
                  </a:lnTo>
                  <a:lnTo>
                    <a:pt x="82" y="294"/>
                  </a:lnTo>
                  <a:lnTo>
                    <a:pt x="80" y="296"/>
                  </a:lnTo>
                  <a:lnTo>
                    <a:pt x="78" y="296"/>
                  </a:lnTo>
                  <a:lnTo>
                    <a:pt x="79" y="298"/>
                  </a:lnTo>
                  <a:lnTo>
                    <a:pt x="90" y="299"/>
                  </a:lnTo>
                  <a:lnTo>
                    <a:pt x="92" y="299"/>
                  </a:lnTo>
                  <a:lnTo>
                    <a:pt x="99" y="301"/>
                  </a:lnTo>
                  <a:lnTo>
                    <a:pt x="114" y="304"/>
                  </a:lnTo>
                  <a:lnTo>
                    <a:pt x="128" y="307"/>
                  </a:lnTo>
                  <a:lnTo>
                    <a:pt x="143" y="299"/>
                  </a:lnTo>
                  <a:lnTo>
                    <a:pt x="154" y="293"/>
                  </a:lnTo>
                  <a:lnTo>
                    <a:pt x="158" y="291"/>
                  </a:lnTo>
                  <a:lnTo>
                    <a:pt x="158" y="293"/>
                  </a:lnTo>
                  <a:lnTo>
                    <a:pt x="154" y="303"/>
                  </a:lnTo>
                  <a:lnTo>
                    <a:pt x="154" y="307"/>
                  </a:lnTo>
                  <a:lnTo>
                    <a:pt x="165" y="314"/>
                  </a:lnTo>
                  <a:lnTo>
                    <a:pt x="165" y="317"/>
                  </a:lnTo>
                  <a:lnTo>
                    <a:pt x="152" y="317"/>
                  </a:lnTo>
                  <a:lnTo>
                    <a:pt x="132" y="313"/>
                  </a:lnTo>
                  <a:lnTo>
                    <a:pt x="113" y="313"/>
                  </a:lnTo>
                  <a:lnTo>
                    <a:pt x="90" y="305"/>
                  </a:lnTo>
                  <a:lnTo>
                    <a:pt x="81" y="314"/>
                  </a:lnTo>
                  <a:lnTo>
                    <a:pt x="64" y="324"/>
                  </a:lnTo>
                  <a:lnTo>
                    <a:pt x="60" y="334"/>
                  </a:lnTo>
                  <a:lnTo>
                    <a:pt x="54" y="337"/>
                  </a:lnTo>
                  <a:lnTo>
                    <a:pt x="47" y="332"/>
                  </a:lnTo>
                  <a:lnTo>
                    <a:pt x="36" y="332"/>
                  </a:lnTo>
                  <a:lnTo>
                    <a:pt x="27" y="326"/>
                  </a:lnTo>
                  <a:lnTo>
                    <a:pt x="16" y="332"/>
                  </a:lnTo>
                  <a:lnTo>
                    <a:pt x="7" y="342"/>
                  </a:lnTo>
                  <a:lnTo>
                    <a:pt x="26" y="347"/>
                  </a:lnTo>
                  <a:lnTo>
                    <a:pt x="45" y="351"/>
                  </a:lnTo>
                  <a:lnTo>
                    <a:pt x="45" y="360"/>
                  </a:lnTo>
                  <a:lnTo>
                    <a:pt x="22" y="362"/>
                  </a:lnTo>
                  <a:lnTo>
                    <a:pt x="5" y="371"/>
                  </a:lnTo>
                  <a:lnTo>
                    <a:pt x="0" y="379"/>
                  </a:lnTo>
                  <a:lnTo>
                    <a:pt x="10" y="382"/>
                  </a:lnTo>
                  <a:lnTo>
                    <a:pt x="12" y="390"/>
                  </a:lnTo>
                  <a:lnTo>
                    <a:pt x="11" y="392"/>
                  </a:lnTo>
                  <a:lnTo>
                    <a:pt x="14" y="392"/>
                  </a:lnTo>
                  <a:lnTo>
                    <a:pt x="50" y="394"/>
                  </a:lnTo>
                  <a:lnTo>
                    <a:pt x="48" y="403"/>
                  </a:lnTo>
                  <a:lnTo>
                    <a:pt x="33" y="405"/>
                  </a:lnTo>
                  <a:lnTo>
                    <a:pt x="8" y="415"/>
                  </a:lnTo>
                  <a:lnTo>
                    <a:pt x="14" y="416"/>
                  </a:lnTo>
                  <a:lnTo>
                    <a:pt x="29" y="415"/>
                  </a:lnTo>
                  <a:lnTo>
                    <a:pt x="39" y="419"/>
                  </a:lnTo>
                  <a:lnTo>
                    <a:pt x="52" y="419"/>
                  </a:lnTo>
                  <a:lnTo>
                    <a:pt x="56" y="417"/>
                  </a:lnTo>
                  <a:lnTo>
                    <a:pt x="57" y="423"/>
                  </a:lnTo>
                  <a:lnTo>
                    <a:pt x="50" y="430"/>
                  </a:lnTo>
                  <a:lnTo>
                    <a:pt x="41" y="428"/>
                  </a:lnTo>
                  <a:lnTo>
                    <a:pt x="29" y="430"/>
                  </a:lnTo>
                  <a:lnTo>
                    <a:pt x="31" y="434"/>
                  </a:lnTo>
                  <a:lnTo>
                    <a:pt x="29" y="441"/>
                  </a:lnTo>
                  <a:lnTo>
                    <a:pt x="45" y="440"/>
                  </a:lnTo>
                  <a:lnTo>
                    <a:pt x="57" y="442"/>
                  </a:lnTo>
                  <a:lnTo>
                    <a:pt x="60" y="447"/>
                  </a:lnTo>
                  <a:lnTo>
                    <a:pt x="67" y="451"/>
                  </a:lnTo>
                  <a:lnTo>
                    <a:pt x="72" y="451"/>
                  </a:lnTo>
                  <a:lnTo>
                    <a:pt x="75" y="449"/>
                  </a:lnTo>
                  <a:lnTo>
                    <a:pt x="81" y="447"/>
                  </a:lnTo>
                  <a:lnTo>
                    <a:pt x="90" y="451"/>
                  </a:lnTo>
                  <a:lnTo>
                    <a:pt x="101" y="451"/>
                  </a:lnTo>
                  <a:lnTo>
                    <a:pt x="112" y="453"/>
                  </a:lnTo>
                  <a:lnTo>
                    <a:pt x="125" y="451"/>
                  </a:lnTo>
                  <a:lnTo>
                    <a:pt x="137" y="451"/>
                  </a:lnTo>
                  <a:lnTo>
                    <a:pt x="142" y="450"/>
                  </a:lnTo>
                  <a:lnTo>
                    <a:pt x="151" y="447"/>
                  </a:lnTo>
                  <a:lnTo>
                    <a:pt x="156" y="438"/>
                  </a:lnTo>
                  <a:lnTo>
                    <a:pt x="158" y="426"/>
                  </a:lnTo>
                  <a:lnTo>
                    <a:pt x="164" y="430"/>
                  </a:lnTo>
                  <a:lnTo>
                    <a:pt x="164" y="440"/>
                  </a:lnTo>
                  <a:lnTo>
                    <a:pt x="169" y="443"/>
                  </a:lnTo>
                  <a:lnTo>
                    <a:pt x="191" y="441"/>
                  </a:lnTo>
                  <a:lnTo>
                    <a:pt x="200" y="433"/>
                  </a:lnTo>
                  <a:lnTo>
                    <a:pt x="205" y="435"/>
                  </a:lnTo>
                  <a:lnTo>
                    <a:pt x="213" y="440"/>
                  </a:lnTo>
                  <a:lnTo>
                    <a:pt x="220" y="435"/>
                  </a:lnTo>
                  <a:lnTo>
                    <a:pt x="226" y="425"/>
                  </a:lnTo>
                  <a:lnTo>
                    <a:pt x="232" y="422"/>
                  </a:lnTo>
                  <a:lnTo>
                    <a:pt x="251" y="423"/>
                  </a:lnTo>
                  <a:lnTo>
                    <a:pt x="270" y="426"/>
                  </a:lnTo>
                  <a:lnTo>
                    <a:pt x="280" y="424"/>
                  </a:lnTo>
                  <a:lnTo>
                    <a:pt x="290" y="425"/>
                  </a:lnTo>
                  <a:lnTo>
                    <a:pt x="308" y="432"/>
                  </a:lnTo>
                  <a:lnTo>
                    <a:pt x="318" y="440"/>
                  </a:lnTo>
                  <a:lnTo>
                    <a:pt x="329" y="442"/>
                  </a:lnTo>
                  <a:lnTo>
                    <a:pt x="337" y="434"/>
                  </a:lnTo>
                  <a:lnTo>
                    <a:pt x="336" y="419"/>
                  </a:lnTo>
                  <a:lnTo>
                    <a:pt x="342" y="410"/>
                  </a:lnTo>
                  <a:lnTo>
                    <a:pt x="353" y="395"/>
                  </a:lnTo>
                  <a:lnTo>
                    <a:pt x="364" y="375"/>
                  </a:lnTo>
                  <a:lnTo>
                    <a:pt x="367" y="374"/>
                  </a:lnTo>
                  <a:lnTo>
                    <a:pt x="378" y="361"/>
                  </a:lnTo>
                  <a:lnTo>
                    <a:pt x="386" y="349"/>
                  </a:lnTo>
                  <a:lnTo>
                    <a:pt x="387" y="345"/>
                  </a:lnTo>
                  <a:lnTo>
                    <a:pt x="389" y="325"/>
                  </a:lnTo>
                  <a:lnTo>
                    <a:pt x="391" y="319"/>
                  </a:lnTo>
                  <a:lnTo>
                    <a:pt x="394" y="297"/>
                  </a:lnTo>
                  <a:lnTo>
                    <a:pt x="394" y="291"/>
                  </a:lnTo>
                  <a:lnTo>
                    <a:pt x="400" y="289"/>
                  </a:lnTo>
                  <a:lnTo>
                    <a:pt x="405" y="281"/>
                  </a:lnTo>
                  <a:lnTo>
                    <a:pt x="410" y="267"/>
                  </a:lnTo>
                  <a:lnTo>
                    <a:pt x="408" y="256"/>
                  </a:lnTo>
                  <a:lnTo>
                    <a:pt x="406" y="215"/>
                  </a:lnTo>
                  <a:lnTo>
                    <a:pt x="410" y="203"/>
                  </a:lnTo>
                  <a:lnTo>
                    <a:pt x="424" y="204"/>
                  </a:lnTo>
                  <a:lnTo>
                    <a:pt x="424" y="203"/>
                  </a:lnTo>
                  <a:lnTo>
                    <a:pt x="420" y="202"/>
                  </a:lnTo>
                  <a:lnTo>
                    <a:pt x="419" y="193"/>
                  </a:lnTo>
                  <a:lnTo>
                    <a:pt x="424" y="178"/>
                  </a:lnTo>
                  <a:lnTo>
                    <a:pt x="426" y="172"/>
                  </a:lnTo>
                  <a:lnTo>
                    <a:pt x="426" y="163"/>
                  </a:lnTo>
                  <a:lnTo>
                    <a:pt x="420" y="148"/>
                  </a:lnTo>
                  <a:lnTo>
                    <a:pt x="413" y="135"/>
                  </a:lnTo>
                  <a:lnTo>
                    <a:pt x="394" y="135"/>
                  </a:lnTo>
                  <a:lnTo>
                    <a:pt x="368" y="133"/>
                  </a:lnTo>
                  <a:lnTo>
                    <a:pt x="353" y="146"/>
                  </a:lnTo>
                  <a:lnTo>
                    <a:pt x="331" y="157"/>
                  </a:lnTo>
                  <a:lnTo>
                    <a:pt x="318" y="142"/>
                  </a:lnTo>
                  <a:lnTo>
                    <a:pt x="316" y="114"/>
                  </a:lnTo>
                  <a:lnTo>
                    <a:pt x="299" y="91"/>
                  </a:lnTo>
                  <a:lnTo>
                    <a:pt x="318" y="85"/>
                  </a:lnTo>
                  <a:lnTo>
                    <a:pt x="324" y="67"/>
                  </a:lnTo>
                  <a:lnTo>
                    <a:pt x="340" y="70"/>
                  </a:lnTo>
                  <a:lnTo>
                    <a:pt x="351" y="59"/>
                  </a:lnTo>
                  <a:lnTo>
                    <a:pt x="359" y="45"/>
                  </a:lnTo>
                  <a:lnTo>
                    <a:pt x="359" y="4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6" name="Freeform 87">
              <a:extLst>
                <a:ext uri="{FF2B5EF4-FFF2-40B4-BE49-F238E27FC236}">
                  <a16:creationId xmlns:a16="http://schemas.microsoft.com/office/drawing/2014/main" id="{1A780CFF-951C-7BF0-E352-AAEFC281C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7235" y="5135283"/>
              <a:ext cx="157734" cy="327814"/>
            </a:xfrm>
            <a:custGeom>
              <a:avLst/>
              <a:gdLst>
                <a:gd name="T0" fmla="*/ 108 w 161"/>
                <a:gd name="T1" fmla="*/ 0 h 333"/>
                <a:gd name="T2" fmla="*/ 116 w 161"/>
                <a:gd name="T3" fmla="*/ 2 h 333"/>
                <a:gd name="T4" fmla="*/ 121 w 161"/>
                <a:gd name="T5" fmla="*/ 6 h 333"/>
                <a:gd name="T6" fmla="*/ 129 w 161"/>
                <a:gd name="T7" fmla="*/ 10 h 333"/>
                <a:gd name="T8" fmla="*/ 132 w 161"/>
                <a:gd name="T9" fmla="*/ 16 h 333"/>
                <a:gd name="T10" fmla="*/ 138 w 161"/>
                <a:gd name="T11" fmla="*/ 19 h 333"/>
                <a:gd name="T12" fmla="*/ 142 w 161"/>
                <a:gd name="T13" fmla="*/ 25 h 333"/>
                <a:gd name="T14" fmla="*/ 147 w 161"/>
                <a:gd name="T15" fmla="*/ 37 h 333"/>
                <a:gd name="T16" fmla="*/ 150 w 161"/>
                <a:gd name="T17" fmla="*/ 46 h 333"/>
                <a:gd name="T18" fmla="*/ 152 w 161"/>
                <a:gd name="T19" fmla="*/ 60 h 333"/>
                <a:gd name="T20" fmla="*/ 159 w 161"/>
                <a:gd name="T21" fmla="*/ 86 h 333"/>
                <a:gd name="T22" fmla="*/ 160 w 161"/>
                <a:gd name="T23" fmla="*/ 114 h 333"/>
                <a:gd name="T24" fmla="*/ 159 w 161"/>
                <a:gd name="T25" fmla="*/ 122 h 333"/>
                <a:gd name="T26" fmla="*/ 157 w 161"/>
                <a:gd name="T27" fmla="*/ 140 h 333"/>
                <a:gd name="T28" fmla="*/ 152 w 161"/>
                <a:gd name="T29" fmla="*/ 156 h 333"/>
                <a:gd name="T30" fmla="*/ 154 w 161"/>
                <a:gd name="T31" fmla="*/ 167 h 333"/>
                <a:gd name="T32" fmla="*/ 148 w 161"/>
                <a:gd name="T33" fmla="*/ 217 h 333"/>
                <a:gd name="T34" fmla="*/ 144 w 161"/>
                <a:gd name="T35" fmla="*/ 258 h 333"/>
                <a:gd name="T36" fmla="*/ 142 w 161"/>
                <a:gd name="T37" fmla="*/ 270 h 333"/>
                <a:gd name="T38" fmla="*/ 136 w 161"/>
                <a:gd name="T39" fmla="*/ 282 h 333"/>
                <a:gd name="T40" fmla="*/ 134 w 161"/>
                <a:gd name="T41" fmla="*/ 292 h 333"/>
                <a:gd name="T42" fmla="*/ 121 w 161"/>
                <a:gd name="T43" fmla="*/ 301 h 333"/>
                <a:gd name="T44" fmla="*/ 110 w 161"/>
                <a:gd name="T45" fmla="*/ 297 h 333"/>
                <a:gd name="T46" fmla="*/ 96 w 161"/>
                <a:gd name="T47" fmla="*/ 290 h 333"/>
                <a:gd name="T48" fmla="*/ 83 w 161"/>
                <a:gd name="T49" fmla="*/ 300 h 333"/>
                <a:gd name="T50" fmla="*/ 74 w 161"/>
                <a:gd name="T51" fmla="*/ 318 h 333"/>
                <a:gd name="T52" fmla="*/ 59 w 161"/>
                <a:gd name="T53" fmla="*/ 328 h 333"/>
                <a:gd name="T54" fmla="*/ 50 w 161"/>
                <a:gd name="T55" fmla="*/ 331 h 333"/>
                <a:gd name="T56" fmla="*/ 39 w 161"/>
                <a:gd name="T57" fmla="*/ 332 h 333"/>
                <a:gd name="T58" fmla="*/ 30 w 161"/>
                <a:gd name="T59" fmla="*/ 322 h 333"/>
                <a:gd name="T60" fmla="*/ 27 w 161"/>
                <a:gd name="T61" fmla="*/ 314 h 333"/>
                <a:gd name="T62" fmla="*/ 25 w 161"/>
                <a:gd name="T63" fmla="*/ 311 h 333"/>
                <a:gd name="T64" fmla="*/ 11 w 161"/>
                <a:gd name="T65" fmla="*/ 288 h 333"/>
                <a:gd name="T66" fmla="*/ 9 w 161"/>
                <a:gd name="T67" fmla="*/ 271 h 333"/>
                <a:gd name="T68" fmla="*/ 11 w 161"/>
                <a:gd name="T69" fmla="*/ 260 h 333"/>
                <a:gd name="T70" fmla="*/ 6 w 161"/>
                <a:gd name="T71" fmla="*/ 244 h 333"/>
                <a:gd name="T72" fmla="*/ 11 w 161"/>
                <a:gd name="T73" fmla="*/ 229 h 333"/>
                <a:gd name="T74" fmla="*/ 11 w 161"/>
                <a:gd name="T75" fmla="*/ 226 h 333"/>
                <a:gd name="T76" fmla="*/ 16 w 161"/>
                <a:gd name="T77" fmla="*/ 204 h 333"/>
                <a:gd name="T78" fmla="*/ 24 w 161"/>
                <a:gd name="T79" fmla="*/ 198 h 333"/>
                <a:gd name="T80" fmla="*/ 27 w 161"/>
                <a:gd name="T81" fmla="*/ 187 h 333"/>
                <a:gd name="T82" fmla="*/ 22 w 161"/>
                <a:gd name="T83" fmla="*/ 179 h 333"/>
                <a:gd name="T84" fmla="*/ 20 w 161"/>
                <a:gd name="T85" fmla="*/ 162 h 333"/>
                <a:gd name="T86" fmla="*/ 24 w 161"/>
                <a:gd name="T87" fmla="*/ 147 h 333"/>
                <a:gd name="T88" fmla="*/ 25 w 161"/>
                <a:gd name="T89" fmla="*/ 128 h 333"/>
                <a:gd name="T90" fmla="*/ 23 w 161"/>
                <a:gd name="T91" fmla="*/ 111 h 333"/>
                <a:gd name="T92" fmla="*/ 18 w 161"/>
                <a:gd name="T93" fmla="*/ 95 h 333"/>
                <a:gd name="T94" fmla="*/ 15 w 161"/>
                <a:gd name="T95" fmla="*/ 93 h 333"/>
                <a:gd name="T96" fmla="*/ 5 w 161"/>
                <a:gd name="T97" fmla="*/ 92 h 333"/>
                <a:gd name="T98" fmla="*/ 0 w 161"/>
                <a:gd name="T99" fmla="*/ 80 h 333"/>
                <a:gd name="T100" fmla="*/ 2 w 161"/>
                <a:gd name="T101" fmla="*/ 57 h 333"/>
                <a:gd name="T102" fmla="*/ 4 w 161"/>
                <a:gd name="T103" fmla="*/ 48 h 333"/>
                <a:gd name="T104" fmla="*/ 4 w 161"/>
                <a:gd name="T105" fmla="*/ 40 h 333"/>
                <a:gd name="T106" fmla="*/ 5 w 161"/>
                <a:gd name="T107" fmla="*/ 37 h 333"/>
                <a:gd name="T108" fmla="*/ 13 w 161"/>
                <a:gd name="T109" fmla="*/ 46 h 333"/>
                <a:gd name="T110" fmla="*/ 22 w 161"/>
                <a:gd name="T111" fmla="*/ 54 h 333"/>
                <a:gd name="T112" fmla="*/ 40 w 161"/>
                <a:gd name="T113" fmla="*/ 53 h 333"/>
                <a:gd name="T114" fmla="*/ 70 w 161"/>
                <a:gd name="T115" fmla="*/ 30 h 333"/>
                <a:gd name="T116" fmla="*/ 83 w 161"/>
                <a:gd name="T117" fmla="*/ 20 h 333"/>
                <a:gd name="T118" fmla="*/ 96 w 161"/>
                <a:gd name="T119" fmla="*/ 16 h 333"/>
                <a:gd name="T120" fmla="*/ 108 w 161"/>
                <a:gd name="T121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" h="333">
                  <a:moveTo>
                    <a:pt x="108" y="0"/>
                  </a:moveTo>
                  <a:lnTo>
                    <a:pt x="116" y="2"/>
                  </a:lnTo>
                  <a:lnTo>
                    <a:pt x="121" y="6"/>
                  </a:lnTo>
                  <a:lnTo>
                    <a:pt x="129" y="10"/>
                  </a:lnTo>
                  <a:lnTo>
                    <a:pt x="132" y="16"/>
                  </a:lnTo>
                  <a:lnTo>
                    <a:pt x="138" y="19"/>
                  </a:lnTo>
                  <a:lnTo>
                    <a:pt x="142" y="25"/>
                  </a:lnTo>
                  <a:lnTo>
                    <a:pt x="147" y="37"/>
                  </a:lnTo>
                  <a:lnTo>
                    <a:pt x="150" y="46"/>
                  </a:lnTo>
                  <a:lnTo>
                    <a:pt x="152" y="60"/>
                  </a:lnTo>
                  <a:lnTo>
                    <a:pt x="159" y="86"/>
                  </a:lnTo>
                  <a:lnTo>
                    <a:pt x="160" y="114"/>
                  </a:lnTo>
                  <a:lnTo>
                    <a:pt x="159" y="122"/>
                  </a:lnTo>
                  <a:lnTo>
                    <a:pt x="157" y="140"/>
                  </a:lnTo>
                  <a:lnTo>
                    <a:pt x="152" y="156"/>
                  </a:lnTo>
                  <a:lnTo>
                    <a:pt x="154" y="167"/>
                  </a:lnTo>
                  <a:lnTo>
                    <a:pt x="148" y="217"/>
                  </a:lnTo>
                  <a:lnTo>
                    <a:pt x="144" y="258"/>
                  </a:lnTo>
                  <a:lnTo>
                    <a:pt x="142" y="270"/>
                  </a:lnTo>
                  <a:lnTo>
                    <a:pt x="136" y="282"/>
                  </a:lnTo>
                  <a:lnTo>
                    <a:pt x="134" y="292"/>
                  </a:lnTo>
                  <a:lnTo>
                    <a:pt x="121" y="301"/>
                  </a:lnTo>
                  <a:lnTo>
                    <a:pt x="110" y="297"/>
                  </a:lnTo>
                  <a:lnTo>
                    <a:pt x="96" y="290"/>
                  </a:lnTo>
                  <a:lnTo>
                    <a:pt x="83" y="300"/>
                  </a:lnTo>
                  <a:lnTo>
                    <a:pt x="74" y="318"/>
                  </a:lnTo>
                  <a:lnTo>
                    <a:pt x="59" y="328"/>
                  </a:lnTo>
                  <a:lnTo>
                    <a:pt x="50" y="331"/>
                  </a:lnTo>
                  <a:lnTo>
                    <a:pt x="39" y="332"/>
                  </a:lnTo>
                  <a:lnTo>
                    <a:pt x="30" y="322"/>
                  </a:lnTo>
                  <a:lnTo>
                    <a:pt x="27" y="314"/>
                  </a:lnTo>
                  <a:lnTo>
                    <a:pt x="25" y="311"/>
                  </a:lnTo>
                  <a:lnTo>
                    <a:pt x="11" y="288"/>
                  </a:lnTo>
                  <a:lnTo>
                    <a:pt x="9" y="271"/>
                  </a:lnTo>
                  <a:lnTo>
                    <a:pt x="11" y="260"/>
                  </a:lnTo>
                  <a:lnTo>
                    <a:pt x="6" y="244"/>
                  </a:lnTo>
                  <a:lnTo>
                    <a:pt x="11" y="229"/>
                  </a:lnTo>
                  <a:lnTo>
                    <a:pt x="11" y="226"/>
                  </a:lnTo>
                  <a:lnTo>
                    <a:pt x="16" y="204"/>
                  </a:lnTo>
                  <a:lnTo>
                    <a:pt x="24" y="198"/>
                  </a:lnTo>
                  <a:lnTo>
                    <a:pt x="27" y="187"/>
                  </a:lnTo>
                  <a:lnTo>
                    <a:pt x="22" y="179"/>
                  </a:lnTo>
                  <a:lnTo>
                    <a:pt x="20" y="162"/>
                  </a:lnTo>
                  <a:lnTo>
                    <a:pt x="24" y="147"/>
                  </a:lnTo>
                  <a:lnTo>
                    <a:pt x="25" y="128"/>
                  </a:lnTo>
                  <a:lnTo>
                    <a:pt x="23" y="111"/>
                  </a:lnTo>
                  <a:lnTo>
                    <a:pt x="18" y="95"/>
                  </a:lnTo>
                  <a:lnTo>
                    <a:pt x="15" y="93"/>
                  </a:lnTo>
                  <a:lnTo>
                    <a:pt x="5" y="92"/>
                  </a:lnTo>
                  <a:lnTo>
                    <a:pt x="0" y="80"/>
                  </a:lnTo>
                  <a:lnTo>
                    <a:pt x="2" y="57"/>
                  </a:lnTo>
                  <a:lnTo>
                    <a:pt x="4" y="48"/>
                  </a:lnTo>
                  <a:lnTo>
                    <a:pt x="4" y="40"/>
                  </a:lnTo>
                  <a:lnTo>
                    <a:pt x="5" y="37"/>
                  </a:lnTo>
                  <a:lnTo>
                    <a:pt x="13" y="46"/>
                  </a:lnTo>
                  <a:lnTo>
                    <a:pt x="22" y="54"/>
                  </a:lnTo>
                  <a:lnTo>
                    <a:pt x="40" y="53"/>
                  </a:lnTo>
                  <a:lnTo>
                    <a:pt x="70" y="30"/>
                  </a:lnTo>
                  <a:lnTo>
                    <a:pt x="83" y="20"/>
                  </a:lnTo>
                  <a:lnTo>
                    <a:pt x="96" y="16"/>
                  </a:lnTo>
                  <a:lnTo>
                    <a:pt x="108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7" name="Freeform 88">
              <a:extLst>
                <a:ext uri="{FF2B5EF4-FFF2-40B4-BE49-F238E27FC236}">
                  <a16:creationId xmlns:a16="http://schemas.microsoft.com/office/drawing/2014/main" id="{64353543-2DF3-950B-8FE1-A04C0AE86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48" y="3461922"/>
              <a:ext cx="31547" cy="39776"/>
            </a:xfrm>
            <a:custGeom>
              <a:avLst/>
              <a:gdLst>
                <a:gd name="T0" fmla="*/ 28 w 32"/>
                <a:gd name="T1" fmla="*/ 10 h 40"/>
                <a:gd name="T2" fmla="*/ 31 w 32"/>
                <a:gd name="T3" fmla="*/ 4 h 40"/>
                <a:gd name="T4" fmla="*/ 29 w 32"/>
                <a:gd name="T5" fmla="*/ 0 h 40"/>
                <a:gd name="T6" fmla="*/ 21 w 32"/>
                <a:gd name="T7" fmla="*/ 12 h 40"/>
                <a:gd name="T8" fmla="*/ 6 w 32"/>
                <a:gd name="T9" fmla="*/ 26 h 40"/>
                <a:gd name="T10" fmla="*/ 0 w 32"/>
                <a:gd name="T11" fmla="*/ 39 h 40"/>
                <a:gd name="T12" fmla="*/ 12 w 32"/>
                <a:gd name="T13" fmla="*/ 32 h 40"/>
                <a:gd name="T14" fmla="*/ 20 w 32"/>
                <a:gd name="T15" fmla="*/ 17 h 40"/>
                <a:gd name="T16" fmla="*/ 28 w 32"/>
                <a:gd name="T17" fmla="*/ 11 h 40"/>
                <a:gd name="T18" fmla="*/ 28 w 32"/>
                <a:gd name="T19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40">
                  <a:moveTo>
                    <a:pt x="28" y="10"/>
                  </a:moveTo>
                  <a:lnTo>
                    <a:pt x="31" y="4"/>
                  </a:lnTo>
                  <a:lnTo>
                    <a:pt x="29" y="0"/>
                  </a:lnTo>
                  <a:lnTo>
                    <a:pt x="21" y="12"/>
                  </a:lnTo>
                  <a:lnTo>
                    <a:pt x="6" y="26"/>
                  </a:lnTo>
                  <a:lnTo>
                    <a:pt x="0" y="39"/>
                  </a:lnTo>
                  <a:lnTo>
                    <a:pt x="12" y="32"/>
                  </a:lnTo>
                  <a:lnTo>
                    <a:pt x="20" y="17"/>
                  </a:lnTo>
                  <a:lnTo>
                    <a:pt x="28" y="11"/>
                  </a:lnTo>
                  <a:lnTo>
                    <a:pt x="28" y="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8" name="Freeform 89">
              <a:extLst>
                <a:ext uri="{FF2B5EF4-FFF2-40B4-BE49-F238E27FC236}">
                  <a16:creationId xmlns:a16="http://schemas.microsoft.com/office/drawing/2014/main" id="{5E3363C5-74C3-B575-3806-62668FFC3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984" y="2434589"/>
              <a:ext cx="16459" cy="16459"/>
            </a:xfrm>
            <a:custGeom>
              <a:avLst/>
              <a:gdLst>
                <a:gd name="T0" fmla="*/ 2 w 17"/>
                <a:gd name="T1" fmla="*/ 16 h 17"/>
                <a:gd name="T2" fmla="*/ 16 w 17"/>
                <a:gd name="T3" fmla="*/ 0 h 17"/>
                <a:gd name="T4" fmla="*/ 6 w 17"/>
                <a:gd name="T5" fmla="*/ 0 h 17"/>
                <a:gd name="T6" fmla="*/ 0 w 17"/>
                <a:gd name="T7" fmla="*/ 3 h 17"/>
                <a:gd name="T8" fmla="*/ 0 w 17"/>
                <a:gd name="T9" fmla="*/ 9 h 17"/>
                <a:gd name="T10" fmla="*/ 0 w 17"/>
                <a:gd name="T11" fmla="*/ 16 h 17"/>
                <a:gd name="T12" fmla="*/ 2 w 17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2" y="16"/>
                  </a:moveTo>
                  <a:lnTo>
                    <a:pt x="16" y="0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16"/>
                  </a:lnTo>
                  <a:lnTo>
                    <a:pt x="2" y="1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19" name="Freeform 90">
              <a:extLst>
                <a:ext uri="{FF2B5EF4-FFF2-40B4-BE49-F238E27FC236}">
                  <a16:creationId xmlns:a16="http://schemas.microsoft.com/office/drawing/2014/main" id="{E1FB3C1B-96AD-6879-CA3D-10279B2D7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0128" y="4663450"/>
              <a:ext cx="477319" cy="667972"/>
            </a:xfrm>
            <a:custGeom>
              <a:avLst/>
              <a:gdLst>
                <a:gd name="T0" fmla="*/ 228 w 483"/>
                <a:gd name="T1" fmla="*/ 39 h 677"/>
                <a:gd name="T2" fmla="*/ 218 w 483"/>
                <a:gd name="T3" fmla="*/ 100 h 677"/>
                <a:gd name="T4" fmla="*/ 204 w 483"/>
                <a:gd name="T5" fmla="*/ 132 h 677"/>
                <a:gd name="T6" fmla="*/ 182 w 483"/>
                <a:gd name="T7" fmla="*/ 170 h 677"/>
                <a:gd name="T8" fmla="*/ 154 w 483"/>
                <a:gd name="T9" fmla="*/ 212 h 677"/>
                <a:gd name="T10" fmla="*/ 130 w 483"/>
                <a:gd name="T11" fmla="*/ 257 h 677"/>
                <a:gd name="T12" fmla="*/ 108 w 483"/>
                <a:gd name="T13" fmla="*/ 286 h 677"/>
                <a:gd name="T14" fmla="*/ 66 w 483"/>
                <a:gd name="T15" fmla="*/ 318 h 677"/>
                <a:gd name="T16" fmla="*/ 41 w 483"/>
                <a:gd name="T17" fmla="*/ 363 h 677"/>
                <a:gd name="T18" fmla="*/ 22 w 483"/>
                <a:gd name="T19" fmla="*/ 393 h 677"/>
                <a:gd name="T20" fmla="*/ 41 w 483"/>
                <a:gd name="T21" fmla="*/ 432 h 677"/>
                <a:gd name="T22" fmla="*/ 59 w 483"/>
                <a:gd name="T23" fmla="*/ 444 h 677"/>
                <a:gd name="T24" fmla="*/ 89 w 483"/>
                <a:gd name="T25" fmla="*/ 450 h 677"/>
                <a:gd name="T26" fmla="*/ 76 w 483"/>
                <a:gd name="T27" fmla="*/ 463 h 677"/>
                <a:gd name="T28" fmla="*/ 67 w 483"/>
                <a:gd name="T29" fmla="*/ 493 h 677"/>
                <a:gd name="T30" fmla="*/ 54 w 483"/>
                <a:gd name="T31" fmla="*/ 528 h 677"/>
                <a:gd name="T32" fmla="*/ 43 w 483"/>
                <a:gd name="T33" fmla="*/ 553 h 677"/>
                <a:gd name="T34" fmla="*/ 29 w 483"/>
                <a:gd name="T35" fmla="*/ 587 h 677"/>
                <a:gd name="T36" fmla="*/ 0 w 483"/>
                <a:gd name="T37" fmla="*/ 628 h 677"/>
                <a:gd name="T38" fmla="*/ 28 w 483"/>
                <a:gd name="T39" fmla="*/ 639 h 677"/>
                <a:gd name="T40" fmla="*/ 76 w 483"/>
                <a:gd name="T41" fmla="*/ 657 h 677"/>
                <a:gd name="T42" fmla="*/ 114 w 483"/>
                <a:gd name="T43" fmla="*/ 676 h 677"/>
                <a:gd name="T44" fmla="*/ 152 w 483"/>
                <a:gd name="T45" fmla="*/ 672 h 677"/>
                <a:gd name="T46" fmla="*/ 171 w 483"/>
                <a:gd name="T47" fmla="*/ 672 h 677"/>
                <a:gd name="T48" fmla="*/ 175 w 483"/>
                <a:gd name="T49" fmla="*/ 636 h 677"/>
                <a:gd name="T50" fmla="*/ 202 w 483"/>
                <a:gd name="T51" fmla="*/ 600 h 677"/>
                <a:gd name="T52" fmla="*/ 255 w 483"/>
                <a:gd name="T53" fmla="*/ 576 h 677"/>
                <a:gd name="T54" fmla="*/ 245 w 483"/>
                <a:gd name="T55" fmla="*/ 528 h 677"/>
                <a:gd name="T56" fmla="*/ 255 w 483"/>
                <a:gd name="T57" fmla="*/ 474 h 677"/>
                <a:gd name="T58" fmla="*/ 290 w 483"/>
                <a:gd name="T59" fmla="*/ 442 h 677"/>
                <a:gd name="T60" fmla="*/ 286 w 483"/>
                <a:gd name="T61" fmla="*/ 427 h 677"/>
                <a:gd name="T62" fmla="*/ 280 w 483"/>
                <a:gd name="T63" fmla="*/ 356 h 677"/>
                <a:gd name="T64" fmla="*/ 323 w 483"/>
                <a:gd name="T65" fmla="*/ 350 h 677"/>
                <a:gd name="T66" fmla="*/ 355 w 483"/>
                <a:gd name="T67" fmla="*/ 318 h 677"/>
                <a:gd name="T68" fmla="*/ 353 w 483"/>
                <a:gd name="T69" fmla="*/ 280 h 677"/>
                <a:gd name="T70" fmla="*/ 386 w 483"/>
                <a:gd name="T71" fmla="*/ 232 h 677"/>
                <a:gd name="T72" fmla="*/ 402 w 483"/>
                <a:gd name="T73" fmla="*/ 189 h 677"/>
                <a:gd name="T74" fmla="*/ 455 w 483"/>
                <a:gd name="T75" fmla="*/ 163 h 677"/>
                <a:gd name="T76" fmla="*/ 482 w 483"/>
                <a:gd name="T77" fmla="*/ 126 h 677"/>
                <a:gd name="T78" fmla="*/ 469 w 483"/>
                <a:gd name="T79" fmla="*/ 85 h 677"/>
                <a:gd name="T80" fmla="*/ 411 w 483"/>
                <a:gd name="T81" fmla="*/ 60 h 677"/>
                <a:gd name="T82" fmla="*/ 355 w 483"/>
                <a:gd name="T83" fmla="*/ 53 h 677"/>
                <a:gd name="T84" fmla="*/ 315 w 483"/>
                <a:gd name="T85" fmla="*/ 40 h 677"/>
                <a:gd name="T86" fmla="*/ 309 w 483"/>
                <a:gd name="T87" fmla="*/ 10 h 677"/>
                <a:gd name="T88" fmla="*/ 284 w 483"/>
                <a:gd name="T89" fmla="*/ 0 h 677"/>
                <a:gd name="T90" fmla="*/ 231 w 483"/>
                <a:gd name="T91" fmla="*/ 15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3" h="677">
                  <a:moveTo>
                    <a:pt x="231" y="15"/>
                  </a:moveTo>
                  <a:lnTo>
                    <a:pt x="228" y="39"/>
                  </a:lnTo>
                  <a:lnTo>
                    <a:pt x="222" y="74"/>
                  </a:lnTo>
                  <a:lnTo>
                    <a:pt x="218" y="100"/>
                  </a:lnTo>
                  <a:lnTo>
                    <a:pt x="212" y="116"/>
                  </a:lnTo>
                  <a:lnTo>
                    <a:pt x="204" y="132"/>
                  </a:lnTo>
                  <a:lnTo>
                    <a:pt x="193" y="151"/>
                  </a:lnTo>
                  <a:lnTo>
                    <a:pt x="182" y="170"/>
                  </a:lnTo>
                  <a:lnTo>
                    <a:pt x="170" y="185"/>
                  </a:lnTo>
                  <a:lnTo>
                    <a:pt x="154" y="212"/>
                  </a:lnTo>
                  <a:lnTo>
                    <a:pt x="142" y="240"/>
                  </a:lnTo>
                  <a:lnTo>
                    <a:pt x="130" y="257"/>
                  </a:lnTo>
                  <a:lnTo>
                    <a:pt x="116" y="274"/>
                  </a:lnTo>
                  <a:lnTo>
                    <a:pt x="108" y="286"/>
                  </a:lnTo>
                  <a:lnTo>
                    <a:pt x="88" y="305"/>
                  </a:lnTo>
                  <a:lnTo>
                    <a:pt x="66" y="318"/>
                  </a:lnTo>
                  <a:lnTo>
                    <a:pt x="54" y="329"/>
                  </a:lnTo>
                  <a:lnTo>
                    <a:pt x="41" y="363"/>
                  </a:lnTo>
                  <a:lnTo>
                    <a:pt x="23" y="386"/>
                  </a:lnTo>
                  <a:lnTo>
                    <a:pt x="22" y="393"/>
                  </a:lnTo>
                  <a:lnTo>
                    <a:pt x="35" y="408"/>
                  </a:lnTo>
                  <a:lnTo>
                    <a:pt x="41" y="432"/>
                  </a:lnTo>
                  <a:lnTo>
                    <a:pt x="43" y="445"/>
                  </a:lnTo>
                  <a:lnTo>
                    <a:pt x="59" y="444"/>
                  </a:lnTo>
                  <a:lnTo>
                    <a:pt x="78" y="446"/>
                  </a:lnTo>
                  <a:lnTo>
                    <a:pt x="89" y="450"/>
                  </a:lnTo>
                  <a:lnTo>
                    <a:pt x="84" y="457"/>
                  </a:lnTo>
                  <a:lnTo>
                    <a:pt x="76" y="463"/>
                  </a:lnTo>
                  <a:lnTo>
                    <a:pt x="74" y="473"/>
                  </a:lnTo>
                  <a:lnTo>
                    <a:pt x="67" y="493"/>
                  </a:lnTo>
                  <a:lnTo>
                    <a:pt x="54" y="514"/>
                  </a:lnTo>
                  <a:lnTo>
                    <a:pt x="54" y="528"/>
                  </a:lnTo>
                  <a:lnTo>
                    <a:pt x="46" y="544"/>
                  </a:lnTo>
                  <a:lnTo>
                    <a:pt x="43" y="553"/>
                  </a:lnTo>
                  <a:lnTo>
                    <a:pt x="38" y="571"/>
                  </a:lnTo>
                  <a:lnTo>
                    <a:pt x="29" y="587"/>
                  </a:lnTo>
                  <a:lnTo>
                    <a:pt x="9" y="607"/>
                  </a:lnTo>
                  <a:lnTo>
                    <a:pt x="0" y="628"/>
                  </a:lnTo>
                  <a:lnTo>
                    <a:pt x="4" y="637"/>
                  </a:lnTo>
                  <a:lnTo>
                    <a:pt x="28" y="639"/>
                  </a:lnTo>
                  <a:lnTo>
                    <a:pt x="52" y="647"/>
                  </a:lnTo>
                  <a:lnTo>
                    <a:pt x="76" y="657"/>
                  </a:lnTo>
                  <a:lnTo>
                    <a:pt x="92" y="668"/>
                  </a:lnTo>
                  <a:lnTo>
                    <a:pt x="114" y="676"/>
                  </a:lnTo>
                  <a:lnTo>
                    <a:pt x="135" y="676"/>
                  </a:lnTo>
                  <a:lnTo>
                    <a:pt x="152" y="672"/>
                  </a:lnTo>
                  <a:lnTo>
                    <a:pt x="167" y="672"/>
                  </a:lnTo>
                  <a:lnTo>
                    <a:pt x="171" y="672"/>
                  </a:lnTo>
                  <a:lnTo>
                    <a:pt x="173" y="657"/>
                  </a:lnTo>
                  <a:lnTo>
                    <a:pt x="175" y="636"/>
                  </a:lnTo>
                  <a:lnTo>
                    <a:pt x="180" y="615"/>
                  </a:lnTo>
                  <a:lnTo>
                    <a:pt x="202" y="600"/>
                  </a:lnTo>
                  <a:lnTo>
                    <a:pt x="237" y="589"/>
                  </a:lnTo>
                  <a:lnTo>
                    <a:pt x="255" y="576"/>
                  </a:lnTo>
                  <a:lnTo>
                    <a:pt x="256" y="553"/>
                  </a:lnTo>
                  <a:lnTo>
                    <a:pt x="245" y="528"/>
                  </a:lnTo>
                  <a:lnTo>
                    <a:pt x="245" y="500"/>
                  </a:lnTo>
                  <a:lnTo>
                    <a:pt x="255" y="474"/>
                  </a:lnTo>
                  <a:lnTo>
                    <a:pt x="276" y="456"/>
                  </a:lnTo>
                  <a:lnTo>
                    <a:pt x="290" y="442"/>
                  </a:lnTo>
                  <a:lnTo>
                    <a:pt x="288" y="429"/>
                  </a:lnTo>
                  <a:lnTo>
                    <a:pt x="286" y="427"/>
                  </a:lnTo>
                  <a:lnTo>
                    <a:pt x="275" y="388"/>
                  </a:lnTo>
                  <a:lnTo>
                    <a:pt x="280" y="356"/>
                  </a:lnTo>
                  <a:lnTo>
                    <a:pt x="300" y="350"/>
                  </a:lnTo>
                  <a:lnTo>
                    <a:pt x="323" y="350"/>
                  </a:lnTo>
                  <a:lnTo>
                    <a:pt x="348" y="335"/>
                  </a:lnTo>
                  <a:lnTo>
                    <a:pt x="355" y="318"/>
                  </a:lnTo>
                  <a:lnTo>
                    <a:pt x="348" y="295"/>
                  </a:lnTo>
                  <a:lnTo>
                    <a:pt x="353" y="280"/>
                  </a:lnTo>
                  <a:lnTo>
                    <a:pt x="373" y="257"/>
                  </a:lnTo>
                  <a:lnTo>
                    <a:pt x="386" y="232"/>
                  </a:lnTo>
                  <a:lnTo>
                    <a:pt x="393" y="208"/>
                  </a:lnTo>
                  <a:lnTo>
                    <a:pt x="402" y="189"/>
                  </a:lnTo>
                  <a:lnTo>
                    <a:pt x="428" y="177"/>
                  </a:lnTo>
                  <a:lnTo>
                    <a:pt x="455" y="163"/>
                  </a:lnTo>
                  <a:lnTo>
                    <a:pt x="478" y="142"/>
                  </a:lnTo>
                  <a:lnTo>
                    <a:pt x="482" y="126"/>
                  </a:lnTo>
                  <a:lnTo>
                    <a:pt x="472" y="107"/>
                  </a:lnTo>
                  <a:lnTo>
                    <a:pt x="469" y="85"/>
                  </a:lnTo>
                  <a:lnTo>
                    <a:pt x="441" y="70"/>
                  </a:lnTo>
                  <a:lnTo>
                    <a:pt x="411" y="60"/>
                  </a:lnTo>
                  <a:lnTo>
                    <a:pt x="383" y="63"/>
                  </a:lnTo>
                  <a:lnTo>
                    <a:pt x="355" y="53"/>
                  </a:lnTo>
                  <a:lnTo>
                    <a:pt x="340" y="44"/>
                  </a:lnTo>
                  <a:lnTo>
                    <a:pt x="315" y="40"/>
                  </a:lnTo>
                  <a:lnTo>
                    <a:pt x="305" y="26"/>
                  </a:lnTo>
                  <a:lnTo>
                    <a:pt x="309" y="10"/>
                  </a:lnTo>
                  <a:lnTo>
                    <a:pt x="310" y="4"/>
                  </a:lnTo>
                  <a:lnTo>
                    <a:pt x="284" y="0"/>
                  </a:lnTo>
                  <a:lnTo>
                    <a:pt x="254" y="1"/>
                  </a:lnTo>
                  <a:lnTo>
                    <a:pt x="231" y="15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0" name="Freeform 91">
              <a:extLst>
                <a:ext uri="{FF2B5EF4-FFF2-40B4-BE49-F238E27FC236}">
                  <a16:creationId xmlns:a16="http://schemas.microsoft.com/office/drawing/2014/main" id="{9B9616BB-B715-F891-14F9-36B0C4FDF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836" y="4460452"/>
              <a:ext cx="1285195" cy="1090427"/>
            </a:xfrm>
            <a:custGeom>
              <a:avLst/>
              <a:gdLst>
                <a:gd name="T0" fmla="*/ 837 w 1302"/>
                <a:gd name="T1" fmla="*/ 256 h 1106"/>
                <a:gd name="T2" fmla="*/ 900 w 1302"/>
                <a:gd name="T3" fmla="*/ 308 h 1106"/>
                <a:gd name="T4" fmla="*/ 1018 w 1302"/>
                <a:gd name="T5" fmla="*/ 372 h 1106"/>
                <a:gd name="T6" fmla="*/ 1083 w 1302"/>
                <a:gd name="T7" fmla="*/ 372 h 1106"/>
                <a:gd name="T8" fmla="*/ 1133 w 1302"/>
                <a:gd name="T9" fmla="*/ 425 h 1106"/>
                <a:gd name="T10" fmla="*/ 1156 w 1302"/>
                <a:gd name="T11" fmla="*/ 435 h 1106"/>
                <a:gd name="T12" fmla="*/ 1250 w 1302"/>
                <a:gd name="T13" fmla="*/ 448 h 1106"/>
                <a:gd name="T14" fmla="*/ 1300 w 1302"/>
                <a:gd name="T15" fmla="*/ 467 h 1106"/>
                <a:gd name="T16" fmla="*/ 1287 w 1302"/>
                <a:gd name="T17" fmla="*/ 519 h 1106"/>
                <a:gd name="T18" fmla="*/ 1156 w 1302"/>
                <a:gd name="T19" fmla="*/ 588 h 1106"/>
                <a:gd name="T20" fmla="*/ 1006 w 1302"/>
                <a:gd name="T21" fmla="*/ 632 h 1106"/>
                <a:gd name="T22" fmla="*/ 912 w 1302"/>
                <a:gd name="T23" fmla="*/ 726 h 1106"/>
                <a:gd name="T24" fmla="*/ 844 w 1302"/>
                <a:gd name="T25" fmla="*/ 796 h 1106"/>
                <a:gd name="T26" fmla="*/ 845 w 1302"/>
                <a:gd name="T27" fmla="*/ 836 h 1106"/>
                <a:gd name="T28" fmla="*/ 879 w 1302"/>
                <a:gd name="T29" fmla="*/ 878 h 1106"/>
                <a:gd name="T30" fmla="*/ 818 w 1302"/>
                <a:gd name="T31" fmla="*/ 929 h 1106"/>
                <a:gd name="T32" fmla="*/ 766 w 1302"/>
                <a:gd name="T33" fmla="*/ 986 h 1106"/>
                <a:gd name="T34" fmla="*/ 726 w 1302"/>
                <a:gd name="T35" fmla="*/ 1026 h 1106"/>
                <a:gd name="T36" fmla="*/ 619 w 1302"/>
                <a:gd name="T37" fmla="*/ 1064 h 1106"/>
                <a:gd name="T38" fmla="*/ 563 w 1302"/>
                <a:gd name="T39" fmla="*/ 1104 h 1106"/>
                <a:gd name="T40" fmla="*/ 449 w 1302"/>
                <a:gd name="T41" fmla="*/ 1073 h 1106"/>
                <a:gd name="T42" fmla="*/ 332 w 1302"/>
                <a:gd name="T43" fmla="*/ 1050 h 1106"/>
                <a:gd name="T44" fmla="*/ 230 w 1302"/>
                <a:gd name="T45" fmla="*/ 1062 h 1106"/>
                <a:gd name="T46" fmla="*/ 180 w 1302"/>
                <a:gd name="T47" fmla="*/ 1092 h 1106"/>
                <a:gd name="T48" fmla="*/ 134 w 1302"/>
                <a:gd name="T49" fmla="*/ 1079 h 1106"/>
                <a:gd name="T50" fmla="*/ 104 w 1302"/>
                <a:gd name="T51" fmla="*/ 998 h 1106"/>
                <a:gd name="T52" fmla="*/ 83 w 1302"/>
                <a:gd name="T53" fmla="*/ 923 h 1106"/>
                <a:gd name="T54" fmla="*/ 0 w 1302"/>
                <a:gd name="T55" fmla="*/ 878 h 1106"/>
                <a:gd name="T56" fmla="*/ 31 w 1302"/>
                <a:gd name="T57" fmla="*/ 806 h 1106"/>
                <a:gd name="T58" fmla="*/ 74 w 1302"/>
                <a:gd name="T59" fmla="*/ 734 h 1106"/>
                <a:gd name="T60" fmla="*/ 119 w 1302"/>
                <a:gd name="T61" fmla="*/ 648 h 1106"/>
                <a:gd name="T62" fmla="*/ 109 w 1302"/>
                <a:gd name="T63" fmla="*/ 562 h 1106"/>
                <a:gd name="T64" fmla="*/ 184 w 1302"/>
                <a:gd name="T65" fmla="*/ 524 h 1106"/>
                <a:gd name="T66" fmla="*/ 215 w 1302"/>
                <a:gd name="T67" fmla="*/ 438 h 1106"/>
                <a:gd name="T68" fmla="*/ 284 w 1302"/>
                <a:gd name="T69" fmla="*/ 369 h 1106"/>
                <a:gd name="T70" fmla="*/ 298 w 1302"/>
                <a:gd name="T71" fmla="*/ 291 h 1106"/>
                <a:gd name="T72" fmla="*/ 184 w 1302"/>
                <a:gd name="T73" fmla="*/ 259 h 1106"/>
                <a:gd name="T74" fmla="*/ 138 w 1302"/>
                <a:gd name="T75" fmla="*/ 216 h 1106"/>
                <a:gd name="T76" fmla="*/ 60 w 1302"/>
                <a:gd name="T77" fmla="*/ 221 h 1106"/>
                <a:gd name="T78" fmla="*/ 95 w 1302"/>
                <a:gd name="T79" fmla="*/ 163 h 1106"/>
                <a:gd name="T80" fmla="*/ 97 w 1302"/>
                <a:gd name="T81" fmla="*/ 113 h 1106"/>
                <a:gd name="T82" fmla="*/ 76 w 1302"/>
                <a:gd name="T83" fmla="*/ 72 h 1106"/>
                <a:gd name="T84" fmla="*/ 131 w 1302"/>
                <a:gd name="T85" fmla="*/ 26 h 1106"/>
                <a:gd name="T86" fmla="*/ 205 w 1302"/>
                <a:gd name="T87" fmla="*/ 0 h 1106"/>
                <a:gd name="T88" fmla="*/ 288 w 1302"/>
                <a:gd name="T89" fmla="*/ 35 h 1106"/>
                <a:gd name="T90" fmla="*/ 415 w 1302"/>
                <a:gd name="T91" fmla="*/ 72 h 1106"/>
                <a:gd name="T92" fmla="*/ 505 w 1302"/>
                <a:gd name="T93" fmla="*/ 120 h 1106"/>
                <a:gd name="T94" fmla="*/ 634 w 1302"/>
                <a:gd name="T95" fmla="*/ 158 h 1106"/>
                <a:gd name="T96" fmla="*/ 741 w 1302"/>
                <a:gd name="T97" fmla="*/ 19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2" h="1106">
                  <a:moveTo>
                    <a:pt x="815" y="219"/>
                  </a:moveTo>
                  <a:lnTo>
                    <a:pt x="816" y="228"/>
                  </a:lnTo>
                  <a:lnTo>
                    <a:pt x="828" y="241"/>
                  </a:lnTo>
                  <a:lnTo>
                    <a:pt x="837" y="256"/>
                  </a:lnTo>
                  <a:lnTo>
                    <a:pt x="849" y="269"/>
                  </a:lnTo>
                  <a:lnTo>
                    <a:pt x="863" y="282"/>
                  </a:lnTo>
                  <a:lnTo>
                    <a:pt x="883" y="291"/>
                  </a:lnTo>
                  <a:lnTo>
                    <a:pt x="900" y="308"/>
                  </a:lnTo>
                  <a:lnTo>
                    <a:pt x="910" y="322"/>
                  </a:lnTo>
                  <a:lnTo>
                    <a:pt x="961" y="347"/>
                  </a:lnTo>
                  <a:lnTo>
                    <a:pt x="990" y="362"/>
                  </a:lnTo>
                  <a:lnTo>
                    <a:pt x="1018" y="372"/>
                  </a:lnTo>
                  <a:lnTo>
                    <a:pt x="1030" y="372"/>
                  </a:lnTo>
                  <a:lnTo>
                    <a:pt x="1052" y="362"/>
                  </a:lnTo>
                  <a:lnTo>
                    <a:pt x="1069" y="362"/>
                  </a:lnTo>
                  <a:lnTo>
                    <a:pt x="1083" y="372"/>
                  </a:lnTo>
                  <a:lnTo>
                    <a:pt x="1107" y="395"/>
                  </a:lnTo>
                  <a:lnTo>
                    <a:pt x="1117" y="410"/>
                  </a:lnTo>
                  <a:lnTo>
                    <a:pt x="1120" y="422"/>
                  </a:lnTo>
                  <a:lnTo>
                    <a:pt x="1133" y="425"/>
                  </a:lnTo>
                  <a:lnTo>
                    <a:pt x="1141" y="424"/>
                  </a:lnTo>
                  <a:lnTo>
                    <a:pt x="1139" y="415"/>
                  </a:lnTo>
                  <a:lnTo>
                    <a:pt x="1151" y="429"/>
                  </a:lnTo>
                  <a:lnTo>
                    <a:pt x="1156" y="435"/>
                  </a:lnTo>
                  <a:lnTo>
                    <a:pt x="1171" y="442"/>
                  </a:lnTo>
                  <a:lnTo>
                    <a:pt x="1198" y="444"/>
                  </a:lnTo>
                  <a:lnTo>
                    <a:pt x="1224" y="448"/>
                  </a:lnTo>
                  <a:lnTo>
                    <a:pt x="1250" y="448"/>
                  </a:lnTo>
                  <a:lnTo>
                    <a:pt x="1276" y="451"/>
                  </a:lnTo>
                  <a:lnTo>
                    <a:pt x="1287" y="456"/>
                  </a:lnTo>
                  <a:lnTo>
                    <a:pt x="1301" y="463"/>
                  </a:lnTo>
                  <a:lnTo>
                    <a:pt x="1300" y="467"/>
                  </a:lnTo>
                  <a:lnTo>
                    <a:pt x="1301" y="478"/>
                  </a:lnTo>
                  <a:lnTo>
                    <a:pt x="1284" y="483"/>
                  </a:lnTo>
                  <a:lnTo>
                    <a:pt x="1284" y="502"/>
                  </a:lnTo>
                  <a:lnTo>
                    <a:pt x="1287" y="519"/>
                  </a:lnTo>
                  <a:lnTo>
                    <a:pt x="1266" y="538"/>
                  </a:lnTo>
                  <a:lnTo>
                    <a:pt x="1228" y="554"/>
                  </a:lnTo>
                  <a:lnTo>
                    <a:pt x="1186" y="570"/>
                  </a:lnTo>
                  <a:lnTo>
                    <a:pt x="1156" y="588"/>
                  </a:lnTo>
                  <a:lnTo>
                    <a:pt x="1121" y="594"/>
                  </a:lnTo>
                  <a:lnTo>
                    <a:pt x="1076" y="601"/>
                  </a:lnTo>
                  <a:lnTo>
                    <a:pt x="1035" y="608"/>
                  </a:lnTo>
                  <a:lnTo>
                    <a:pt x="1006" y="632"/>
                  </a:lnTo>
                  <a:lnTo>
                    <a:pt x="1003" y="644"/>
                  </a:lnTo>
                  <a:lnTo>
                    <a:pt x="983" y="656"/>
                  </a:lnTo>
                  <a:lnTo>
                    <a:pt x="953" y="680"/>
                  </a:lnTo>
                  <a:lnTo>
                    <a:pt x="912" y="726"/>
                  </a:lnTo>
                  <a:lnTo>
                    <a:pt x="887" y="745"/>
                  </a:lnTo>
                  <a:lnTo>
                    <a:pt x="863" y="766"/>
                  </a:lnTo>
                  <a:lnTo>
                    <a:pt x="851" y="789"/>
                  </a:lnTo>
                  <a:lnTo>
                    <a:pt x="844" y="796"/>
                  </a:lnTo>
                  <a:lnTo>
                    <a:pt x="841" y="798"/>
                  </a:lnTo>
                  <a:lnTo>
                    <a:pt x="841" y="804"/>
                  </a:lnTo>
                  <a:lnTo>
                    <a:pt x="846" y="815"/>
                  </a:lnTo>
                  <a:lnTo>
                    <a:pt x="845" y="836"/>
                  </a:lnTo>
                  <a:lnTo>
                    <a:pt x="847" y="850"/>
                  </a:lnTo>
                  <a:lnTo>
                    <a:pt x="854" y="863"/>
                  </a:lnTo>
                  <a:lnTo>
                    <a:pt x="864" y="872"/>
                  </a:lnTo>
                  <a:lnTo>
                    <a:pt x="879" y="878"/>
                  </a:lnTo>
                  <a:lnTo>
                    <a:pt x="883" y="892"/>
                  </a:lnTo>
                  <a:lnTo>
                    <a:pt x="870" y="906"/>
                  </a:lnTo>
                  <a:lnTo>
                    <a:pt x="840" y="922"/>
                  </a:lnTo>
                  <a:lnTo>
                    <a:pt x="818" y="929"/>
                  </a:lnTo>
                  <a:lnTo>
                    <a:pt x="802" y="940"/>
                  </a:lnTo>
                  <a:lnTo>
                    <a:pt x="788" y="955"/>
                  </a:lnTo>
                  <a:lnTo>
                    <a:pt x="775" y="968"/>
                  </a:lnTo>
                  <a:lnTo>
                    <a:pt x="766" y="986"/>
                  </a:lnTo>
                  <a:lnTo>
                    <a:pt x="753" y="999"/>
                  </a:lnTo>
                  <a:lnTo>
                    <a:pt x="745" y="1015"/>
                  </a:lnTo>
                  <a:lnTo>
                    <a:pt x="745" y="1027"/>
                  </a:lnTo>
                  <a:lnTo>
                    <a:pt x="726" y="1026"/>
                  </a:lnTo>
                  <a:lnTo>
                    <a:pt x="701" y="1022"/>
                  </a:lnTo>
                  <a:lnTo>
                    <a:pt x="678" y="1022"/>
                  </a:lnTo>
                  <a:lnTo>
                    <a:pt x="629" y="1048"/>
                  </a:lnTo>
                  <a:lnTo>
                    <a:pt x="619" y="1064"/>
                  </a:lnTo>
                  <a:lnTo>
                    <a:pt x="606" y="1081"/>
                  </a:lnTo>
                  <a:lnTo>
                    <a:pt x="593" y="1096"/>
                  </a:lnTo>
                  <a:lnTo>
                    <a:pt x="580" y="1105"/>
                  </a:lnTo>
                  <a:lnTo>
                    <a:pt x="563" y="1104"/>
                  </a:lnTo>
                  <a:lnTo>
                    <a:pt x="539" y="1092"/>
                  </a:lnTo>
                  <a:lnTo>
                    <a:pt x="505" y="1097"/>
                  </a:lnTo>
                  <a:lnTo>
                    <a:pt x="479" y="1089"/>
                  </a:lnTo>
                  <a:lnTo>
                    <a:pt x="449" y="1073"/>
                  </a:lnTo>
                  <a:lnTo>
                    <a:pt x="415" y="1069"/>
                  </a:lnTo>
                  <a:lnTo>
                    <a:pt x="389" y="1059"/>
                  </a:lnTo>
                  <a:lnTo>
                    <a:pt x="352" y="1053"/>
                  </a:lnTo>
                  <a:lnTo>
                    <a:pt x="332" y="1050"/>
                  </a:lnTo>
                  <a:lnTo>
                    <a:pt x="312" y="1048"/>
                  </a:lnTo>
                  <a:lnTo>
                    <a:pt x="282" y="1065"/>
                  </a:lnTo>
                  <a:lnTo>
                    <a:pt x="256" y="1060"/>
                  </a:lnTo>
                  <a:lnTo>
                    <a:pt x="230" y="1062"/>
                  </a:lnTo>
                  <a:lnTo>
                    <a:pt x="207" y="1076"/>
                  </a:lnTo>
                  <a:lnTo>
                    <a:pt x="197" y="1086"/>
                  </a:lnTo>
                  <a:lnTo>
                    <a:pt x="185" y="1092"/>
                  </a:lnTo>
                  <a:lnTo>
                    <a:pt x="180" y="1092"/>
                  </a:lnTo>
                  <a:lnTo>
                    <a:pt x="174" y="1094"/>
                  </a:lnTo>
                  <a:lnTo>
                    <a:pt x="167" y="1096"/>
                  </a:lnTo>
                  <a:lnTo>
                    <a:pt x="156" y="1090"/>
                  </a:lnTo>
                  <a:lnTo>
                    <a:pt x="134" y="1079"/>
                  </a:lnTo>
                  <a:lnTo>
                    <a:pt x="114" y="1056"/>
                  </a:lnTo>
                  <a:lnTo>
                    <a:pt x="106" y="1031"/>
                  </a:lnTo>
                  <a:lnTo>
                    <a:pt x="102" y="1015"/>
                  </a:lnTo>
                  <a:lnTo>
                    <a:pt x="104" y="998"/>
                  </a:lnTo>
                  <a:lnTo>
                    <a:pt x="94" y="981"/>
                  </a:lnTo>
                  <a:lnTo>
                    <a:pt x="98" y="961"/>
                  </a:lnTo>
                  <a:lnTo>
                    <a:pt x="95" y="942"/>
                  </a:lnTo>
                  <a:lnTo>
                    <a:pt x="83" y="923"/>
                  </a:lnTo>
                  <a:lnTo>
                    <a:pt x="57" y="898"/>
                  </a:lnTo>
                  <a:lnTo>
                    <a:pt x="45" y="889"/>
                  </a:lnTo>
                  <a:lnTo>
                    <a:pt x="28" y="884"/>
                  </a:lnTo>
                  <a:lnTo>
                    <a:pt x="0" y="878"/>
                  </a:lnTo>
                  <a:lnTo>
                    <a:pt x="2" y="863"/>
                  </a:lnTo>
                  <a:lnTo>
                    <a:pt x="4" y="842"/>
                  </a:lnTo>
                  <a:lnTo>
                    <a:pt x="9" y="821"/>
                  </a:lnTo>
                  <a:lnTo>
                    <a:pt x="31" y="806"/>
                  </a:lnTo>
                  <a:lnTo>
                    <a:pt x="66" y="795"/>
                  </a:lnTo>
                  <a:lnTo>
                    <a:pt x="84" y="782"/>
                  </a:lnTo>
                  <a:lnTo>
                    <a:pt x="85" y="759"/>
                  </a:lnTo>
                  <a:lnTo>
                    <a:pt x="74" y="734"/>
                  </a:lnTo>
                  <a:lnTo>
                    <a:pt x="74" y="706"/>
                  </a:lnTo>
                  <a:lnTo>
                    <a:pt x="84" y="680"/>
                  </a:lnTo>
                  <a:lnTo>
                    <a:pt x="105" y="662"/>
                  </a:lnTo>
                  <a:lnTo>
                    <a:pt x="119" y="648"/>
                  </a:lnTo>
                  <a:lnTo>
                    <a:pt x="117" y="635"/>
                  </a:lnTo>
                  <a:lnTo>
                    <a:pt x="115" y="633"/>
                  </a:lnTo>
                  <a:lnTo>
                    <a:pt x="104" y="594"/>
                  </a:lnTo>
                  <a:lnTo>
                    <a:pt x="109" y="562"/>
                  </a:lnTo>
                  <a:lnTo>
                    <a:pt x="129" y="556"/>
                  </a:lnTo>
                  <a:lnTo>
                    <a:pt x="152" y="556"/>
                  </a:lnTo>
                  <a:lnTo>
                    <a:pt x="177" y="541"/>
                  </a:lnTo>
                  <a:lnTo>
                    <a:pt x="184" y="524"/>
                  </a:lnTo>
                  <a:lnTo>
                    <a:pt x="177" y="501"/>
                  </a:lnTo>
                  <a:lnTo>
                    <a:pt x="182" y="486"/>
                  </a:lnTo>
                  <a:lnTo>
                    <a:pt x="202" y="463"/>
                  </a:lnTo>
                  <a:lnTo>
                    <a:pt x="215" y="438"/>
                  </a:lnTo>
                  <a:lnTo>
                    <a:pt x="222" y="414"/>
                  </a:lnTo>
                  <a:lnTo>
                    <a:pt x="231" y="395"/>
                  </a:lnTo>
                  <a:lnTo>
                    <a:pt x="257" y="383"/>
                  </a:lnTo>
                  <a:lnTo>
                    <a:pt x="284" y="369"/>
                  </a:lnTo>
                  <a:lnTo>
                    <a:pt x="307" y="348"/>
                  </a:lnTo>
                  <a:lnTo>
                    <a:pt x="311" y="332"/>
                  </a:lnTo>
                  <a:lnTo>
                    <a:pt x="301" y="313"/>
                  </a:lnTo>
                  <a:lnTo>
                    <a:pt x="298" y="291"/>
                  </a:lnTo>
                  <a:lnTo>
                    <a:pt x="270" y="276"/>
                  </a:lnTo>
                  <a:lnTo>
                    <a:pt x="240" y="266"/>
                  </a:lnTo>
                  <a:lnTo>
                    <a:pt x="212" y="269"/>
                  </a:lnTo>
                  <a:lnTo>
                    <a:pt x="184" y="259"/>
                  </a:lnTo>
                  <a:lnTo>
                    <a:pt x="169" y="250"/>
                  </a:lnTo>
                  <a:lnTo>
                    <a:pt x="144" y="246"/>
                  </a:lnTo>
                  <a:lnTo>
                    <a:pt x="134" y="232"/>
                  </a:lnTo>
                  <a:lnTo>
                    <a:pt x="138" y="216"/>
                  </a:lnTo>
                  <a:lnTo>
                    <a:pt x="139" y="210"/>
                  </a:lnTo>
                  <a:lnTo>
                    <a:pt x="113" y="206"/>
                  </a:lnTo>
                  <a:lnTo>
                    <a:pt x="83" y="207"/>
                  </a:lnTo>
                  <a:lnTo>
                    <a:pt x="60" y="221"/>
                  </a:lnTo>
                  <a:lnTo>
                    <a:pt x="59" y="211"/>
                  </a:lnTo>
                  <a:lnTo>
                    <a:pt x="64" y="194"/>
                  </a:lnTo>
                  <a:lnTo>
                    <a:pt x="78" y="174"/>
                  </a:lnTo>
                  <a:lnTo>
                    <a:pt x="95" y="163"/>
                  </a:lnTo>
                  <a:lnTo>
                    <a:pt x="79" y="159"/>
                  </a:lnTo>
                  <a:lnTo>
                    <a:pt x="91" y="146"/>
                  </a:lnTo>
                  <a:lnTo>
                    <a:pt x="76" y="133"/>
                  </a:lnTo>
                  <a:lnTo>
                    <a:pt x="97" y="113"/>
                  </a:lnTo>
                  <a:lnTo>
                    <a:pt x="87" y="112"/>
                  </a:lnTo>
                  <a:lnTo>
                    <a:pt x="78" y="100"/>
                  </a:lnTo>
                  <a:lnTo>
                    <a:pt x="86" y="86"/>
                  </a:lnTo>
                  <a:lnTo>
                    <a:pt x="76" y="72"/>
                  </a:lnTo>
                  <a:lnTo>
                    <a:pt x="66" y="52"/>
                  </a:lnTo>
                  <a:lnTo>
                    <a:pt x="84" y="32"/>
                  </a:lnTo>
                  <a:lnTo>
                    <a:pt x="109" y="25"/>
                  </a:lnTo>
                  <a:lnTo>
                    <a:pt x="131" y="26"/>
                  </a:lnTo>
                  <a:lnTo>
                    <a:pt x="165" y="35"/>
                  </a:lnTo>
                  <a:lnTo>
                    <a:pt x="183" y="26"/>
                  </a:lnTo>
                  <a:lnTo>
                    <a:pt x="187" y="14"/>
                  </a:lnTo>
                  <a:lnTo>
                    <a:pt x="205" y="0"/>
                  </a:lnTo>
                  <a:lnTo>
                    <a:pt x="230" y="2"/>
                  </a:lnTo>
                  <a:lnTo>
                    <a:pt x="249" y="4"/>
                  </a:lnTo>
                  <a:lnTo>
                    <a:pt x="265" y="14"/>
                  </a:lnTo>
                  <a:lnTo>
                    <a:pt x="288" y="35"/>
                  </a:lnTo>
                  <a:lnTo>
                    <a:pt x="319" y="53"/>
                  </a:lnTo>
                  <a:lnTo>
                    <a:pt x="357" y="65"/>
                  </a:lnTo>
                  <a:lnTo>
                    <a:pt x="394" y="75"/>
                  </a:lnTo>
                  <a:lnTo>
                    <a:pt x="415" y="72"/>
                  </a:lnTo>
                  <a:lnTo>
                    <a:pt x="436" y="82"/>
                  </a:lnTo>
                  <a:lnTo>
                    <a:pt x="466" y="101"/>
                  </a:lnTo>
                  <a:lnTo>
                    <a:pt x="485" y="108"/>
                  </a:lnTo>
                  <a:lnTo>
                    <a:pt x="505" y="120"/>
                  </a:lnTo>
                  <a:lnTo>
                    <a:pt x="542" y="138"/>
                  </a:lnTo>
                  <a:lnTo>
                    <a:pt x="573" y="150"/>
                  </a:lnTo>
                  <a:lnTo>
                    <a:pt x="609" y="158"/>
                  </a:lnTo>
                  <a:lnTo>
                    <a:pt x="634" y="158"/>
                  </a:lnTo>
                  <a:lnTo>
                    <a:pt x="653" y="169"/>
                  </a:lnTo>
                  <a:lnTo>
                    <a:pt x="687" y="184"/>
                  </a:lnTo>
                  <a:lnTo>
                    <a:pt x="703" y="188"/>
                  </a:lnTo>
                  <a:lnTo>
                    <a:pt x="741" y="196"/>
                  </a:lnTo>
                  <a:lnTo>
                    <a:pt x="765" y="211"/>
                  </a:lnTo>
                  <a:lnTo>
                    <a:pt x="797" y="221"/>
                  </a:lnTo>
                  <a:lnTo>
                    <a:pt x="815" y="219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1" name="Freeform 92">
              <a:extLst>
                <a:ext uri="{FF2B5EF4-FFF2-40B4-BE49-F238E27FC236}">
                  <a16:creationId xmlns:a16="http://schemas.microsoft.com/office/drawing/2014/main" id="{186FE2D4-1268-30C4-FCB3-BEE69455D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7764" y="5321821"/>
              <a:ext cx="38405" cy="32919"/>
            </a:xfrm>
            <a:custGeom>
              <a:avLst/>
              <a:gdLst>
                <a:gd name="T0" fmla="*/ 31 w 38"/>
                <a:gd name="T1" fmla="*/ 0 h 33"/>
                <a:gd name="T2" fmla="*/ 33 w 38"/>
                <a:gd name="T3" fmla="*/ 2 h 33"/>
                <a:gd name="T4" fmla="*/ 35 w 38"/>
                <a:gd name="T5" fmla="*/ 0 h 33"/>
                <a:gd name="T6" fmla="*/ 37 w 38"/>
                <a:gd name="T7" fmla="*/ 17 h 33"/>
                <a:gd name="T8" fmla="*/ 23 w 38"/>
                <a:gd name="T9" fmla="*/ 28 h 33"/>
                <a:gd name="T10" fmla="*/ 13 w 38"/>
                <a:gd name="T11" fmla="*/ 32 h 33"/>
                <a:gd name="T12" fmla="*/ 0 w 38"/>
                <a:gd name="T13" fmla="*/ 21 h 33"/>
                <a:gd name="T14" fmla="*/ 10 w 38"/>
                <a:gd name="T15" fmla="*/ 8 h 33"/>
                <a:gd name="T16" fmla="*/ 31 w 38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3">
                  <a:moveTo>
                    <a:pt x="31" y="0"/>
                  </a:moveTo>
                  <a:lnTo>
                    <a:pt x="33" y="2"/>
                  </a:lnTo>
                  <a:lnTo>
                    <a:pt x="35" y="0"/>
                  </a:lnTo>
                  <a:lnTo>
                    <a:pt x="37" y="17"/>
                  </a:lnTo>
                  <a:lnTo>
                    <a:pt x="23" y="28"/>
                  </a:lnTo>
                  <a:lnTo>
                    <a:pt x="13" y="32"/>
                  </a:lnTo>
                  <a:lnTo>
                    <a:pt x="0" y="21"/>
                  </a:lnTo>
                  <a:lnTo>
                    <a:pt x="10" y="8"/>
                  </a:lnTo>
                  <a:lnTo>
                    <a:pt x="31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2" name="Freeform 93">
              <a:extLst>
                <a:ext uri="{FF2B5EF4-FFF2-40B4-BE49-F238E27FC236}">
                  <a16:creationId xmlns:a16="http://schemas.microsoft.com/office/drawing/2014/main" id="{CA2DBDEC-6C01-0BF0-31B9-9F959E4E0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3632" y="5239526"/>
              <a:ext cx="41148" cy="35662"/>
            </a:xfrm>
            <a:custGeom>
              <a:avLst/>
              <a:gdLst>
                <a:gd name="T0" fmla="*/ 38 w 42"/>
                <a:gd name="T1" fmla="*/ 11 h 36"/>
                <a:gd name="T2" fmla="*/ 40 w 42"/>
                <a:gd name="T3" fmla="*/ 11 h 36"/>
                <a:gd name="T4" fmla="*/ 41 w 42"/>
                <a:gd name="T5" fmla="*/ 16 h 36"/>
                <a:gd name="T6" fmla="*/ 40 w 42"/>
                <a:gd name="T7" fmla="*/ 28 h 36"/>
                <a:gd name="T8" fmla="*/ 39 w 42"/>
                <a:gd name="T9" fmla="*/ 35 h 36"/>
                <a:gd name="T10" fmla="*/ 28 w 42"/>
                <a:gd name="T11" fmla="*/ 33 h 36"/>
                <a:gd name="T12" fmla="*/ 11 w 42"/>
                <a:gd name="T13" fmla="*/ 23 h 36"/>
                <a:gd name="T14" fmla="*/ 0 w 42"/>
                <a:gd name="T15" fmla="*/ 6 h 36"/>
                <a:gd name="T16" fmla="*/ 9 w 42"/>
                <a:gd name="T17" fmla="*/ 0 h 36"/>
                <a:gd name="T18" fmla="*/ 27 w 42"/>
                <a:gd name="T19" fmla="*/ 2 h 36"/>
                <a:gd name="T20" fmla="*/ 34 w 42"/>
                <a:gd name="T21" fmla="*/ 5 h 36"/>
                <a:gd name="T22" fmla="*/ 38 w 42"/>
                <a:gd name="T2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6">
                  <a:moveTo>
                    <a:pt x="38" y="11"/>
                  </a:moveTo>
                  <a:lnTo>
                    <a:pt x="40" y="11"/>
                  </a:lnTo>
                  <a:lnTo>
                    <a:pt x="41" y="16"/>
                  </a:lnTo>
                  <a:lnTo>
                    <a:pt x="40" y="28"/>
                  </a:lnTo>
                  <a:lnTo>
                    <a:pt x="39" y="35"/>
                  </a:lnTo>
                  <a:lnTo>
                    <a:pt x="28" y="33"/>
                  </a:lnTo>
                  <a:lnTo>
                    <a:pt x="11" y="23"/>
                  </a:lnTo>
                  <a:lnTo>
                    <a:pt x="0" y="6"/>
                  </a:lnTo>
                  <a:lnTo>
                    <a:pt x="9" y="0"/>
                  </a:lnTo>
                  <a:lnTo>
                    <a:pt x="27" y="2"/>
                  </a:lnTo>
                  <a:lnTo>
                    <a:pt x="34" y="5"/>
                  </a:lnTo>
                  <a:lnTo>
                    <a:pt x="38" y="11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3" name="Freeform 94">
              <a:extLst>
                <a:ext uri="{FF2B5EF4-FFF2-40B4-BE49-F238E27FC236}">
                  <a16:creationId xmlns:a16="http://schemas.microsoft.com/office/drawing/2014/main" id="{4814AFAA-BA25-879C-5F3F-BB67892F7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9039" y="5236783"/>
              <a:ext cx="108357" cy="94641"/>
            </a:xfrm>
            <a:custGeom>
              <a:avLst/>
              <a:gdLst>
                <a:gd name="T0" fmla="*/ 94 w 111"/>
                <a:gd name="T1" fmla="*/ 4 h 95"/>
                <a:gd name="T2" fmla="*/ 93 w 111"/>
                <a:gd name="T3" fmla="*/ 7 h 95"/>
                <a:gd name="T4" fmla="*/ 92 w 111"/>
                <a:gd name="T5" fmla="*/ 9 h 95"/>
                <a:gd name="T6" fmla="*/ 86 w 111"/>
                <a:gd name="T7" fmla="*/ 20 h 95"/>
                <a:gd name="T8" fmla="*/ 86 w 111"/>
                <a:gd name="T9" fmla="*/ 28 h 95"/>
                <a:gd name="T10" fmla="*/ 103 w 111"/>
                <a:gd name="T11" fmla="*/ 31 h 95"/>
                <a:gd name="T12" fmla="*/ 110 w 111"/>
                <a:gd name="T13" fmla="*/ 48 h 95"/>
                <a:gd name="T14" fmla="*/ 95 w 111"/>
                <a:gd name="T15" fmla="*/ 75 h 95"/>
                <a:gd name="T16" fmla="*/ 70 w 111"/>
                <a:gd name="T17" fmla="*/ 94 h 95"/>
                <a:gd name="T18" fmla="*/ 42 w 111"/>
                <a:gd name="T19" fmla="*/ 69 h 95"/>
                <a:gd name="T20" fmla="*/ 37 w 111"/>
                <a:gd name="T21" fmla="*/ 54 h 95"/>
                <a:gd name="T22" fmla="*/ 22 w 111"/>
                <a:gd name="T23" fmla="*/ 52 h 95"/>
                <a:gd name="T24" fmla="*/ 10 w 111"/>
                <a:gd name="T25" fmla="*/ 55 h 95"/>
                <a:gd name="T26" fmla="*/ 0 w 111"/>
                <a:gd name="T27" fmla="*/ 39 h 95"/>
                <a:gd name="T28" fmla="*/ 23 w 111"/>
                <a:gd name="T29" fmla="*/ 20 h 95"/>
                <a:gd name="T30" fmla="*/ 57 w 111"/>
                <a:gd name="T31" fmla="*/ 9 h 95"/>
                <a:gd name="T32" fmla="*/ 80 w 111"/>
                <a:gd name="T33" fmla="*/ 5 h 95"/>
                <a:gd name="T34" fmla="*/ 93 w 111"/>
                <a:gd name="T35" fmla="*/ 0 h 95"/>
                <a:gd name="T36" fmla="*/ 95 w 111"/>
                <a:gd name="T37" fmla="*/ 0 h 95"/>
                <a:gd name="T38" fmla="*/ 94 w 111"/>
                <a:gd name="T39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" h="95">
                  <a:moveTo>
                    <a:pt x="94" y="4"/>
                  </a:moveTo>
                  <a:lnTo>
                    <a:pt x="93" y="7"/>
                  </a:lnTo>
                  <a:lnTo>
                    <a:pt x="92" y="9"/>
                  </a:lnTo>
                  <a:lnTo>
                    <a:pt x="86" y="20"/>
                  </a:lnTo>
                  <a:lnTo>
                    <a:pt x="86" y="28"/>
                  </a:lnTo>
                  <a:lnTo>
                    <a:pt x="103" y="31"/>
                  </a:lnTo>
                  <a:lnTo>
                    <a:pt x="110" y="48"/>
                  </a:lnTo>
                  <a:lnTo>
                    <a:pt x="95" y="75"/>
                  </a:lnTo>
                  <a:lnTo>
                    <a:pt x="70" y="94"/>
                  </a:lnTo>
                  <a:lnTo>
                    <a:pt x="42" y="69"/>
                  </a:lnTo>
                  <a:lnTo>
                    <a:pt x="37" y="54"/>
                  </a:lnTo>
                  <a:lnTo>
                    <a:pt x="22" y="52"/>
                  </a:lnTo>
                  <a:lnTo>
                    <a:pt x="10" y="55"/>
                  </a:lnTo>
                  <a:lnTo>
                    <a:pt x="0" y="39"/>
                  </a:lnTo>
                  <a:lnTo>
                    <a:pt x="23" y="20"/>
                  </a:lnTo>
                  <a:lnTo>
                    <a:pt x="57" y="9"/>
                  </a:lnTo>
                  <a:lnTo>
                    <a:pt x="80" y="5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4" y="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4" name="Freeform 95">
              <a:extLst>
                <a:ext uri="{FF2B5EF4-FFF2-40B4-BE49-F238E27FC236}">
                  <a16:creationId xmlns:a16="http://schemas.microsoft.com/office/drawing/2014/main" id="{16EBCB83-4097-69DA-FF2B-51DC2113E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8702" y="4254712"/>
              <a:ext cx="427941" cy="248261"/>
            </a:xfrm>
            <a:custGeom>
              <a:avLst/>
              <a:gdLst>
                <a:gd name="T0" fmla="*/ 172 w 434"/>
                <a:gd name="T1" fmla="*/ 1 h 251"/>
                <a:gd name="T2" fmla="*/ 196 w 434"/>
                <a:gd name="T3" fmla="*/ 10 h 251"/>
                <a:gd name="T4" fmla="*/ 242 w 434"/>
                <a:gd name="T5" fmla="*/ 10 h 251"/>
                <a:gd name="T6" fmla="*/ 303 w 434"/>
                <a:gd name="T7" fmla="*/ 10 h 251"/>
                <a:gd name="T8" fmla="*/ 340 w 434"/>
                <a:gd name="T9" fmla="*/ 28 h 251"/>
                <a:gd name="T10" fmla="*/ 362 w 434"/>
                <a:gd name="T11" fmla="*/ 49 h 251"/>
                <a:gd name="T12" fmla="*/ 351 w 434"/>
                <a:gd name="T13" fmla="*/ 80 h 251"/>
                <a:gd name="T14" fmla="*/ 372 w 434"/>
                <a:gd name="T15" fmla="*/ 110 h 251"/>
                <a:gd name="T16" fmla="*/ 406 w 434"/>
                <a:gd name="T17" fmla="*/ 124 h 251"/>
                <a:gd name="T18" fmla="*/ 428 w 434"/>
                <a:gd name="T19" fmla="*/ 123 h 251"/>
                <a:gd name="T20" fmla="*/ 428 w 434"/>
                <a:gd name="T21" fmla="*/ 136 h 251"/>
                <a:gd name="T22" fmla="*/ 426 w 434"/>
                <a:gd name="T23" fmla="*/ 158 h 251"/>
                <a:gd name="T24" fmla="*/ 400 w 434"/>
                <a:gd name="T25" fmla="*/ 163 h 251"/>
                <a:gd name="T26" fmla="*/ 396 w 434"/>
                <a:gd name="T27" fmla="*/ 186 h 251"/>
                <a:gd name="T28" fmla="*/ 397 w 434"/>
                <a:gd name="T29" fmla="*/ 205 h 251"/>
                <a:gd name="T30" fmla="*/ 342 w 434"/>
                <a:gd name="T31" fmla="*/ 192 h 251"/>
                <a:gd name="T32" fmla="*/ 320 w 434"/>
                <a:gd name="T33" fmla="*/ 174 h 251"/>
                <a:gd name="T34" fmla="*/ 294 w 434"/>
                <a:gd name="T35" fmla="*/ 226 h 251"/>
                <a:gd name="T36" fmla="*/ 282 w 434"/>
                <a:gd name="T37" fmla="*/ 250 h 251"/>
                <a:gd name="T38" fmla="*/ 261 w 434"/>
                <a:gd name="T39" fmla="*/ 226 h 251"/>
                <a:gd name="T40" fmla="*/ 237 w 434"/>
                <a:gd name="T41" fmla="*/ 185 h 251"/>
                <a:gd name="T42" fmla="*/ 216 w 434"/>
                <a:gd name="T43" fmla="*/ 183 h 251"/>
                <a:gd name="T44" fmla="*/ 202 w 434"/>
                <a:gd name="T45" fmla="*/ 212 h 251"/>
                <a:gd name="T46" fmla="*/ 180 w 434"/>
                <a:gd name="T47" fmla="*/ 228 h 251"/>
                <a:gd name="T48" fmla="*/ 151 w 434"/>
                <a:gd name="T49" fmla="*/ 230 h 251"/>
                <a:gd name="T50" fmla="*/ 136 w 434"/>
                <a:gd name="T51" fmla="*/ 231 h 251"/>
                <a:gd name="T52" fmla="*/ 106 w 434"/>
                <a:gd name="T53" fmla="*/ 236 h 251"/>
                <a:gd name="T54" fmla="*/ 91 w 434"/>
                <a:gd name="T55" fmla="*/ 224 h 251"/>
                <a:gd name="T56" fmla="*/ 75 w 434"/>
                <a:gd name="T57" fmla="*/ 210 h 251"/>
                <a:gd name="T58" fmla="*/ 74 w 434"/>
                <a:gd name="T59" fmla="*/ 190 h 251"/>
                <a:gd name="T60" fmla="*/ 77 w 434"/>
                <a:gd name="T61" fmla="*/ 162 h 251"/>
                <a:gd name="T62" fmla="*/ 55 w 434"/>
                <a:gd name="T63" fmla="*/ 155 h 251"/>
                <a:gd name="T64" fmla="*/ 28 w 434"/>
                <a:gd name="T65" fmla="*/ 167 h 251"/>
                <a:gd name="T66" fmla="*/ 6 w 434"/>
                <a:gd name="T67" fmla="*/ 188 h 251"/>
                <a:gd name="T68" fmla="*/ 4 w 434"/>
                <a:gd name="T69" fmla="*/ 161 h 251"/>
                <a:gd name="T70" fmla="*/ 13 w 434"/>
                <a:gd name="T71" fmla="*/ 133 h 251"/>
                <a:gd name="T72" fmla="*/ 24 w 434"/>
                <a:gd name="T73" fmla="*/ 118 h 251"/>
                <a:gd name="T74" fmla="*/ 44 w 434"/>
                <a:gd name="T75" fmla="*/ 102 h 251"/>
                <a:gd name="T76" fmla="*/ 55 w 434"/>
                <a:gd name="T77" fmla="*/ 80 h 251"/>
                <a:gd name="T78" fmla="*/ 77 w 434"/>
                <a:gd name="T79" fmla="*/ 58 h 251"/>
                <a:gd name="T80" fmla="*/ 110 w 434"/>
                <a:gd name="T81" fmla="*/ 31 h 251"/>
                <a:gd name="T82" fmla="*/ 106 w 434"/>
                <a:gd name="T83" fmla="*/ 18 h 251"/>
                <a:gd name="T84" fmla="*/ 125 w 434"/>
                <a:gd name="T85" fmla="*/ 10 h 251"/>
                <a:gd name="T86" fmla="*/ 157 w 434"/>
                <a:gd name="T87" fmla="*/ 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34" h="251">
                  <a:moveTo>
                    <a:pt x="170" y="0"/>
                  </a:moveTo>
                  <a:lnTo>
                    <a:pt x="172" y="1"/>
                  </a:lnTo>
                  <a:lnTo>
                    <a:pt x="182" y="12"/>
                  </a:lnTo>
                  <a:lnTo>
                    <a:pt x="196" y="10"/>
                  </a:lnTo>
                  <a:lnTo>
                    <a:pt x="220" y="10"/>
                  </a:lnTo>
                  <a:lnTo>
                    <a:pt x="242" y="10"/>
                  </a:lnTo>
                  <a:lnTo>
                    <a:pt x="287" y="6"/>
                  </a:lnTo>
                  <a:lnTo>
                    <a:pt x="303" y="10"/>
                  </a:lnTo>
                  <a:lnTo>
                    <a:pt x="320" y="18"/>
                  </a:lnTo>
                  <a:lnTo>
                    <a:pt x="340" y="28"/>
                  </a:lnTo>
                  <a:lnTo>
                    <a:pt x="348" y="34"/>
                  </a:lnTo>
                  <a:lnTo>
                    <a:pt x="362" y="49"/>
                  </a:lnTo>
                  <a:lnTo>
                    <a:pt x="354" y="65"/>
                  </a:lnTo>
                  <a:lnTo>
                    <a:pt x="351" y="80"/>
                  </a:lnTo>
                  <a:lnTo>
                    <a:pt x="362" y="103"/>
                  </a:lnTo>
                  <a:lnTo>
                    <a:pt x="372" y="110"/>
                  </a:lnTo>
                  <a:lnTo>
                    <a:pt x="390" y="120"/>
                  </a:lnTo>
                  <a:lnTo>
                    <a:pt x="406" y="124"/>
                  </a:lnTo>
                  <a:lnTo>
                    <a:pt x="420" y="117"/>
                  </a:lnTo>
                  <a:lnTo>
                    <a:pt x="428" y="123"/>
                  </a:lnTo>
                  <a:lnTo>
                    <a:pt x="433" y="128"/>
                  </a:lnTo>
                  <a:lnTo>
                    <a:pt x="428" y="136"/>
                  </a:lnTo>
                  <a:lnTo>
                    <a:pt x="426" y="146"/>
                  </a:lnTo>
                  <a:lnTo>
                    <a:pt x="426" y="158"/>
                  </a:lnTo>
                  <a:lnTo>
                    <a:pt x="419" y="163"/>
                  </a:lnTo>
                  <a:lnTo>
                    <a:pt x="400" y="163"/>
                  </a:lnTo>
                  <a:lnTo>
                    <a:pt x="396" y="174"/>
                  </a:lnTo>
                  <a:lnTo>
                    <a:pt x="396" y="186"/>
                  </a:lnTo>
                  <a:lnTo>
                    <a:pt x="401" y="197"/>
                  </a:lnTo>
                  <a:lnTo>
                    <a:pt x="397" y="205"/>
                  </a:lnTo>
                  <a:lnTo>
                    <a:pt x="362" y="195"/>
                  </a:lnTo>
                  <a:lnTo>
                    <a:pt x="342" y="192"/>
                  </a:lnTo>
                  <a:lnTo>
                    <a:pt x="332" y="182"/>
                  </a:lnTo>
                  <a:lnTo>
                    <a:pt x="320" y="174"/>
                  </a:lnTo>
                  <a:lnTo>
                    <a:pt x="314" y="193"/>
                  </a:lnTo>
                  <a:lnTo>
                    <a:pt x="294" y="226"/>
                  </a:lnTo>
                  <a:lnTo>
                    <a:pt x="287" y="242"/>
                  </a:lnTo>
                  <a:lnTo>
                    <a:pt x="282" y="250"/>
                  </a:lnTo>
                  <a:lnTo>
                    <a:pt x="271" y="241"/>
                  </a:lnTo>
                  <a:lnTo>
                    <a:pt x="261" y="226"/>
                  </a:lnTo>
                  <a:lnTo>
                    <a:pt x="242" y="210"/>
                  </a:lnTo>
                  <a:lnTo>
                    <a:pt x="237" y="185"/>
                  </a:lnTo>
                  <a:lnTo>
                    <a:pt x="236" y="174"/>
                  </a:lnTo>
                  <a:lnTo>
                    <a:pt x="216" y="183"/>
                  </a:lnTo>
                  <a:lnTo>
                    <a:pt x="203" y="196"/>
                  </a:lnTo>
                  <a:lnTo>
                    <a:pt x="202" y="212"/>
                  </a:lnTo>
                  <a:lnTo>
                    <a:pt x="194" y="220"/>
                  </a:lnTo>
                  <a:lnTo>
                    <a:pt x="180" y="228"/>
                  </a:lnTo>
                  <a:lnTo>
                    <a:pt x="174" y="234"/>
                  </a:lnTo>
                  <a:lnTo>
                    <a:pt x="151" y="230"/>
                  </a:lnTo>
                  <a:lnTo>
                    <a:pt x="142" y="231"/>
                  </a:lnTo>
                  <a:lnTo>
                    <a:pt x="136" y="231"/>
                  </a:lnTo>
                  <a:lnTo>
                    <a:pt x="120" y="234"/>
                  </a:lnTo>
                  <a:lnTo>
                    <a:pt x="106" y="236"/>
                  </a:lnTo>
                  <a:lnTo>
                    <a:pt x="91" y="235"/>
                  </a:lnTo>
                  <a:lnTo>
                    <a:pt x="91" y="224"/>
                  </a:lnTo>
                  <a:lnTo>
                    <a:pt x="88" y="216"/>
                  </a:lnTo>
                  <a:lnTo>
                    <a:pt x="75" y="210"/>
                  </a:lnTo>
                  <a:lnTo>
                    <a:pt x="75" y="201"/>
                  </a:lnTo>
                  <a:lnTo>
                    <a:pt x="74" y="190"/>
                  </a:lnTo>
                  <a:lnTo>
                    <a:pt x="74" y="174"/>
                  </a:lnTo>
                  <a:lnTo>
                    <a:pt x="77" y="162"/>
                  </a:lnTo>
                  <a:lnTo>
                    <a:pt x="72" y="158"/>
                  </a:lnTo>
                  <a:lnTo>
                    <a:pt x="55" y="155"/>
                  </a:lnTo>
                  <a:lnTo>
                    <a:pt x="41" y="154"/>
                  </a:lnTo>
                  <a:lnTo>
                    <a:pt x="28" y="167"/>
                  </a:lnTo>
                  <a:lnTo>
                    <a:pt x="19" y="182"/>
                  </a:lnTo>
                  <a:lnTo>
                    <a:pt x="6" y="188"/>
                  </a:lnTo>
                  <a:lnTo>
                    <a:pt x="0" y="182"/>
                  </a:lnTo>
                  <a:lnTo>
                    <a:pt x="4" y="161"/>
                  </a:lnTo>
                  <a:lnTo>
                    <a:pt x="7" y="144"/>
                  </a:lnTo>
                  <a:lnTo>
                    <a:pt x="13" y="133"/>
                  </a:lnTo>
                  <a:lnTo>
                    <a:pt x="16" y="123"/>
                  </a:lnTo>
                  <a:lnTo>
                    <a:pt x="24" y="118"/>
                  </a:lnTo>
                  <a:lnTo>
                    <a:pt x="32" y="107"/>
                  </a:lnTo>
                  <a:lnTo>
                    <a:pt x="44" y="102"/>
                  </a:lnTo>
                  <a:lnTo>
                    <a:pt x="48" y="96"/>
                  </a:lnTo>
                  <a:lnTo>
                    <a:pt x="55" y="80"/>
                  </a:lnTo>
                  <a:lnTo>
                    <a:pt x="66" y="66"/>
                  </a:lnTo>
                  <a:lnTo>
                    <a:pt x="77" y="58"/>
                  </a:lnTo>
                  <a:lnTo>
                    <a:pt x="96" y="40"/>
                  </a:lnTo>
                  <a:lnTo>
                    <a:pt x="110" y="31"/>
                  </a:lnTo>
                  <a:lnTo>
                    <a:pt x="112" y="28"/>
                  </a:lnTo>
                  <a:lnTo>
                    <a:pt x="106" y="18"/>
                  </a:lnTo>
                  <a:lnTo>
                    <a:pt x="115" y="7"/>
                  </a:lnTo>
                  <a:lnTo>
                    <a:pt x="125" y="10"/>
                  </a:lnTo>
                  <a:lnTo>
                    <a:pt x="144" y="14"/>
                  </a:lnTo>
                  <a:lnTo>
                    <a:pt x="157" y="9"/>
                  </a:lnTo>
                  <a:lnTo>
                    <a:pt x="170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5" name="Freeform 96">
              <a:extLst>
                <a:ext uri="{FF2B5EF4-FFF2-40B4-BE49-F238E27FC236}">
                  <a16:creationId xmlns:a16="http://schemas.microsoft.com/office/drawing/2014/main" id="{2D22A20B-6D3E-5980-06F5-53730A0FC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011" y="2961286"/>
              <a:ext cx="196140" cy="202998"/>
            </a:xfrm>
            <a:custGeom>
              <a:avLst/>
              <a:gdLst>
                <a:gd name="T0" fmla="*/ 60 w 198"/>
                <a:gd name="T1" fmla="*/ 44 h 206"/>
                <a:gd name="T2" fmla="*/ 60 w 198"/>
                <a:gd name="T3" fmla="*/ 47 h 206"/>
                <a:gd name="T4" fmla="*/ 52 w 198"/>
                <a:gd name="T5" fmla="*/ 61 h 206"/>
                <a:gd name="T6" fmla="*/ 41 w 198"/>
                <a:gd name="T7" fmla="*/ 72 h 206"/>
                <a:gd name="T8" fmla="*/ 25 w 198"/>
                <a:gd name="T9" fmla="*/ 69 h 206"/>
                <a:gd name="T10" fmla="*/ 19 w 198"/>
                <a:gd name="T11" fmla="*/ 87 h 206"/>
                <a:gd name="T12" fmla="*/ 0 w 198"/>
                <a:gd name="T13" fmla="*/ 93 h 206"/>
                <a:gd name="T14" fmla="*/ 17 w 198"/>
                <a:gd name="T15" fmla="*/ 116 h 206"/>
                <a:gd name="T16" fmla="*/ 19 w 198"/>
                <a:gd name="T17" fmla="*/ 144 h 206"/>
                <a:gd name="T18" fmla="*/ 32 w 198"/>
                <a:gd name="T19" fmla="*/ 159 h 206"/>
                <a:gd name="T20" fmla="*/ 54 w 198"/>
                <a:gd name="T21" fmla="*/ 148 h 206"/>
                <a:gd name="T22" fmla="*/ 69 w 198"/>
                <a:gd name="T23" fmla="*/ 135 h 206"/>
                <a:gd name="T24" fmla="*/ 95 w 198"/>
                <a:gd name="T25" fmla="*/ 137 h 206"/>
                <a:gd name="T26" fmla="*/ 114 w 198"/>
                <a:gd name="T27" fmla="*/ 137 h 206"/>
                <a:gd name="T28" fmla="*/ 121 w 198"/>
                <a:gd name="T29" fmla="*/ 150 h 206"/>
                <a:gd name="T30" fmla="*/ 127 w 198"/>
                <a:gd name="T31" fmla="*/ 165 h 206"/>
                <a:gd name="T32" fmla="*/ 127 w 198"/>
                <a:gd name="T33" fmla="*/ 174 h 206"/>
                <a:gd name="T34" fmla="*/ 125 w 198"/>
                <a:gd name="T35" fmla="*/ 180 h 206"/>
                <a:gd name="T36" fmla="*/ 120 w 198"/>
                <a:gd name="T37" fmla="*/ 195 h 206"/>
                <a:gd name="T38" fmla="*/ 121 w 198"/>
                <a:gd name="T39" fmla="*/ 204 h 206"/>
                <a:gd name="T40" fmla="*/ 125 w 198"/>
                <a:gd name="T41" fmla="*/ 205 h 206"/>
                <a:gd name="T42" fmla="*/ 147 w 198"/>
                <a:gd name="T43" fmla="*/ 199 h 206"/>
                <a:gd name="T44" fmla="*/ 155 w 198"/>
                <a:gd name="T45" fmla="*/ 185 h 206"/>
                <a:gd name="T46" fmla="*/ 175 w 198"/>
                <a:gd name="T47" fmla="*/ 187 h 206"/>
                <a:gd name="T48" fmla="*/ 185 w 198"/>
                <a:gd name="T49" fmla="*/ 180 h 206"/>
                <a:gd name="T50" fmla="*/ 185 w 198"/>
                <a:gd name="T51" fmla="*/ 178 h 206"/>
                <a:gd name="T52" fmla="*/ 183 w 198"/>
                <a:gd name="T53" fmla="*/ 160 h 206"/>
                <a:gd name="T54" fmla="*/ 183 w 198"/>
                <a:gd name="T55" fmla="*/ 149 h 206"/>
                <a:gd name="T56" fmla="*/ 185 w 198"/>
                <a:gd name="T57" fmla="*/ 152 h 206"/>
                <a:gd name="T58" fmla="*/ 189 w 198"/>
                <a:gd name="T59" fmla="*/ 169 h 206"/>
                <a:gd name="T60" fmla="*/ 197 w 198"/>
                <a:gd name="T61" fmla="*/ 154 h 206"/>
                <a:gd name="T62" fmla="*/ 194 w 198"/>
                <a:gd name="T63" fmla="*/ 136 h 206"/>
                <a:gd name="T64" fmla="*/ 189 w 198"/>
                <a:gd name="T65" fmla="*/ 130 h 206"/>
                <a:gd name="T66" fmla="*/ 168 w 198"/>
                <a:gd name="T67" fmla="*/ 127 h 206"/>
                <a:gd name="T68" fmla="*/ 179 w 198"/>
                <a:gd name="T69" fmla="*/ 115 h 206"/>
                <a:gd name="T70" fmla="*/ 187 w 198"/>
                <a:gd name="T71" fmla="*/ 89 h 206"/>
                <a:gd name="T72" fmla="*/ 179 w 198"/>
                <a:gd name="T73" fmla="*/ 68 h 206"/>
                <a:gd name="T74" fmla="*/ 176 w 198"/>
                <a:gd name="T75" fmla="*/ 51 h 206"/>
                <a:gd name="T76" fmla="*/ 160 w 198"/>
                <a:gd name="T77" fmla="*/ 41 h 206"/>
                <a:gd name="T78" fmla="*/ 155 w 198"/>
                <a:gd name="T79" fmla="*/ 35 h 206"/>
                <a:gd name="T80" fmla="*/ 132 w 198"/>
                <a:gd name="T81" fmla="*/ 36 h 206"/>
                <a:gd name="T82" fmla="*/ 118 w 198"/>
                <a:gd name="T83" fmla="*/ 35 h 206"/>
                <a:gd name="T84" fmla="*/ 106 w 198"/>
                <a:gd name="T85" fmla="*/ 41 h 206"/>
                <a:gd name="T86" fmla="*/ 94 w 198"/>
                <a:gd name="T87" fmla="*/ 41 h 206"/>
                <a:gd name="T88" fmla="*/ 94 w 198"/>
                <a:gd name="T89" fmla="*/ 36 h 206"/>
                <a:gd name="T90" fmla="*/ 114 w 198"/>
                <a:gd name="T91" fmla="*/ 23 h 206"/>
                <a:gd name="T92" fmla="*/ 111 w 198"/>
                <a:gd name="T93" fmla="*/ 17 h 206"/>
                <a:gd name="T94" fmla="*/ 104 w 198"/>
                <a:gd name="T95" fmla="*/ 6 h 206"/>
                <a:gd name="T96" fmla="*/ 97 w 198"/>
                <a:gd name="T97" fmla="*/ 1 h 206"/>
                <a:gd name="T98" fmla="*/ 91 w 198"/>
                <a:gd name="T99" fmla="*/ 0 h 206"/>
                <a:gd name="T100" fmla="*/ 90 w 198"/>
                <a:gd name="T101" fmla="*/ 3 h 206"/>
                <a:gd name="T102" fmla="*/ 88 w 198"/>
                <a:gd name="T103" fmla="*/ 6 h 206"/>
                <a:gd name="T104" fmla="*/ 83 w 198"/>
                <a:gd name="T105" fmla="*/ 8 h 206"/>
                <a:gd name="T106" fmla="*/ 77 w 198"/>
                <a:gd name="T107" fmla="*/ 16 h 206"/>
                <a:gd name="T108" fmla="*/ 77 w 198"/>
                <a:gd name="T109" fmla="*/ 25 h 206"/>
                <a:gd name="T110" fmla="*/ 73 w 198"/>
                <a:gd name="T111" fmla="*/ 35 h 206"/>
                <a:gd name="T112" fmla="*/ 68 w 198"/>
                <a:gd name="T113" fmla="*/ 44 h 206"/>
                <a:gd name="T114" fmla="*/ 62 w 198"/>
                <a:gd name="T115" fmla="*/ 45 h 206"/>
                <a:gd name="T116" fmla="*/ 60 w 198"/>
                <a:gd name="T117" fmla="*/ 4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8" h="206">
                  <a:moveTo>
                    <a:pt x="60" y="44"/>
                  </a:moveTo>
                  <a:lnTo>
                    <a:pt x="60" y="47"/>
                  </a:lnTo>
                  <a:lnTo>
                    <a:pt x="52" y="61"/>
                  </a:lnTo>
                  <a:lnTo>
                    <a:pt x="41" y="72"/>
                  </a:lnTo>
                  <a:lnTo>
                    <a:pt x="25" y="69"/>
                  </a:lnTo>
                  <a:lnTo>
                    <a:pt x="19" y="87"/>
                  </a:lnTo>
                  <a:lnTo>
                    <a:pt x="0" y="93"/>
                  </a:lnTo>
                  <a:lnTo>
                    <a:pt x="17" y="116"/>
                  </a:lnTo>
                  <a:lnTo>
                    <a:pt x="19" y="144"/>
                  </a:lnTo>
                  <a:lnTo>
                    <a:pt x="32" y="159"/>
                  </a:lnTo>
                  <a:lnTo>
                    <a:pt x="54" y="148"/>
                  </a:lnTo>
                  <a:lnTo>
                    <a:pt x="69" y="135"/>
                  </a:lnTo>
                  <a:lnTo>
                    <a:pt x="95" y="137"/>
                  </a:lnTo>
                  <a:lnTo>
                    <a:pt x="114" y="137"/>
                  </a:lnTo>
                  <a:lnTo>
                    <a:pt x="121" y="150"/>
                  </a:lnTo>
                  <a:lnTo>
                    <a:pt x="127" y="165"/>
                  </a:lnTo>
                  <a:lnTo>
                    <a:pt x="127" y="174"/>
                  </a:lnTo>
                  <a:lnTo>
                    <a:pt x="125" y="180"/>
                  </a:lnTo>
                  <a:lnTo>
                    <a:pt x="120" y="195"/>
                  </a:lnTo>
                  <a:lnTo>
                    <a:pt x="121" y="204"/>
                  </a:lnTo>
                  <a:lnTo>
                    <a:pt x="125" y="205"/>
                  </a:lnTo>
                  <a:lnTo>
                    <a:pt x="147" y="199"/>
                  </a:lnTo>
                  <a:lnTo>
                    <a:pt x="155" y="185"/>
                  </a:lnTo>
                  <a:lnTo>
                    <a:pt x="175" y="187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60"/>
                  </a:lnTo>
                  <a:lnTo>
                    <a:pt x="183" y="149"/>
                  </a:lnTo>
                  <a:lnTo>
                    <a:pt x="185" y="152"/>
                  </a:lnTo>
                  <a:lnTo>
                    <a:pt x="189" y="169"/>
                  </a:lnTo>
                  <a:lnTo>
                    <a:pt x="197" y="154"/>
                  </a:lnTo>
                  <a:lnTo>
                    <a:pt x="194" y="136"/>
                  </a:lnTo>
                  <a:lnTo>
                    <a:pt x="189" y="130"/>
                  </a:lnTo>
                  <a:lnTo>
                    <a:pt x="168" y="127"/>
                  </a:lnTo>
                  <a:lnTo>
                    <a:pt x="179" y="115"/>
                  </a:lnTo>
                  <a:lnTo>
                    <a:pt x="187" y="89"/>
                  </a:lnTo>
                  <a:lnTo>
                    <a:pt x="179" y="68"/>
                  </a:lnTo>
                  <a:lnTo>
                    <a:pt x="176" y="51"/>
                  </a:lnTo>
                  <a:lnTo>
                    <a:pt x="160" y="41"/>
                  </a:lnTo>
                  <a:lnTo>
                    <a:pt x="155" y="35"/>
                  </a:lnTo>
                  <a:lnTo>
                    <a:pt x="132" y="36"/>
                  </a:lnTo>
                  <a:lnTo>
                    <a:pt x="118" y="35"/>
                  </a:lnTo>
                  <a:lnTo>
                    <a:pt x="106" y="41"/>
                  </a:lnTo>
                  <a:lnTo>
                    <a:pt x="94" y="41"/>
                  </a:lnTo>
                  <a:lnTo>
                    <a:pt x="94" y="36"/>
                  </a:lnTo>
                  <a:lnTo>
                    <a:pt x="114" y="23"/>
                  </a:lnTo>
                  <a:lnTo>
                    <a:pt x="111" y="17"/>
                  </a:lnTo>
                  <a:lnTo>
                    <a:pt x="104" y="6"/>
                  </a:lnTo>
                  <a:lnTo>
                    <a:pt x="97" y="1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88" y="6"/>
                  </a:lnTo>
                  <a:lnTo>
                    <a:pt x="83" y="8"/>
                  </a:lnTo>
                  <a:lnTo>
                    <a:pt x="77" y="16"/>
                  </a:lnTo>
                  <a:lnTo>
                    <a:pt x="77" y="25"/>
                  </a:lnTo>
                  <a:lnTo>
                    <a:pt x="73" y="35"/>
                  </a:lnTo>
                  <a:lnTo>
                    <a:pt x="68" y="44"/>
                  </a:lnTo>
                  <a:lnTo>
                    <a:pt x="62" y="45"/>
                  </a:lnTo>
                  <a:lnTo>
                    <a:pt x="60" y="4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6" name="Freeform 97">
              <a:extLst>
                <a:ext uri="{FF2B5EF4-FFF2-40B4-BE49-F238E27FC236}">
                  <a16:creationId xmlns:a16="http://schemas.microsoft.com/office/drawing/2014/main" id="{99DD690B-7DB3-4911-FD84-E539B4B4D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611" y="2590953"/>
              <a:ext cx="692661" cy="1134319"/>
            </a:xfrm>
            <a:custGeom>
              <a:avLst/>
              <a:gdLst>
                <a:gd name="T0" fmla="*/ 166 w 703"/>
                <a:gd name="T1" fmla="*/ 917 h 1149"/>
                <a:gd name="T2" fmla="*/ 106 w 703"/>
                <a:gd name="T3" fmla="*/ 904 h 1149"/>
                <a:gd name="T4" fmla="*/ 235 w 703"/>
                <a:gd name="T5" fmla="*/ 830 h 1149"/>
                <a:gd name="T6" fmla="*/ 188 w 703"/>
                <a:gd name="T7" fmla="*/ 771 h 1149"/>
                <a:gd name="T8" fmla="*/ 352 w 703"/>
                <a:gd name="T9" fmla="*/ 733 h 1149"/>
                <a:gd name="T10" fmla="*/ 375 w 703"/>
                <a:gd name="T11" fmla="*/ 660 h 1149"/>
                <a:gd name="T12" fmla="*/ 348 w 703"/>
                <a:gd name="T13" fmla="*/ 623 h 1149"/>
                <a:gd name="T14" fmla="*/ 337 w 703"/>
                <a:gd name="T15" fmla="*/ 563 h 1149"/>
                <a:gd name="T16" fmla="*/ 382 w 703"/>
                <a:gd name="T17" fmla="*/ 519 h 1149"/>
                <a:gd name="T18" fmla="*/ 288 w 703"/>
                <a:gd name="T19" fmla="*/ 510 h 1149"/>
                <a:gd name="T20" fmla="*/ 240 w 703"/>
                <a:gd name="T21" fmla="*/ 523 h 1149"/>
                <a:gd name="T22" fmla="*/ 267 w 703"/>
                <a:gd name="T23" fmla="*/ 445 h 1149"/>
                <a:gd name="T24" fmla="*/ 290 w 703"/>
                <a:gd name="T25" fmla="*/ 365 h 1149"/>
                <a:gd name="T26" fmla="*/ 287 w 703"/>
                <a:gd name="T27" fmla="*/ 351 h 1149"/>
                <a:gd name="T28" fmla="*/ 260 w 703"/>
                <a:gd name="T29" fmla="*/ 348 h 1149"/>
                <a:gd name="T30" fmla="*/ 256 w 703"/>
                <a:gd name="T31" fmla="*/ 347 h 1149"/>
                <a:gd name="T32" fmla="*/ 201 w 703"/>
                <a:gd name="T33" fmla="*/ 414 h 1149"/>
                <a:gd name="T34" fmla="*/ 232 w 703"/>
                <a:gd name="T35" fmla="*/ 348 h 1149"/>
                <a:gd name="T36" fmla="*/ 272 w 703"/>
                <a:gd name="T37" fmla="*/ 277 h 1149"/>
                <a:gd name="T38" fmla="*/ 256 w 703"/>
                <a:gd name="T39" fmla="*/ 263 h 1149"/>
                <a:gd name="T40" fmla="*/ 231 w 703"/>
                <a:gd name="T41" fmla="*/ 221 h 1149"/>
                <a:gd name="T42" fmla="*/ 274 w 703"/>
                <a:gd name="T43" fmla="*/ 189 h 1149"/>
                <a:gd name="T44" fmla="*/ 300 w 703"/>
                <a:gd name="T45" fmla="*/ 156 h 1149"/>
                <a:gd name="T46" fmla="*/ 286 w 703"/>
                <a:gd name="T47" fmla="*/ 118 h 1149"/>
                <a:gd name="T48" fmla="*/ 303 w 703"/>
                <a:gd name="T49" fmla="*/ 84 h 1149"/>
                <a:gd name="T50" fmla="*/ 336 w 703"/>
                <a:gd name="T51" fmla="*/ 62 h 1149"/>
                <a:gd name="T52" fmla="*/ 364 w 703"/>
                <a:gd name="T53" fmla="*/ 37 h 1149"/>
                <a:gd name="T54" fmla="*/ 418 w 703"/>
                <a:gd name="T55" fmla="*/ 6 h 1149"/>
                <a:gd name="T56" fmla="*/ 498 w 703"/>
                <a:gd name="T57" fmla="*/ 19 h 1149"/>
                <a:gd name="T58" fmla="*/ 422 w 703"/>
                <a:gd name="T59" fmla="*/ 105 h 1149"/>
                <a:gd name="T60" fmla="*/ 413 w 703"/>
                <a:gd name="T61" fmla="*/ 136 h 1149"/>
                <a:gd name="T62" fmla="*/ 519 w 703"/>
                <a:gd name="T63" fmla="*/ 161 h 1149"/>
                <a:gd name="T64" fmla="*/ 552 w 703"/>
                <a:gd name="T65" fmla="*/ 226 h 1149"/>
                <a:gd name="T66" fmla="*/ 510 w 703"/>
                <a:gd name="T67" fmla="*/ 288 h 1149"/>
                <a:gd name="T68" fmla="*/ 468 w 703"/>
                <a:gd name="T69" fmla="*/ 348 h 1149"/>
                <a:gd name="T70" fmla="*/ 423 w 703"/>
                <a:gd name="T71" fmla="*/ 383 h 1149"/>
                <a:gd name="T72" fmla="*/ 506 w 703"/>
                <a:gd name="T73" fmla="*/ 438 h 1149"/>
                <a:gd name="T74" fmla="*/ 530 w 703"/>
                <a:gd name="T75" fmla="*/ 581 h 1149"/>
                <a:gd name="T76" fmla="*/ 583 w 703"/>
                <a:gd name="T77" fmla="*/ 667 h 1149"/>
                <a:gd name="T78" fmla="*/ 580 w 703"/>
                <a:gd name="T79" fmla="*/ 751 h 1149"/>
                <a:gd name="T80" fmla="*/ 606 w 703"/>
                <a:gd name="T81" fmla="*/ 803 h 1149"/>
                <a:gd name="T82" fmla="*/ 580 w 703"/>
                <a:gd name="T83" fmla="*/ 870 h 1149"/>
                <a:gd name="T84" fmla="*/ 680 w 703"/>
                <a:gd name="T85" fmla="*/ 877 h 1149"/>
                <a:gd name="T86" fmla="*/ 647 w 703"/>
                <a:gd name="T87" fmla="*/ 1004 h 1149"/>
                <a:gd name="T88" fmla="*/ 609 w 703"/>
                <a:gd name="T89" fmla="*/ 1035 h 1149"/>
                <a:gd name="T90" fmla="*/ 620 w 703"/>
                <a:gd name="T91" fmla="*/ 1090 h 1149"/>
                <a:gd name="T92" fmla="*/ 563 w 703"/>
                <a:gd name="T93" fmla="*/ 1146 h 1149"/>
                <a:gd name="T94" fmla="*/ 413 w 703"/>
                <a:gd name="T95" fmla="*/ 1120 h 1149"/>
                <a:gd name="T96" fmla="*/ 332 w 703"/>
                <a:gd name="T97" fmla="*/ 1118 h 1149"/>
                <a:gd name="T98" fmla="*/ 284 w 703"/>
                <a:gd name="T99" fmla="*/ 1123 h 1149"/>
                <a:gd name="T100" fmla="*/ 206 w 703"/>
                <a:gd name="T101" fmla="*/ 1096 h 1149"/>
                <a:gd name="T102" fmla="*/ 117 w 703"/>
                <a:gd name="T103" fmla="*/ 1110 h 1149"/>
                <a:gd name="T104" fmla="*/ 36 w 703"/>
                <a:gd name="T105" fmla="*/ 1131 h 1149"/>
                <a:gd name="T106" fmla="*/ 23 w 703"/>
                <a:gd name="T107" fmla="*/ 1104 h 1149"/>
                <a:gd name="T108" fmla="*/ 194 w 703"/>
                <a:gd name="T109" fmla="*/ 1012 h 1149"/>
                <a:gd name="T110" fmla="*/ 308 w 703"/>
                <a:gd name="T111" fmla="*/ 986 h 1149"/>
                <a:gd name="T112" fmla="*/ 237 w 703"/>
                <a:gd name="T113" fmla="*/ 994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3" h="1149">
                  <a:moveTo>
                    <a:pt x="209" y="948"/>
                  </a:moveTo>
                  <a:lnTo>
                    <a:pt x="205" y="948"/>
                  </a:lnTo>
                  <a:lnTo>
                    <a:pt x="190" y="955"/>
                  </a:lnTo>
                  <a:lnTo>
                    <a:pt x="173" y="949"/>
                  </a:lnTo>
                  <a:lnTo>
                    <a:pt x="168" y="942"/>
                  </a:lnTo>
                  <a:lnTo>
                    <a:pt x="170" y="928"/>
                  </a:lnTo>
                  <a:lnTo>
                    <a:pt x="170" y="922"/>
                  </a:lnTo>
                  <a:lnTo>
                    <a:pt x="166" y="917"/>
                  </a:lnTo>
                  <a:lnTo>
                    <a:pt x="150" y="920"/>
                  </a:lnTo>
                  <a:lnTo>
                    <a:pt x="132" y="928"/>
                  </a:lnTo>
                  <a:lnTo>
                    <a:pt x="121" y="930"/>
                  </a:lnTo>
                  <a:lnTo>
                    <a:pt x="112" y="926"/>
                  </a:lnTo>
                  <a:lnTo>
                    <a:pt x="112" y="924"/>
                  </a:lnTo>
                  <a:lnTo>
                    <a:pt x="109" y="921"/>
                  </a:lnTo>
                  <a:lnTo>
                    <a:pt x="108" y="912"/>
                  </a:lnTo>
                  <a:lnTo>
                    <a:pt x="106" y="904"/>
                  </a:lnTo>
                  <a:lnTo>
                    <a:pt x="106" y="894"/>
                  </a:lnTo>
                  <a:lnTo>
                    <a:pt x="102" y="887"/>
                  </a:lnTo>
                  <a:lnTo>
                    <a:pt x="118" y="885"/>
                  </a:lnTo>
                  <a:lnTo>
                    <a:pt x="138" y="879"/>
                  </a:lnTo>
                  <a:lnTo>
                    <a:pt x="157" y="877"/>
                  </a:lnTo>
                  <a:lnTo>
                    <a:pt x="210" y="858"/>
                  </a:lnTo>
                  <a:lnTo>
                    <a:pt x="226" y="840"/>
                  </a:lnTo>
                  <a:lnTo>
                    <a:pt x="235" y="830"/>
                  </a:lnTo>
                  <a:lnTo>
                    <a:pt x="227" y="820"/>
                  </a:lnTo>
                  <a:lnTo>
                    <a:pt x="227" y="815"/>
                  </a:lnTo>
                  <a:lnTo>
                    <a:pt x="231" y="800"/>
                  </a:lnTo>
                  <a:lnTo>
                    <a:pt x="236" y="784"/>
                  </a:lnTo>
                  <a:lnTo>
                    <a:pt x="237" y="770"/>
                  </a:lnTo>
                  <a:lnTo>
                    <a:pt x="219" y="769"/>
                  </a:lnTo>
                  <a:lnTo>
                    <a:pt x="194" y="778"/>
                  </a:lnTo>
                  <a:lnTo>
                    <a:pt x="188" y="771"/>
                  </a:lnTo>
                  <a:lnTo>
                    <a:pt x="232" y="744"/>
                  </a:lnTo>
                  <a:lnTo>
                    <a:pt x="256" y="733"/>
                  </a:lnTo>
                  <a:lnTo>
                    <a:pt x="279" y="727"/>
                  </a:lnTo>
                  <a:lnTo>
                    <a:pt x="304" y="736"/>
                  </a:lnTo>
                  <a:lnTo>
                    <a:pt x="323" y="740"/>
                  </a:lnTo>
                  <a:lnTo>
                    <a:pt x="336" y="744"/>
                  </a:lnTo>
                  <a:lnTo>
                    <a:pt x="346" y="735"/>
                  </a:lnTo>
                  <a:lnTo>
                    <a:pt x="352" y="733"/>
                  </a:lnTo>
                  <a:lnTo>
                    <a:pt x="347" y="727"/>
                  </a:lnTo>
                  <a:lnTo>
                    <a:pt x="344" y="719"/>
                  </a:lnTo>
                  <a:lnTo>
                    <a:pt x="348" y="711"/>
                  </a:lnTo>
                  <a:lnTo>
                    <a:pt x="357" y="698"/>
                  </a:lnTo>
                  <a:lnTo>
                    <a:pt x="369" y="690"/>
                  </a:lnTo>
                  <a:lnTo>
                    <a:pt x="356" y="681"/>
                  </a:lnTo>
                  <a:lnTo>
                    <a:pt x="365" y="665"/>
                  </a:lnTo>
                  <a:lnTo>
                    <a:pt x="375" y="660"/>
                  </a:lnTo>
                  <a:lnTo>
                    <a:pt x="381" y="646"/>
                  </a:lnTo>
                  <a:lnTo>
                    <a:pt x="384" y="635"/>
                  </a:lnTo>
                  <a:lnTo>
                    <a:pt x="392" y="627"/>
                  </a:lnTo>
                  <a:lnTo>
                    <a:pt x="387" y="624"/>
                  </a:lnTo>
                  <a:lnTo>
                    <a:pt x="372" y="633"/>
                  </a:lnTo>
                  <a:lnTo>
                    <a:pt x="360" y="633"/>
                  </a:lnTo>
                  <a:lnTo>
                    <a:pt x="350" y="634"/>
                  </a:lnTo>
                  <a:lnTo>
                    <a:pt x="348" y="623"/>
                  </a:lnTo>
                  <a:lnTo>
                    <a:pt x="345" y="616"/>
                  </a:lnTo>
                  <a:lnTo>
                    <a:pt x="345" y="612"/>
                  </a:lnTo>
                  <a:lnTo>
                    <a:pt x="342" y="616"/>
                  </a:lnTo>
                  <a:lnTo>
                    <a:pt x="340" y="614"/>
                  </a:lnTo>
                  <a:lnTo>
                    <a:pt x="339" y="602"/>
                  </a:lnTo>
                  <a:lnTo>
                    <a:pt x="332" y="586"/>
                  </a:lnTo>
                  <a:lnTo>
                    <a:pt x="331" y="574"/>
                  </a:lnTo>
                  <a:lnTo>
                    <a:pt x="337" y="563"/>
                  </a:lnTo>
                  <a:lnTo>
                    <a:pt x="346" y="553"/>
                  </a:lnTo>
                  <a:lnTo>
                    <a:pt x="357" y="541"/>
                  </a:lnTo>
                  <a:lnTo>
                    <a:pt x="364" y="532"/>
                  </a:lnTo>
                  <a:lnTo>
                    <a:pt x="373" y="528"/>
                  </a:lnTo>
                  <a:lnTo>
                    <a:pt x="379" y="525"/>
                  </a:lnTo>
                  <a:lnTo>
                    <a:pt x="385" y="526"/>
                  </a:lnTo>
                  <a:lnTo>
                    <a:pt x="390" y="523"/>
                  </a:lnTo>
                  <a:lnTo>
                    <a:pt x="382" y="519"/>
                  </a:lnTo>
                  <a:lnTo>
                    <a:pt x="361" y="511"/>
                  </a:lnTo>
                  <a:lnTo>
                    <a:pt x="350" y="515"/>
                  </a:lnTo>
                  <a:lnTo>
                    <a:pt x="346" y="518"/>
                  </a:lnTo>
                  <a:lnTo>
                    <a:pt x="337" y="519"/>
                  </a:lnTo>
                  <a:lnTo>
                    <a:pt x="320" y="523"/>
                  </a:lnTo>
                  <a:lnTo>
                    <a:pt x="301" y="517"/>
                  </a:lnTo>
                  <a:lnTo>
                    <a:pt x="292" y="511"/>
                  </a:lnTo>
                  <a:lnTo>
                    <a:pt x="288" y="510"/>
                  </a:lnTo>
                  <a:lnTo>
                    <a:pt x="284" y="522"/>
                  </a:lnTo>
                  <a:lnTo>
                    <a:pt x="278" y="529"/>
                  </a:lnTo>
                  <a:lnTo>
                    <a:pt x="271" y="524"/>
                  </a:lnTo>
                  <a:lnTo>
                    <a:pt x="260" y="506"/>
                  </a:lnTo>
                  <a:lnTo>
                    <a:pt x="252" y="499"/>
                  </a:lnTo>
                  <a:lnTo>
                    <a:pt x="247" y="499"/>
                  </a:lnTo>
                  <a:lnTo>
                    <a:pt x="244" y="503"/>
                  </a:lnTo>
                  <a:lnTo>
                    <a:pt x="240" y="523"/>
                  </a:lnTo>
                  <a:lnTo>
                    <a:pt x="237" y="524"/>
                  </a:lnTo>
                  <a:lnTo>
                    <a:pt x="232" y="516"/>
                  </a:lnTo>
                  <a:lnTo>
                    <a:pt x="230" y="481"/>
                  </a:lnTo>
                  <a:lnTo>
                    <a:pt x="235" y="474"/>
                  </a:lnTo>
                  <a:lnTo>
                    <a:pt x="242" y="485"/>
                  </a:lnTo>
                  <a:lnTo>
                    <a:pt x="244" y="472"/>
                  </a:lnTo>
                  <a:lnTo>
                    <a:pt x="252" y="461"/>
                  </a:lnTo>
                  <a:lnTo>
                    <a:pt x="267" y="445"/>
                  </a:lnTo>
                  <a:lnTo>
                    <a:pt x="278" y="428"/>
                  </a:lnTo>
                  <a:lnTo>
                    <a:pt x="290" y="417"/>
                  </a:lnTo>
                  <a:lnTo>
                    <a:pt x="292" y="402"/>
                  </a:lnTo>
                  <a:lnTo>
                    <a:pt x="285" y="394"/>
                  </a:lnTo>
                  <a:lnTo>
                    <a:pt x="282" y="386"/>
                  </a:lnTo>
                  <a:lnTo>
                    <a:pt x="285" y="379"/>
                  </a:lnTo>
                  <a:lnTo>
                    <a:pt x="287" y="372"/>
                  </a:lnTo>
                  <a:lnTo>
                    <a:pt x="290" y="365"/>
                  </a:lnTo>
                  <a:lnTo>
                    <a:pt x="295" y="359"/>
                  </a:lnTo>
                  <a:lnTo>
                    <a:pt x="300" y="353"/>
                  </a:lnTo>
                  <a:lnTo>
                    <a:pt x="308" y="354"/>
                  </a:lnTo>
                  <a:lnTo>
                    <a:pt x="308" y="351"/>
                  </a:lnTo>
                  <a:lnTo>
                    <a:pt x="302" y="343"/>
                  </a:lnTo>
                  <a:lnTo>
                    <a:pt x="295" y="338"/>
                  </a:lnTo>
                  <a:lnTo>
                    <a:pt x="292" y="332"/>
                  </a:lnTo>
                  <a:lnTo>
                    <a:pt x="287" y="351"/>
                  </a:lnTo>
                  <a:lnTo>
                    <a:pt x="284" y="352"/>
                  </a:lnTo>
                  <a:lnTo>
                    <a:pt x="282" y="349"/>
                  </a:lnTo>
                  <a:lnTo>
                    <a:pt x="276" y="343"/>
                  </a:lnTo>
                  <a:lnTo>
                    <a:pt x="272" y="345"/>
                  </a:lnTo>
                  <a:lnTo>
                    <a:pt x="269" y="350"/>
                  </a:lnTo>
                  <a:lnTo>
                    <a:pt x="265" y="350"/>
                  </a:lnTo>
                  <a:lnTo>
                    <a:pt x="260" y="354"/>
                  </a:lnTo>
                  <a:lnTo>
                    <a:pt x="260" y="348"/>
                  </a:lnTo>
                  <a:lnTo>
                    <a:pt x="264" y="339"/>
                  </a:lnTo>
                  <a:lnTo>
                    <a:pt x="281" y="319"/>
                  </a:lnTo>
                  <a:lnTo>
                    <a:pt x="284" y="310"/>
                  </a:lnTo>
                  <a:lnTo>
                    <a:pt x="282" y="311"/>
                  </a:lnTo>
                  <a:lnTo>
                    <a:pt x="260" y="326"/>
                  </a:lnTo>
                  <a:lnTo>
                    <a:pt x="255" y="329"/>
                  </a:lnTo>
                  <a:lnTo>
                    <a:pt x="254" y="335"/>
                  </a:lnTo>
                  <a:lnTo>
                    <a:pt x="256" y="347"/>
                  </a:lnTo>
                  <a:lnTo>
                    <a:pt x="254" y="354"/>
                  </a:lnTo>
                  <a:lnTo>
                    <a:pt x="250" y="365"/>
                  </a:lnTo>
                  <a:lnTo>
                    <a:pt x="244" y="372"/>
                  </a:lnTo>
                  <a:lnTo>
                    <a:pt x="238" y="381"/>
                  </a:lnTo>
                  <a:lnTo>
                    <a:pt x="225" y="397"/>
                  </a:lnTo>
                  <a:lnTo>
                    <a:pt x="216" y="412"/>
                  </a:lnTo>
                  <a:lnTo>
                    <a:pt x="210" y="417"/>
                  </a:lnTo>
                  <a:lnTo>
                    <a:pt x="201" y="414"/>
                  </a:lnTo>
                  <a:lnTo>
                    <a:pt x="202" y="410"/>
                  </a:lnTo>
                  <a:lnTo>
                    <a:pt x="214" y="391"/>
                  </a:lnTo>
                  <a:lnTo>
                    <a:pt x="220" y="380"/>
                  </a:lnTo>
                  <a:lnTo>
                    <a:pt x="231" y="370"/>
                  </a:lnTo>
                  <a:lnTo>
                    <a:pt x="238" y="362"/>
                  </a:lnTo>
                  <a:lnTo>
                    <a:pt x="242" y="354"/>
                  </a:lnTo>
                  <a:lnTo>
                    <a:pt x="240" y="348"/>
                  </a:lnTo>
                  <a:lnTo>
                    <a:pt x="232" y="348"/>
                  </a:lnTo>
                  <a:lnTo>
                    <a:pt x="236" y="337"/>
                  </a:lnTo>
                  <a:lnTo>
                    <a:pt x="243" y="322"/>
                  </a:lnTo>
                  <a:lnTo>
                    <a:pt x="248" y="316"/>
                  </a:lnTo>
                  <a:lnTo>
                    <a:pt x="250" y="310"/>
                  </a:lnTo>
                  <a:lnTo>
                    <a:pt x="254" y="304"/>
                  </a:lnTo>
                  <a:lnTo>
                    <a:pt x="257" y="295"/>
                  </a:lnTo>
                  <a:lnTo>
                    <a:pt x="261" y="290"/>
                  </a:lnTo>
                  <a:lnTo>
                    <a:pt x="272" y="277"/>
                  </a:lnTo>
                  <a:lnTo>
                    <a:pt x="278" y="268"/>
                  </a:lnTo>
                  <a:lnTo>
                    <a:pt x="287" y="258"/>
                  </a:lnTo>
                  <a:lnTo>
                    <a:pt x="290" y="251"/>
                  </a:lnTo>
                  <a:lnTo>
                    <a:pt x="288" y="248"/>
                  </a:lnTo>
                  <a:lnTo>
                    <a:pt x="285" y="250"/>
                  </a:lnTo>
                  <a:lnTo>
                    <a:pt x="270" y="257"/>
                  </a:lnTo>
                  <a:lnTo>
                    <a:pt x="256" y="261"/>
                  </a:lnTo>
                  <a:lnTo>
                    <a:pt x="256" y="263"/>
                  </a:lnTo>
                  <a:lnTo>
                    <a:pt x="254" y="263"/>
                  </a:lnTo>
                  <a:lnTo>
                    <a:pt x="246" y="250"/>
                  </a:lnTo>
                  <a:lnTo>
                    <a:pt x="241" y="244"/>
                  </a:lnTo>
                  <a:lnTo>
                    <a:pt x="243" y="235"/>
                  </a:lnTo>
                  <a:lnTo>
                    <a:pt x="244" y="231"/>
                  </a:lnTo>
                  <a:lnTo>
                    <a:pt x="241" y="229"/>
                  </a:lnTo>
                  <a:lnTo>
                    <a:pt x="231" y="226"/>
                  </a:lnTo>
                  <a:lnTo>
                    <a:pt x="231" y="221"/>
                  </a:lnTo>
                  <a:lnTo>
                    <a:pt x="240" y="218"/>
                  </a:lnTo>
                  <a:lnTo>
                    <a:pt x="255" y="219"/>
                  </a:lnTo>
                  <a:lnTo>
                    <a:pt x="257" y="218"/>
                  </a:lnTo>
                  <a:lnTo>
                    <a:pt x="258" y="210"/>
                  </a:lnTo>
                  <a:lnTo>
                    <a:pt x="260" y="203"/>
                  </a:lnTo>
                  <a:lnTo>
                    <a:pt x="261" y="201"/>
                  </a:lnTo>
                  <a:lnTo>
                    <a:pt x="267" y="193"/>
                  </a:lnTo>
                  <a:lnTo>
                    <a:pt x="274" y="189"/>
                  </a:lnTo>
                  <a:lnTo>
                    <a:pt x="276" y="184"/>
                  </a:lnTo>
                  <a:lnTo>
                    <a:pt x="282" y="178"/>
                  </a:lnTo>
                  <a:lnTo>
                    <a:pt x="285" y="178"/>
                  </a:lnTo>
                  <a:lnTo>
                    <a:pt x="287" y="170"/>
                  </a:lnTo>
                  <a:lnTo>
                    <a:pt x="288" y="168"/>
                  </a:lnTo>
                  <a:lnTo>
                    <a:pt x="290" y="164"/>
                  </a:lnTo>
                  <a:lnTo>
                    <a:pt x="299" y="157"/>
                  </a:lnTo>
                  <a:lnTo>
                    <a:pt x="300" y="156"/>
                  </a:lnTo>
                  <a:lnTo>
                    <a:pt x="295" y="153"/>
                  </a:lnTo>
                  <a:lnTo>
                    <a:pt x="293" y="151"/>
                  </a:lnTo>
                  <a:lnTo>
                    <a:pt x="302" y="150"/>
                  </a:lnTo>
                  <a:lnTo>
                    <a:pt x="305" y="143"/>
                  </a:lnTo>
                  <a:lnTo>
                    <a:pt x="288" y="142"/>
                  </a:lnTo>
                  <a:lnTo>
                    <a:pt x="281" y="139"/>
                  </a:lnTo>
                  <a:lnTo>
                    <a:pt x="281" y="134"/>
                  </a:lnTo>
                  <a:lnTo>
                    <a:pt x="286" y="118"/>
                  </a:lnTo>
                  <a:lnTo>
                    <a:pt x="290" y="118"/>
                  </a:lnTo>
                  <a:lnTo>
                    <a:pt x="298" y="121"/>
                  </a:lnTo>
                  <a:lnTo>
                    <a:pt x="302" y="119"/>
                  </a:lnTo>
                  <a:lnTo>
                    <a:pt x="295" y="112"/>
                  </a:lnTo>
                  <a:lnTo>
                    <a:pt x="297" y="106"/>
                  </a:lnTo>
                  <a:lnTo>
                    <a:pt x="298" y="98"/>
                  </a:lnTo>
                  <a:lnTo>
                    <a:pt x="300" y="94"/>
                  </a:lnTo>
                  <a:lnTo>
                    <a:pt x="303" y="84"/>
                  </a:lnTo>
                  <a:lnTo>
                    <a:pt x="309" y="81"/>
                  </a:lnTo>
                  <a:lnTo>
                    <a:pt x="315" y="82"/>
                  </a:lnTo>
                  <a:lnTo>
                    <a:pt x="322" y="78"/>
                  </a:lnTo>
                  <a:lnTo>
                    <a:pt x="330" y="78"/>
                  </a:lnTo>
                  <a:lnTo>
                    <a:pt x="336" y="77"/>
                  </a:lnTo>
                  <a:lnTo>
                    <a:pt x="343" y="75"/>
                  </a:lnTo>
                  <a:lnTo>
                    <a:pt x="344" y="74"/>
                  </a:lnTo>
                  <a:lnTo>
                    <a:pt x="336" y="62"/>
                  </a:lnTo>
                  <a:lnTo>
                    <a:pt x="335" y="55"/>
                  </a:lnTo>
                  <a:lnTo>
                    <a:pt x="344" y="53"/>
                  </a:lnTo>
                  <a:lnTo>
                    <a:pt x="349" y="36"/>
                  </a:lnTo>
                  <a:lnTo>
                    <a:pt x="349" y="34"/>
                  </a:lnTo>
                  <a:lnTo>
                    <a:pt x="350" y="34"/>
                  </a:lnTo>
                  <a:lnTo>
                    <a:pt x="354" y="36"/>
                  </a:lnTo>
                  <a:lnTo>
                    <a:pt x="362" y="38"/>
                  </a:lnTo>
                  <a:lnTo>
                    <a:pt x="364" y="37"/>
                  </a:lnTo>
                  <a:lnTo>
                    <a:pt x="366" y="29"/>
                  </a:lnTo>
                  <a:lnTo>
                    <a:pt x="370" y="18"/>
                  </a:lnTo>
                  <a:lnTo>
                    <a:pt x="376" y="12"/>
                  </a:lnTo>
                  <a:lnTo>
                    <a:pt x="390" y="0"/>
                  </a:lnTo>
                  <a:lnTo>
                    <a:pt x="399" y="1"/>
                  </a:lnTo>
                  <a:lnTo>
                    <a:pt x="404" y="0"/>
                  </a:lnTo>
                  <a:lnTo>
                    <a:pt x="413" y="6"/>
                  </a:lnTo>
                  <a:lnTo>
                    <a:pt x="418" y="6"/>
                  </a:lnTo>
                  <a:lnTo>
                    <a:pt x="428" y="12"/>
                  </a:lnTo>
                  <a:lnTo>
                    <a:pt x="428" y="15"/>
                  </a:lnTo>
                  <a:lnTo>
                    <a:pt x="441" y="16"/>
                  </a:lnTo>
                  <a:lnTo>
                    <a:pt x="451" y="16"/>
                  </a:lnTo>
                  <a:lnTo>
                    <a:pt x="466" y="19"/>
                  </a:lnTo>
                  <a:lnTo>
                    <a:pt x="484" y="20"/>
                  </a:lnTo>
                  <a:lnTo>
                    <a:pt x="496" y="20"/>
                  </a:lnTo>
                  <a:lnTo>
                    <a:pt x="498" y="19"/>
                  </a:lnTo>
                  <a:lnTo>
                    <a:pt x="504" y="19"/>
                  </a:lnTo>
                  <a:lnTo>
                    <a:pt x="518" y="28"/>
                  </a:lnTo>
                  <a:lnTo>
                    <a:pt x="512" y="42"/>
                  </a:lnTo>
                  <a:lnTo>
                    <a:pt x="506" y="61"/>
                  </a:lnTo>
                  <a:lnTo>
                    <a:pt x="485" y="67"/>
                  </a:lnTo>
                  <a:lnTo>
                    <a:pt x="470" y="84"/>
                  </a:lnTo>
                  <a:lnTo>
                    <a:pt x="440" y="93"/>
                  </a:lnTo>
                  <a:lnTo>
                    <a:pt x="422" y="105"/>
                  </a:lnTo>
                  <a:lnTo>
                    <a:pt x="422" y="104"/>
                  </a:lnTo>
                  <a:lnTo>
                    <a:pt x="416" y="112"/>
                  </a:lnTo>
                  <a:lnTo>
                    <a:pt x="433" y="118"/>
                  </a:lnTo>
                  <a:lnTo>
                    <a:pt x="437" y="121"/>
                  </a:lnTo>
                  <a:lnTo>
                    <a:pt x="422" y="130"/>
                  </a:lnTo>
                  <a:lnTo>
                    <a:pt x="402" y="130"/>
                  </a:lnTo>
                  <a:lnTo>
                    <a:pt x="400" y="136"/>
                  </a:lnTo>
                  <a:lnTo>
                    <a:pt x="413" y="136"/>
                  </a:lnTo>
                  <a:lnTo>
                    <a:pt x="411" y="140"/>
                  </a:lnTo>
                  <a:lnTo>
                    <a:pt x="406" y="150"/>
                  </a:lnTo>
                  <a:lnTo>
                    <a:pt x="410" y="156"/>
                  </a:lnTo>
                  <a:lnTo>
                    <a:pt x="422" y="150"/>
                  </a:lnTo>
                  <a:lnTo>
                    <a:pt x="474" y="145"/>
                  </a:lnTo>
                  <a:lnTo>
                    <a:pt x="488" y="155"/>
                  </a:lnTo>
                  <a:lnTo>
                    <a:pt x="504" y="156"/>
                  </a:lnTo>
                  <a:lnTo>
                    <a:pt x="519" y="161"/>
                  </a:lnTo>
                  <a:lnTo>
                    <a:pt x="532" y="167"/>
                  </a:lnTo>
                  <a:lnTo>
                    <a:pt x="550" y="169"/>
                  </a:lnTo>
                  <a:lnTo>
                    <a:pt x="565" y="173"/>
                  </a:lnTo>
                  <a:lnTo>
                    <a:pt x="572" y="177"/>
                  </a:lnTo>
                  <a:lnTo>
                    <a:pt x="574" y="189"/>
                  </a:lnTo>
                  <a:lnTo>
                    <a:pt x="568" y="215"/>
                  </a:lnTo>
                  <a:lnTo>
                    <a:pt x="560" y="220"/>
                  </a:lnTo>
                  <a:lnTo>
                    <a:pt x="552" y="226"/>
                  </a:lnTo>
                  <a:lnTo>
                    <a:pt x="544" y="232"/>
                  </a:lnTo>
                  <a:lnTo>
                    <a:pt x="538" y="242"/>
                  </a:lnTo>
                  <a:lnTo>
                    <a:pt x="534" y="253"/>
                  </a:lnTo>
                  <a:lnTo>
                    <a:pt x="525" y="266"/>
                  </a:lnTo>
                  <a:lnTo>
                    <a:pt x="519" y="280"/>
                  </a:lnTo>
                  <a:lnTo>
                    <a:pt x="517" y="280"/>
                  </a:lnTo>
                  <a:lnTo>
                    <a:pt x="513" y="284"/>
                  </a:lnTo>
                  <a:lnTo>
                    <a:pt x="510" y="288"/>
                  </a:lnTo>
                  <a:lnTo>
                    <a:pt x="495" y="301"/>
                  </a:lnTo>
                  <a:lnTo>
                    <a:pt x="490" y="311"/>
                  </a:lnTo>
                  <a:lnTo>
                    <a:pt x="478" y="321"/>
                  </a:lnTo>
                  <a:lnTo>
                    <a:pt x="468" y="324"/>
                  </a:lnTo>
                  <a:lnTo>
                    <a:pt x="456" y="320"/>
                  </a:lnTo>
                  <a:lnTo>
                    <a:pt x="456" y="328"/>
                  </a:lnTo>
                  <a:lnTo>
                    <a:pt x="462" y="333"/>
                  </a:lnTo>
                  <a:lnTo>
                    <a:pt x="468" y="348"/>
                  </a:lnTo>
                  <a:lnTo>
                    <a:pt x="471" y="358"/>
                  </a:lnTo>
                  <a:lnTo>
                    <a:pt x="458" y="360"/>
                  </a:lnTo>
                  <a:lnTo>
                    <a:pt x="443" y="356"/>
                  </a:lnTo>
                  <a:lnTo>
                    <a:pt x="431" y="358"/>
                  </a:lnTo>
                  <a:lnTo>
                    <a:pt x="420" y="364"/>
                  </a:lnTo>
                  <a:lnTo>
                    <a:pt x="414" y="373"/>
                  </a:lnTo>
                  <a:lnTo>
                    <a:pt x="414" y="376"/>
                  </a:lnTo>
                  <a:lnTo>
                    <a:pt x="423" y="383"/>
                  </a:lnTo>
                  <a:lnTo>
                    <a:pt x="433" y="388"/>
                  </a:lnTo>
                  <a:lnTo>
                    <a:pt x="449" y="385"/>
                  </a:lnTo>
                  <a:lnTo>
                    <a:pt x="460" y="384"/>
                  </a:lnTo>
                  <a:lnTo>
                    <a:pt x="466" y="388"/>
                  </a:lnTo>
                  <a:lnTo>
                    <a:pt x="475" y="396"/>
                  </a:lnTo>
                  <a:lnTo>
                    <a:pt x="490" y="408"/>
                  </a:lnTo>
                  <a:lnTo>
                    <a:pt x="500" y="419"/>
                  </a:lnTo>
                  <a:lnTo>
                    <a:pt x="506" y="438"/>
                  </a:lnTo>
                  <a:lnTo>
                    <a:pt x="516" y="458"/>
                  </a:lnTo>
                  <a:lnTo>
                    <a:pt x="527" y="470"/>
                  </a:lnTo>
                  <a:lnTo>
                    <a:pt x="525" y="489"/>
                  </a:lnTo>
                  <a:lnTo>
                    <a:pt x="521" y="510"/>
                  </a:lnTo>
                  <a:lnTo>
                    <a:pt x="519" y="525"/>
                  </a:lnTo>
                  <a:lnTo>
                    <a:pt x="519" y="541"/>
                  </a:lnTo>
                  <a:lnTo>
                    <a:pt x="523" y="562"/>
                  </a:lnTo>
                  <a:lnTo>
                    <a:pt x="530" y="581"/>
                  </a:lnTo>
                  <a:lnTo>
                    <a:pt x="531" y="603"/>
                  </a:lnTo>
                  <a:lnTo>
                    <a:pt x="536" y="608"/>
                  </a:lnTo>
                  <a:lnTo>
                    <a:pt x="554" y="616"/>
                  </a:lnTo>
                  <a:lnTo>
                    <a:pt x="569" y="627"/>
                  </a:lnTo>
                  <a:lnTo>
                    <a:pt x="578" y="649"/>
                  </a:lnTo>
                  <a:lnTo>
                    <a:pt x="582" y="666"/>
                  </a:lnTo>
                  <a:lnTo>
                    <a:pt x="582" y="667"/>
                  </a:lnTo>
                  <a:lnTo>
                    <a:pt x="583" y="667"/>
                  </a:lnTo>
                  <a:lnTo>
                    <a:pt x="589" y="684"/>
                  </a:lnTo>
                  <a:lnTo>
                    <a:pt x="589" y="706"/>
                  </a:lnTo>
                  <a:lnTo>
                    <a:pt x="598" y="728"/>
                  </a:lnTo>
                  <a:lnTo>
                    <a:pt x="607" y="739"/>
                  </a:lnTo>
                  <a:lnTo>
                    <a:pt x="606" y="763"/>
                  </a:lnTo>
                  <a:lnTo>
                    <a:pt x="604" y="764"/>
                  </a:lnTo>
                  <a:lnTo>
                    <a:pt x="586" y="758"/>
                  </a:lnTo>
                  <a:lnTo>
                    <a:pt x="580" y="751"/>
                  </a:lnTo>
                  <a:lnTo>
                    <a:pt x="574" y="739"/>
                  </a:lnTo>
                  <a:lnTo>
                    <a:pt x="566" y="741"/>
                  </a:lnTo>
                  <a:lnTo>
                    <a:pt x="576" y="754"/>
                  </a:lnTo>
                  <a:lnTo>
                    <a:pt x="583" y="765"/>
                  </a:lnTo>
                  <a:lnTo>
                    <a:pt x="589" y="771"/>
                  </a:lnTo>
                  <a:lnTo>
                    <a:pt x="593" y="780"/>
                  </a:lnTo>
                  <a:lnTo>
                    <a:pt x="600" y="790"/>
                  </a:lnTo>
                  <a:lnTo>
                    <a:pt x="606" y="803"/>
                  </a:lnTo>
                  <a:lnTo>
                    <a:pt x="610" y="813"/>
                  </a:lnTo>
                  <a:lnTo>
                    <a:pt x="607" y="828"/>
                  </a:lnTo>
                  <a:lnTo>
                    <a:pt x="601" y="836"/>
                  </a:lnTo>
                  <a:lnTo>
                    <a:pt x="589" y="847"/>
                  </a:lnTo>
                  <a:lnTo>
                    <a:pt x="579" y="854"/>
                  </a:lnTo>
                  <a:lnTo>
                    <a:pt x="570" y="866"/>
                  </a:lnTo>
                  <a:lnTo>
                    <a:pt x="570" y="867"/>
                  </a:lnTo>
                  <a:lnTo>
                    <a:pt x="580" y="870"/>
                  </a:lnTo>
                  <a:lnTo>
                    <a:pt x="590" y="875"/>
                  </a:lnTo>
                  <a:lnTo>
                    <a:pt x="595" y="883"/>
                  </a:lnTo>
                  <a:lnTo>
                    <a:pt x="604" y="877"/>
                  </a:lnTo>
                  <a:lnTo>
                    <a:pt x="615" y="865"/>
                  </a:lnTo>
                  <a:lnTo>
                    <a:pt x="628" y="866"/>
                  </a:lnTo>
                  <a:lnTo>
                    <a:pt x="648" y="866"/>
                  </a:lnTo>
                  <a:lnTo>
                    <a:pt x="668" y="870"/>
                  </a:lnTo>
                  <a:lnTo>
                    <a:pt x="680" y="877"/>
                  </a:lnTo>
                  <a:lnTo>
                    <a:pt x="692" y="890"/>
                  </a:lnTo>
                  <a:lnTo>
                    <a:pt x="702" y="912"/>
                  </a:lnTo>
                  <a:lnTo>
                    <a:pt x="702" y="938"/>
                  </a:lnTo>
                  <a:lnTo>
                    <a:pt x="696" y="961"/>
                  </a:lnTo>
                  <a:lnTo>
                    <a:pt x="680" y="992"/>
                  </a:lnTo>
                  <a:lnTo>
                    <a:pt x="667" y="1004"/>
                  </a:lnTo>
                  <a:lnTo>
                    <a:pt x="654" y="1006"/>
                  </a:lnTo>
                  <a:lnTo>
                    <a:pt x="647" y="1004"/>
                  </a:lnTo>
                  <a:lnTo>
                    <a:pt x="646" y="1013"/>
                  </a:lnTo>
                  <a:lnTo>
                    <a:pt x="647" y="1019"/>
                  </a:lnTo>
                  <a:lnTo>
                    <a:pt x="642" y="1028"/>
                  </a:lnTo>
                  <a:lnTo>
                    <a:pt x="629" y="1030"/>
                  </a:lnTo>
                  <a:lnTo>
                    <a:pt x="623" y="1023"/>
                  </a:lnTo>
                  <a:lnTo>
                    <a:pt x="612" y="1025"/>
                  </a:lnTo>
                  <a:lnTo>
                    <a:pt x="601" y="1030"/>
                  </a:lnTo>
                  <a:lnTo>
                    <a:pt x="609" y="1035"/>
                  </a:lnTo>
                  <a:lnTo>
                    <a:pt x="612" y="1040"/>
                  </a:lnTo>
                  <a:lnTo>
                    <a:pt x="602" y="1048"/>
                  </a:lnTo>
                  <a:lnTo>
                    <a:pt x="597" y="1055"/>
                  </a:lnTo>
                  <a:lnTo>
                    <a:pt x="580" y="1057"/>
                  </a:lnTo>
                  <a:lnTo>
                    <a:pt x="586" y="1069"/>
                  </a:lnTo>
                  <a:lnTo>
                    <a:pt x="584" y="1082"/>
                  </a:lnTo>
                  <a:lnTo>
                    <a:pt x="603" y="1089"/>
                  </a:lnTo>
                  <a:lnTo>
                    <a:pt x="620" y="1090"/>
                  </a:lnTo>
                  <a:lnTo>
                    <a:pt x="642" y="1095"/>
                  </a:lnTo>
                  <a:lnTo>
                    <a:pt x="644" y="1102"/>
                  </a:lnTo>
                  <a:lnTo>
                    <a:pt x="637" y="1119"/>
                  </a:lnTo>
                  <a:lnTo>
                    <a:pt x="620" y="1128"/>
                  </a:lnTo>
                  <a:lnTo>
                    <a:pt x="598" y="1137"/>
                  </a:lnTo>
                  <a:lnTo>
                    <a:pt x="595" y="1142"/>
                  </a:lnTo>
                  <a:lnTo>
                    <a:pt x="582" y="1145"/>
                  </a:lnTo>
                  <a:lnTo>
                    <a:pt x="563" y="1146"/>
                  </a:lnTo>
                  <a:lnTo>
                    <a:pt x="533" y="1148"/>
                  </a:lnTo>
                  <a:lnTo>
                    <a:pt x="514" y="1148"/>
                  </a:lnTo>
                  <a:lnTo>
                    <a:pt x="498" y="1139"/>
                  </a:lnTo>
                  <a:lnTo>
                    <a:pt x="484" y="1138"/>
                  </a:lnTo>
                  <a:lnTo>
                    <a:pt x="436" y="1136"/>
                  </a:lnTo>
                  <a:lnTo>
                    <a:pt x="428" y="1127"/>
                  </a:lnTo>
                  <a:lnTo>
                    <a:pt x="426" y="1121"/>
                  </a:lnTo>
                  <a:lnTo>
                    <a:pt x="413" y="1120"/>
                  </a:lnTo>
                  <a:lnTo>
                    <a:pt x="403" y="1114"/>
                  </a:lnTo>
                  <a:lnTo>
                    <a:pt x="394" y="1104"/>
                  </a:lnTo>
                  <a:lnTo>
                    <a:pt x="393" y="1114"/>
                  </a:lnTo>
                  <a:lnTo>
                    <a:pt x="390" y="1121"/>
                  </a:lnTo>
                  <a:lnTo>
                    <a:pt x="378" y="1123"/>
                  </a:lnTo>
                  <a:lnTo>
                    <a:pt x="372" y="1127"/>
                  </a:lnTo>
                  <a:lnTo>
                    <a:pt x="351" y="1122"/>
                  </a:lnTo>
                  <a:lnTo>
                    <a:pt x="332" y="1118"/>
                  </a:lnTo>
                  <a:lnTo>
                    <a:pt x="334" y="1130"/>
                  </a:lnTo>
                  <a:lnTo>
                    <a:pt x="324" y="1132"/>
                  </a:lnTo>
                  <a:lnTo>
                    <a:pt x="310" y="1123"/>
                  </a:lnTo>
                  <a:lnTo>
                    <a:pt x="294" y="1123"/>
                  </a:lnTo>
                  <a:lnTo>
                    <a:pt x="288" y="1129"/>
                  </a:lnTo>
                  <a:lnTo>
                    <a:pt x="288" y="1131"/>
                  </a:lnTo>
                  <a:lnTo>
                    <a:pt x="286" y="1129"/>
                  </a:lnTo>
                  <a:lnTo>
                    <a:pt x="284" y="1123"/>
                  </a:lnTo>
                  <a:lnTo>
                    <a:pt x="280" y="1114"/>
                  </a:lnTo>
                  <a:lnTo>
                    <a:pt x="267" y="1094"/>
                  </a:lnTo>
                  <a:lnTo>
                    <a:pt x="260" y="1096"/>
                  </a:lnTo>
                  <a:lnTo>
                    <a:pt x="241" y="1096"/>
                  </a:lnTo>
                  <a:lnTo>
                    <a:pt x="223" y="1099"/>
                  </a:lnTo>
                  <a:lnTo>
                    <a:pt x="214" y="1097"/>
                  </a:lnTo>
                  <a:lnTo>
                    <a:pt x="212" y="1095"/>
                  </a:lnTo>
                  <a:lnTo>
                    <a:pt x="206" y="1096"/>
                  </a:lnTo>
                  <a:lnTo>
                    <a:pt x="189" y="1129"/>
                  </a:lnTo>
                  <a:lnTo>
                    <a:pt x="176" y="1140"/>
                  </a:lnTo>
                  <a:lnTo>
                    <a:pt x="172" y="1140"/>
                  </a:lnTo>
                  <a:lnTo>
                    <a:pt x="164" y="1136"/>
                  </a:lnTo>
                  <a:lnTo>
                    <a:pt x="157" y="1129"/>
                  </a:lnTo>
                  <a:lnTo>
                    <a:pt x="136" y="1116"/>
                  </a:lnTo>
                  <a:lnTo>
                    <a:pt x="128" y="1114"/>
                  </a:lnTo>
                  <a:lnTo>
                    <a:pt x="117" y="1110"/>
                  </a:lnTo>
                  <a:lnTo>
                    <a:pt x="104" y="1108"/>
                  </a:lnTo>
                  <a:lnTo>
                    <a:pt x="91" y="1104"/>
                  </a:lnTo>
                  <a:lnTo>
                    <a:pt x="76" y="1118"/>
                  </a:lnTo>
                  <a:lnTo>
                    <a:pt x="56" y="1122"/>
                  </a:lnTo>
                  <a:lnTo>
                    <a:pt x="47" y="1135"/>
                  </a:lnTo>
                  <a:lnTo>
                    <a:pt x="40" y="1139"/>
                  </a:lnTo>
                  <a:lnTo>
                    <a:pt x="36" y="1132"/>
                  </a:lnTo>
                  <a:lnTo>
                    <a:pt x="36" y="1131"/>
                  </a:lnTo>
                  <a:lnTo>
                    <a:pt x="28" y="1131"/>
                  </a:lnTo>
                  <a:lnTo>
                    <a:pt x="23" y="1123"/>
                  </a:lnTo>
                  <a:lnTo>
                    <a:pt x="14" y="1116"/>
                  </a:lnTo>
                  <a:lnTo>
                    <a:pt x="8" y="1118"/>
                  </a:lnTo>
                  <a:lnTo>
                    <a:pt x="0" y="1127"/>
                  </a:lnTo>
                  <a:lnTo>
                    <a:pt x="2" y="1120"/>
                  </a:lnTo>
                  <a:lnTo>
                    <a:pt x="10" y="1109"/>
                  </a:lnTo>
                  <a:lnTo>
                    <a:pt x="23" y="1104"/>
                  </a:lnTo>
                  <a:lnTo>
                    <a:pt x="40" y="1099"/>
                  </a:lnTo>
                  <a:lnTo>
                    <a:pt x="53" y="1091"/>
                  </a:lnTo>
                  <a:lnTo>
                    <a:pt x="123" y="1048"/>
                  </a:lnTo>
                  <a:lnTo>
                    <a:pt x="140" y="1029"/>
                  </a:lnTo>
                  <a:lnTo>
                    <a:pt x="158" y="1023"/>
                  </a:lnTo>
                  <a:lnTo>
                    <a:pt x="168" y="1013"/>
                  </a:lnTo>
                  <a:lnTo>
                    <a:pt x="170" y="1010"/>
                  </a:lnTo>
                  <a:lnTo>
                    <a:pt x="194" y="1012"/>
                  </a:lnTo>
                  <a:lnTo>
                    <a:pt x="216" y="1016"/>
                  </a:lnTo>
                  <a:lnTo>
                    <a:pt x="243" y="1024"/>
                  </a:lnTo>
                  <a:lnTo>
                    <a:pt x="257" y="1026"/>
                  </a:lnTo>
                  <a:lnTo>
                    <a:pt x="264" y="1024"/>
                  </a:lnTo>
                  <a:lnTo>
                    <a:pt x="270" y="1020"/>
                  </a:lnTo>
                  <a:lnTo>
                    <a:pt x="276" y="1010"/>
                  </a:lnTo>
                  <a:lnTo>
                    <a:pt x="292" y="1000"/>
                  </a:lnTo>
                  <a:lnTo>
                    <a:pt x="308" y="986"/>
                  </a:lnTo>
                  <a:lnTo>
                    <a:pt x="319" y="976"/>
                  </a:lnTo>
                  <a:lnTo>
                    <a:pt x="320" y="966"/>
                  </a:lnTo>
                  <a:lnTo>
                    <a:pt x="293" y="977"/>
                  </a:lnTo>
                  <a:lnTo>
                    <a:pt x="282" y="979"/>
                  </a:lnTo>
                  <a:lnTo>
                    <a:pt x="271" y="983"/>
                  </a:lnTo>
                  <a:lnTo>
                    <a:pt x="260" y="993"/>
                  </a:lnTo>
                  <a:lnTo>
                    <a:pt x="250" y="997"/>
                  </a:lnTo>
                  <a:lnTo>
                    <a:pt x="237" y="994"/>
                  </a:lnTo>
                  <a:lnTo>
                    <a:pt x="227" y="988"/>
                  </a:lnTo>
                  <a:lnTo>
                    <a:pt x="222" y="976"/>
                  </a:lnTo>
                  <a:lnTo>
                    <a:pt x="216" y="963"/>
                  </a:lnTo>
                  <a:lnTo>
                    <a:pt x="214" y="953"/>
                  </a:lnTo>
                  <a:lnTo>
                    <a:pt x="209" y="94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7" name="Freeform 98">
              <a:extLst>
                <a:ext uri="{FF2B5EF4-FFF2-40B4-BE49-F238E27FC236}">
                  <a16:creationId xmlns:a16="http://schemas.microsoft.com/office/drawing/2014/main" id="{A291C554-538F-33A0-0F12-1F1E69CC5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79" y="4924055"/>
              <a:ext cx="46635" cy="16459"/>
            </a:xfrm>
            <a:custGeom>
              <a:avLst/>
              <a:gdLst>
                <a:gd name="T0" fmla="*/ 0 w 47"/>
                <a:gd name="T1" fmla="*/ 8 h 17"/>
                <a:gd name="T2" fmla="*/ 3 w 47"/>
                <a:gd name="T3" fmla="*/ 2 h 17"/>
                <a:gd name="T4" fmla="*/ 38 w 47"/>
                <a:gd name="T5" fmla="*/ 0 h 17"/>
                <a:gd name="T6" fmla="*/ 44 w 47"/>
                <a:gd name="T7" fmla="*/ 4 h 17"/>
                <a:gd name="T8" fmla="*/ 46 w 47"/>
                <a:gd name="T9" fmla="*/ 13 h 17"/>
                <a:gd name="T10" fmla="*/ 36 w 47"/>
                <a:gd name="T11" fmla="*/ 13 h 17"/>
                <a:gd name="T12" fmla="*/ 27 w 47"/>
                <a:gd name="T13" fmla="*/ 16 h 17"/>
                <a:gd name="T14" fmla="*/ 1 w 47"/>
                <a:gd name="T15" fmla="*/ 16 h 17"/>
                <a:gd name="T16" fmla="*/ 0 w 47"/>
                <a:gd name="T17" fmla="*/ 10 h 17"/>
                <a:gd name="T18" fmla="*/ 0 w 4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7">
                  <a:moveTo>
                    <a:pt x="0" y="8"/>
                  </a:moveTo>
                  <a:lnTo>
                    <a:pt x="3" y="2"/>
                  </a:lnTo>
                  <a:lnTo>
                    <a:pt x="38" y="0"/>
                  </a:lnTo>
                  <a:lnTo>
                    <a:pt x="44" y="4"/>
                  </a:lnTo>
                  <a:lnTo>
                    <a:pt x="46" y="13"/>
                  </a:lnTo>
                  <a:lnTo>
                    <a:pt x="36" y="13"/>
                  </a:lnTo>
                  <a:lnTo>
                    <a:pt x="27" y="16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0" y="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8" name="Freeform 99">
              <a:extLst>
                <a:ext uri="{FF2B5EF4-FFF2-40B4-BE49-F238E27FC236}">
                  <a16:creationId xmlns:a16="http://schemas.microsoft.com/office/drawing/2014/main" id="{0673E78C-685C-CB91-E4EA-E2E95FF77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3835" y="4620931"/>
              <a:ext cx="28804" cy="34290"/>
            </a:xfrm>
            <a:custGeom>
              <a:avLst/>
              <a:gdLst>
                <a:gd name="T0" fmla="*/ 8 w 30"/>
                <a:gd name="T1" fmla="*/ 0 h 35"/>
                <a:gd name="T2" fmla="*/ 10 w 30"/>
                <a:gd name="T3" fmla="*/ 0 h 35"/>
                <a:gd name="T4" fmla="*/ 14 w 30"/>
                <a:gd name="T5" fmla="*/ 18 h 35"/>
                <a:gd name="T6" fmla="*/ 20 w 30"/>
                <a:gd name="T7" fmla="*/ 22 h 35"/>
                <a:gd name="T8" fmla="*/ 27 w 30"/>
                <a:gd name="T9" fmla="*/ 27 h 35"/>
                <a:gd name="T10" fmla="*/ 29 w 30"/>
                <a:gd name="T11" fmla="*/ 33 h 35"/>
                <a:gd name="T12" fmla="*/ 29 w 30"/>
                <a:gd name="T13" fmla="*/ 34 h 35"/>
                <a:gd name="T14" fmla="*/ 24 w 30"/>
                <a:gd name="T15" fmla="*/ 33 h 35"/>
                <a:gd name="T16" fmla="*/ 16 w 30"/>
                <a:gd name="T17" fmla="*/ 28 h 35"/>
                <a:gd name="T18" fmla="*/ 6 w 30"/>
                <a:gd name="T19" fmla="*/ 27 h 35"/>
                <a:gd name="T20" fmla="*/ 0 w 30"/>
                <a:gd name="T21" fmla="*/ 23 h 35"/>
                <a:gd name="T22" fmla="*/ 4 w 30"/>
                <a:gd name="T23" fmla="*/ 5 h 35"/>
                <a:gd name="T24" fmla="*/ 8 w 30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5">
                  <a:moveTo>
                    <a:pt x="8" y="0"/>
                  </a:moveTo>
                  <a:lnTo>
                    <a:pt x="10" y="0"/>
                  </a:lnTo>
                  <a:lnTo>
                    <a:pt x="14" y="18"/>
                  </a:lnTo>
                  <a:lnTo>
                    <a:pt x="20" y="22"/>
                  </a:lnTo>
                  <a:lnTo>
                    <a:pt x="27" y="27"/>
                  </a:lnTo>
                  <a:lnTo>
                    <a:pt x="29" y="33"/>
                  </a:lnTo>
                  <a:lnTo>
                    <a:pt x="29" y="34"/>
                  </a:lnTo>
                  <a:lnTo>
                    <a:pt x="24" y="33"/>
                  </a:lnTo>
                  <a:lnTo>
                    <a:pt x="16" y="28"/>
                  </a:lnTo>
                  <a:lnTo>
                    <a:pt x="6" y="27"/>
                  </a:lnTo>
                  <a:lnTo>
                    <a:pt x="0" y="23"/>
                  </a:lnTo>
                  <a:lnTo>
                    <a:pt x="4" y="5"/>
                  </a:lnTo>
                  <a:lnTo>
                    <a:pt x="8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29" name="Freeform 100">
              <a:extLst>
                <a:ext uri="{FF2B5EF4-FFF2-40B4-BE49-F238E27FC236}">
                  <a16:creationId xmlns:a16="http://schemas.microsoft.com/office/drawing/2014/main" id="{9EE65B05-282F-B9E5-27FC-D32F41FDA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376" y="4626417"/>
              <a:ext cx="19202" cy="71324"/>
            </a:xfrm>
            <a:custGeom>
              <a:avLst/>
              <a:gdLst>
                <a:gd name="T0" fmla="*/ 3 w 19"/>
                <a:gd name="T1" fmla="*/ 4 h 72"/>
                <a:gd name="T2" fmla="*/ 2 w 19"/>
                <a:gd name="T3" fmla="*/ 1 h 72"/>
                <a:gd name="T4" fmla="*/ 4 w 19"/>
                <a:gd name="T5" fmla="*/ 0 h 72"/>
                <a:gd name="T6" fmla="*/ 6 w 19"/>
                <a:gd name="T7" fmla="*/ 1 h 72"/>
                <a:gd name="T8" fmla="*/ 8 w 19"/>
                <a:gd name="T9" fmla="*/ 7 h 72"/>
                <a:gd name="T10" fmla="*/ 8 w 19"/>
                <a:gd name="T11" fmla="*/ 19 h 72"/>
                <a:gd name="T12" fmla="*/ 10 w 19"/>
                <a:gd name="T13" fmla="*/ 23 h 72"/>
                <a:gd name="T14" fmla="*/ 12 w 19"/>
                <a:gd name="T15" fmla="*/ 31 h 72"/>
                <a:gd name="T16" fmla="*/ 11 w 19"/>
                <a:gd name="T17" fmla="*/ 48 h 72"/>
                <a:gd name="T18" fmla="*/ 18 w 19"/>
                <a:gd name="T19" fmla="*/ 71 h 72"/>
                <a:gd name="T20" fmla="*/ 15 w 19"/>
                <a:gd name="T21" fmla="*/ 69 h 72"/>
                <a:gd name="T22" fmla="*/ 5 w 19"/>
                <a:gd name="T23" fmla="*/ 52 h 72"/>
                <a:gd name="T24" fmla="*/ 0 w 19"/>
                <a:gd name="T25" fmla="*/ 42 h 72"/>
                <a:gd name="T26" fmla="*/ 0 w 19"/>
                <a:gd name="T27" fmla="*/ 39 h 72"/>
                <a:gd name="T28" fmla="*/ 3 w 19"/>
                <a:gd name="T29" fmla="*/ 38 h 72"/>
                <a:gd name="T30" fmla="*/ 8 w 19"/>
                <a:gd name="T31" fmla="*/ 31 h 72"/>
                <a:gd name="T32" fmla="*/ 8 w 19"/>
                <a:gd name="T33" fmla="*/ 22 h 72"/>
                <a:gd name="T34" fmla="*/ 4 w 19"/>
                <a:gd name="T35" fmla="*/ 14 h 72"/>
                <a:gd name="T36" fmla="*/ 3 w 19"/>
                <a:gd name="T37" fmla="*/ 7 h 72"/>
                <a:gd name="T38" fmla="*/ 3 w 19"/>
                <a:gd name="T3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72">
                  <a:moveTo>
                    <a:pt x="3" y="4"/>
                  </a:moveTo>
                  <a:lnTo>
                    <a:pt x="2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8" y="7"/>
                  </a:lnTo>
                  <a:lnTo>
                    <a:pt x="8" y="19"/>
                  </a:lnTo>
                  <a:lnTo>
                    <a:pt x="10" y="23"/>
                  </a:lnTo>
                  <a:lnTo>
                    <a:pt x="12" y="31"/>
                  </a:lnTo>
                  <a:lnTo>
                    <a:pt x="11" y="48"/>
                  </a:lnTo>
                  <a:lnTo>
                    <a:pt x="18" y="71"/>
                  </a:lnTo>
                  <a:lnTo>
                    <a:pt x="15" y="69"/>
                  </a:lnTo>
                  <a:lnTo>
                    <a:pt x="5" y="52"/>
                  </a:lnTo>
                  <a:lnTo>
                    <a:pt x="0" y="42"/>
                  </a:lnTo>
                  <a:lnTo>
                    <a:pt x="0" y="39"/>
                  </a:lnTo>
                  <a:lnTo>
                    <a:pt x="3" y="38"/>
                  </a:lnTo>
                  <a:lnTo>
                    <a:pt x="8" y="31"/>
                  </a:lnTo>
                  <a:lnTo>
                    <a:pt x="8" y="22"/>
                  </a:lnTo>
                  <a:lnTo>
                    <a:pt x="4" y="14"/>
                  </a:lnTo>
                  <a:lnTo>
                    <a:pt x="3" y="7"/>
                  </a:lnTo>
                  <a:lnTo>
                    <a:pt x="3" y="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0" name="Freeform 101">
              <a:extLst>
                <a:ext uri="{FF2B5EF4-FFF2-40B4-BE49-F238E27FC236}">
                  <a16:creationId xmlns:a16="http://schemas.microsoft.com/office/drawing/2014/main" id="{446EEE7E-9D59-B059-DB6F-E3B04D29A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1346" y="4867819"/>
              <a:ext cx="46635" cy="19202"/>
            </a:xfrm>
            <a:custGeom>
              <a:avLst/>
              <a:gdLst>
                <a:gd name="T0" fmla="*/ 0 w 47"/>
                <a:gd name="T1" fmla="*/ 2 h 19"/>
                <a:gd name="T2" fmla="*/ 2 w 47"/>
                <a:gd name="T3" fmla="*/ 0 h 19"/>
                <a:gd name="T4" fmla="*/ 4 w 47"/>
                <a:gd name="T5" fmla="*/ 0 h 19"/>
                <a:gd name="T6" fmla="*/ 28 w 47"/>
                <a:gd name="T7" fmla="*/ 4 h 19"/>
                <a:gd name="T8" fmla="*/ 37 w 47"/>
                <a:gd name="T9" fmla="*/ 8 h 19"/>
                <a:gd name="T10" fmla="*/ 43 w 47"/>
                <a:gd name="T11" fmla="*/ 9 h 19"/>
                <a:gd name="T12" fmla="*/ 46 w 47"/>
                <a:gd name="T13" fmla="*/ 12 h 19"/>
                <a:gd name="T14" fmla="*/ 43 w 47"/>
                <a:gd name="T15" fmla="*/ 14 h 19"/>
                <a:gd name="T16" fmla="*/ 35 w 47"/>
                <a:gd name="T17" fmla="*/ 15 h 19"/>
                <a:gd name="T18" fmla="*/ 24 w 47"/>
                <a:gd name="T19" fmla="*/ 17 h 19"/>
                <a:gd name="T20" fmla="*/ 15 w 47"/>
                <a:gd name="T21" fmla="*/ 18 h 19"/>
                <a:gd name="T22" fmla="*/ 5 w 47"/>
                <a:gd name="T23" fmla="*/ 15 h 19"/>
                <a:gd name="T24" fmla="*/ 1 w 47"/>
                <a:gd name="T25" fmla="*/ 9 h 19"/>
                <a:gd name="T26" fmla="*/ 0 w 47"/>
                <a:gd name="T2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19">
                  <a:moveTo>
                    <a:pt x="0" y="2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28" y="4"/>
                  </a:lnTo>
                  <a:lnTo>
                    <a:pt x="37" y="8"/>
                  </a:lnTo>
                  <a:lnTo>
                    <a:pt x="43" y="9"/>
                  </a:lnTo>
                  <a:lnTo>
                    <a:pt x="46" y="12"/>
                  </a:lnTo>
                  <a:lnTo>
                    <a:pt x="43" y="14"/>
                  </a:lnTo>
                  <a:lnTo>
                    <a:pt x="35" y="15"/>
                  </a:lnTo>
                  <a:lnTo>
                    <a:pt x="24" y="17"/>
                  </a:lnTo>
                  <a:lnTo>
                    <a:pt x="15" y="18"/>
                  </a:lnTo>
                  <a:lnTo>
                    <a:pt x="5" y="15"/>
                  </a:lnTo>
                  <a:lnTo>
                    <a:pt x="1" y="9"/>
                  </a:lnTo>
                  <a:lnTo>
                    <a:pt x="0" y="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1" name="Freeform 102">
              <a:extLst>
                <a:ext uri="{FF2B5EF4-FFF2-40B4-BE49-F238E27FC236}">
                  <a16:creationId xmlns:a16="http://schemas.microsoft.com/office/drawing/2014/main" id="{E8596ACF-AF8D-BCBC-8244-74972D3AD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2005" y="4849989"/>
              <a:ext cx="34290" cy="30176"/>
            </a:xfrm>
            <a:custGeom>
              <a:avLst/>
              <a:gdLst>
                <a:gd name="T0" fmla="*/ 0 w 35"/>
                <a:gd name="T1" fmla="*/ 0 h 31"/>
                <a:gd name="T2" fmla="*/ 10 w 35"/>
                <a:gd name="T3" fmla="*/ 15 h 31"/>
                <a:gd name="T4" fmla="*/ 13 w 35"/>
                <a:gd name="T5" fmla="*/ 27 h 31"/>
                <a:gd name="T6" fmla="*/ 26 w 35"/>
                <a:gd name="T7" fmla="*/ 30 h 31"/>
                <a:gd name="T8" fmla="*/ 34 w 35"/>
                <a:gd name="T9" fmla="*/ 29 h 31"/>
                <a:gd name="T10" fmla="*/ 32 w 35"/>
                <a:gd name="T11" fmla="*/ 20 h 31"/>
                <a:gd name="T12" fmla="*/ 24 w 35"/>
                <a:gd name="T13" fmla="*/ 9 h 31"/>
                <a:gd name="T14" fmla="*/ 10 w 35"/>
                <a:gd name="T15" fmla="*/ 4 h 31"/>
                <a:gd name="T16" fmla="*/ 0 w 35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1">
                  <a:moveTo>
                    <a:pt x="0" y="0"/>
                  </a:moveTo>
                  <a:lnTo>
                    <a:pt x="10" y="15"/>
                  </a:lnTo>
                  <a:lnTo>
                    <a:pt x="13" y="27"/>
                  </a:lnTo>
                  <a:lnTo>
                    <a:pt x="26" y="30"/>
                  </a:lnTo>
                  <a:lnTo>
                    <a:pt x="34" y="29"/>
                  </a:lnTo>
                  <a:lnTo>
                    <a:pt x="32" y="20"/>
                  </a:lnTo>
                  <a:lnTo>
                    <a:pt x="24" y="9"/>
                  </a:lnTo>
                  <a:lnTo>
                    <a:pt x="10" y="4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2" name="Freeform 103">
              <a:extLst>
                <a:ext uri="{FF2B5EF4-FFF2-40B4-BE49-F238E27FC236}">
                  <a16:creationId xmlns:a16="http://schemas.microsoft.com/office/drawing/2014/main" id="{476976E1-1E0F-1432-F291-E7688A39A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4203" y="2573123"/>
              <a:ext cx="17831" cy="17831"/>
            </a:xfrm>
            <a:custGeom>
              <a:avLst/>
              <a:gdLst>
                <a:gd name="T0" fmla="*/ 9 w 18"/>
                <a:gd name="T1" fmla="*/ 17 h 18"/>
                <a:gd name="T2" fmla="*/ 9 w 18"/>
                <a:gd name="T3" fmla="*/ 17 h 18"/>
                <a:gd name="T4" fmla="*/ 11 w 18"/>
                <a:gd name="T5" fmla="*/ 17 h 18"/>
                <a:gd name="T6" fmla="*/ 13 w 18"/>
                <a:gd name="T7" fmla="*/ 17 h 18"/>
                <a:gd name="T8" fmla="*/ 15 w 18"/>
                <a:gd name="T9" fmla="*/ 15 h 18"/>
                <a:gd name="T10" fmla="*/ 15 w 18"/>
                <a:gd name="T11" fmla="*/ 14 h 18"/>
                <a:gd name="T12" fmla="*/ 16 w 18"/>
                <a:gd name="T13" fmla="*/ 12 h 18"/>
                <a:gd name="T14" fmla="*/ 16 w 18"/>
                <a:gd name="T15" fmla="*/ 10 h 18"/>
                <a:gd name="T16" fmla="*/ 17 w 18"/>
                <a:gd name="T17" fmla="*/ 8 h 18"/>
                <a:gd name="T18" fmla="*/ 16 w 18"/>
                <a:gd name="T19" fmla="*/ 8 h 18"/>
                <a:gd name="T20" fmla="*/ 16 w 18"/>
                <a:gd name="T21" fmla="*/ 6 h 18"/>
                <a:gd name="T22" fmla="*/ 15 w 18"/>
                <a:gd name="T23" fmla="*/ 6 h 18"/>
                <a:gd name="T24" fmla="*/ 15 w 18"/>
                <a:gd name="T25" fmla="*/ 5 h 18"/>
                <a:gd name="T26" fmla="*/ 15 w 18"/>
                <a:gd name="T27" fmla="*/ 3 h 18"/>
                <a:gd name="T28" fmla="*/ 13 w 18"/>
                <a:gd name="T29" fmla="*/ 3 h 18"/>
                <a:gd name="T30" fmla="*/ 11 w 18"/>
                <a:gd name="T31" fmla="*/ 3 h 18"/>
                <a:gd name="T32" fmla="*/ 11 w 18"/>
                <a:gd name="T33" fmla="*/ 1 h 18"/>
                <a:gd name="T34" fmla="*/ 9 w 18"/>
                <a:gd name="T35" fmla="*/ 1 h 18"/>
                <a:gd name="T36" fmla="*/ 9 w 18"/>
                <a:gd name="T37" fmla="*/ 0 h 18"/>
                <a:gd name="T38" fmla="*/ 7 w 18"/>
                <a:gd name="T39" fmla="*/ 1 h 18"/>
                <a:gd name="T40" fmla="*/ 5 w 18"/>
                <a:gd name="T41" fmla="*/ 1 h 18"/>
                <a:gd name="T42" fmla="*/ 3 w 18"/>
                <a:gd name="T43" fmla="*/ 3 h 18"/>
                <a:gd name="T44" fmla="*/ 2 w 18"/>
                <a:gd name="T45" fmla="*/ 3 h 18"/>
                <a:gd name="T46" fmla="*/ 0 w 18"/>
                <a:gd name="T47" fmla="*/ 5 h 18"/>
                <a:gd name="T48" fmla="*/ 0 w 18"/>
                <a:gd name="T49" fmla="*/ 6 h 18"/>
                <a:gd name="T50" fmla="*/ 0 w 18"/>
                <a:gd name="T51" fmla="*/ 8 h 18"/>
                <a:gd name="T52" fmla="*/ 0 w 18"/>
                <a:gd name="T53" fmla="*/ 10 h 18"/>
                <a:gd name="T54" fmla="*/ 0 w 18"/>
                <a:gd name="T55" fmla="*/ 12 h 18"/>
                <a:gd name="T56" fmla="*/ 0 w 18"/>
                <a:gd name="T57" fmla="*/ 14 h 18"/>
                <a:gd name="T58" fmla="*/ 0 w 18"/>
                <a:gd name="T59" fmla="*/ 15 h 18"/>
                <a:gd name="T60" fmla="*/ 2 w 18"/>
                <a:gd name="T61" fmla="*/ 15 h 18"/>
                <a:gd name="T62" fmla="*/ 2 w 18"/>
                <a:gd name="T63" fmla="*/ 17 h 18"/>
                <a:gd name="T64" fmla="*/ 3 w 18"/>
                <a:gd name="T65" fmla="*/ 17 h 18"/>
                <a:gd name="T66" fmla="*/ 5 w 18"/>
                <a:gd name="T67" fmla="*/ 17 h 18"/>
                <a:gd name="T68" fmla="*/ 7 w 18"/>
                <a:gd name="T69" fmla="*/ 17 h 18"/>
                <a:gd name="T70" fmla="*/ 9 w 18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3" name="Freeform 104">
              <a:extLst>
                <a:ext uri="{FF2B5EF4-FFF2-40B4-BE49-F238E27FC236}">
                  <a16:creationId xmlns:a16="http://schemas.microsoft.com/office/drawing/2014/main" id="{0F5EAB32-1A38-E9C8-9878-3B4945BEC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74" y="3588111"/>
              <a:ext cx="17831" cy="17831"/>
            </a:xfrm>
            <a:custGeom>
              <a:avLst/>
              <a:gdLst>
                <a:gd name="T0" fmla="*/ 8 w 18"/>
                <a:gd name="T1" fmla="*/ 18 h 19"/>
                <a:gd name="T2" fmla="*/ 8 w 18"/>
                <a:gd name="T3" fmla="*/ 18 h 19"/>
                <a:gd name="T4" fmla="*/ 10 w 18"/>
                <a:gd name="T5" fmla="*/ 18 h 19"/>
                <a:gd name="T6" fmla="*/ 12 w 18"/>
                <a:gd name="T7" fmla="*/ 18 h 19"/>
                <a:gd name="T8" fmla="*/ 14 w 18"/>
                <a:gd name="T9" fmla="*/ 16 h 19"/>
                <a:gd name="T10" fmla="*/ 14 w 18"/>
                <a:gd name="T11" fmla="*/ 14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5 h 19"/>
                <a:gd name="T26" fmla="*/ 14 w 18"/>
                <a:gd name="T27" fmla="*/ 3 h 19"/>
                <a:gd name="T28" fmla="*/ 12 w 18"/>
                <a:gd name="T29" fmla="*/ 3 h 19"/>
                <a:gd name="T30" fmla="*/ 10 w 18"/>
                <a:gd name="T31" fmla="*/ 3 h 19"/>
                <a:gd name="T32" fmla="*/ 10 w 18"/>
                <a:gd name="T33" fmla="*/ 2 h 19"/>
                <a:gd name="T34" fmla="*/ 8 w 18"/>
                <a:gd name="T35" fmla="*/ 2 h 19"/>
                <a:gd name="T36" fmla="*/ 8 w 18"/>
                <a:gd name="T37" fmla="*/ 0 h 19"/>
                <a:gd name="T38" fmla="*/ 6 w 18"/>
                <a:gd name="T39" fmla="*/ 2 h 19"/>
                <a:gd name="T40" fmla="*/ 4 w 18"/>
                <a:gd name="T41" fmla="*/ 2 h 19"/>
                <a:gd name="T42" fmla="*/ 2 w 18"/>
                <a:gd name="T43" fmla="*/ 3 h 19"/>
                <a:gd name="T44" fmla="*/ 1 w 18"/>
                <a:gd name="T45" fmla="*/ 3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4 h 19"/>
                <a:gd name="T58" fmla="*/ 0 w 18"/>
                <a:gd name="T59" fmla="*/ 16 h 19"/>
                <a:gd name="T60" fmla="*/ 1 w 18"/>
                <a:gd name="T61" fmla="*/ 16 h 19"/>
                <a:gd name="T62" fmla="*/ 1 w 18"/>
                <a:gd name="T63" fmla="*/ 18 h 19"/>
                <a:gd name="T64" fmla="*/ 2 w 18"/>
                <a:gd name="T65" fmla="*/ 18 h 19"/>
                <a:gd name="T66" fmla="*/ 4 w 18"/>
                <a:gd name="T67" fmla="*/ 18 h 19"/>
                <a:gd name="T68" fmla="*/ 6 w 18"/>
                <a:gd name="T69" fmla="*/ 18 h 19"/>
                <a:gd name="T70" fmla="*/ 8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8" y="18"/>
                  </a:move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4" name="Freeform 105">
              <a:extLst>
                <a:ext uri="{FF2B5EF4-FFF2-40B4-BE49-F238E27FC236}">
                  <a16:creationId xmlns:a16="http://schemas.microsoft.com/office/drawing/2014/main" id="{5BD007A9-E0CF-4F35-3280-7EBDBDED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088" y="4209448"/>
              <a:ext cx="19202" cy="19202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1 w 19"/>
                <a:gd name="T5" fmla="*/ 18 h 19"/>
                <a:gd name="T6" fmla="*/ 13 w 19"/>
                <a:gd name="T7" fmla="*/ 18 h 19"/>
                <a:gd name="T8" fmla="*/ 15 w 19"/>
                <a:gd name="T9" fmla="*/ 16 h 19"/>
                <a:gd name="T10" fmla="*/ 15 w 19"/>
                <a:gd name="T11" fmla="*/ 15 h 19"/>
                <a:gd name="T12" fmla="*/ 17 w 19"/>
                <a:gd name="T13" fmla="*/ 13 h 19"/>
                <a:gd name="T14" fmla="*/ 17 w 19"/>
                <a:gd name="T15" fmla="*/ 11 h 19"/>
                <a:gd name="T16" fmla="*/ 18 w 19"/>
                <a:gd name="T17" fmla="*/ 9 h 19"/>
                <a:gd name="T18" fmla="*/ 17 w 19"/>
                <a:gd name="T19" fmla="*/ 9 h 19"/>
                <a:gd name="T20" fmla="*/ 17 w 19"/>
                <a:gd name="T21" fmla="*/ 7 h 19"/>
                <a:gd name="T22" fmla="*/ 15 w 19"/>
                <a:gd name="T23" fmla="*/ 7 h 19"/>
                <a:gd name="T24" fmla="*/ 15 w 19"/>
                <a:gd name="T25" fmla="*/ 5 h 19"/>
                <a:gd name="T26" fmla="*/ 15 w 19"/>
                <a:gd name="T27" fmla="*/ 4 h 19"/>
                <a:gd name="T28" fmla="*/ 13 w 19"/>
                <a:gd name="T29" fmla="*/ 4 h 19"/>
                <a:gd name="T30" fmla="*/ 11 w 19"/>
                <a:gd name="T31" fmla="*/ 4 h 19"/>
                <a:gd name="T32" fmla="*/ 11 w 19"/>
                <a:gd name="T33" fmla="*/ 2 h 19"/>
                <a:gd name="T34" fmla="*/ 9 w 19"/>
                <a:gd name="T35" fmla="*/ 2 h 19"/>
                <a:gd name="T36" fmla="*/ 9 w 19"/>
                <a:gd name="T37" fmla="*/ 0 h 19"/>
                <a:gd name="T38" fmla="*/ 7 w 19"/>
                <a:gd name="T39" fmla="*/ 2 h 19"/>
                <a:gd name="T40" fmla="*/ 5 w 19"/>
                <a:gd name="T41" fmla="*/ 2 h 19"/>
                <a:gd name="T42" fmla="*/ 3 w 19"/>
                <a:gd name="T43" fmla="*/ 4 h 19"/>
                <a:gd name="T44" fmla="*/ 2 w 19"/>
                <a:gd name="T45" fmla="*/ 4 h 19"/>
                <a:gd name="T46" fmla="*/ 0 w 19"/>
                <a:gd name="T47" fmla="*/ 5 h 19"/>
                <a:gd name="T48" fmla="*/ 0 w 19"/>
                <a:gd name="T49" fmla="*/ 7 h 19"/>
                <a:gd name="T50" fmla="*/ 0 w 19"/>
                <a:gd name="T51" fmla="*/ 9 h 19"/>
                <a:gd name="T52" fmla="*/ 0 w 19"/>
                <a:gd name="T53" fmla="*/ 11 h 19"/>
                <a:gd name="T54" fmla="*/ 0 w 19"/>
                <a:gd name="T55" fmla="*/ 13 h 19"/>
                <a:gd name="T56" fmla="*/ 0 w 19"/>
                <a:gd name="T57" fmla="*/ 15 h 19"/>
                <a:gd name="T58" fmla="*/ 0 w 19"/>
                <a:gd name="T59" fmla="*/ 16 h 19"/>
                <a:gd name="T60" fmla="*/ 2 w 19"/>
                <a:gd name="T61" fmla="*/ 16 h 19"/>
                <a:gd name="T62" fmla="*/ 2 w 19"/>
                <a:gd name="T63" fmla="*/ 18 h 19"/>
                <a:gd name="T64" fmla="*/ 3 w 19"/>
                <a:gd name="T65" fmla="*/ 18 h 19"/>
                <a:gd name="T66" fmla="*/ 5 w 19"/>
                <a:gd name="T67" fmla="*/ 18 h 19"/>
                <a:gd name="T68" fmla="*/ 7 w 19"/>
                <a:gd name="T69" fmla="*/ 18 h 19"/>
                <a:gd name="T70" fmla="*/ 9 w 19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5" name="Freeform 107">
              <a:extLst>
                <a:ext uri="{FF2B5EF4-FFF2-40B4-BE49-F238E27FC236}">
                  <a16:creationId xmlns:a16="http://schemas.microsoft.com/office/drawing/2014/main" id="{75A7488C-740D-301C-2AD0-6AC448B8F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4839" y="2674620"/>
              <a:ext cx="17831" cy="19202"/>
            </a:xfrm>
            <a:custGeom>
              <a:avLst/>
              <a:gdLst>
                <a:gd name="T0" fmla="*/ 8 w 19"/>
                <a:gd name="T1" fmla="*/ 18 h 19"/>
                <a:gd name="T2" fmla="*/ 8 w 19"/>
                <a:gd name="T3" fmla="*/ 18 h 19"/>
                <a:gd name="T4" fmla="*/ 9 w 19"/>
                <a:gd name="T5" fmla="*/ 18 h 19"/>
                <a:gd name="T6" fmla="*/ 11 w 19"/>
                <a:gd name="T7" fmla="*/ 18 h 19"/>
                <a:gd name="T8" fmla="*/ 13 w 19"/>
                <a:gd name="T9" fmla="*/ 18 h 19"/>
                <a:gd name="T10" fmla="*/ 15 w 19"/>
                <a:gd name="T11" fmla="*/ 16 h 19"/>
                <a:gd name="T12" fmla="*/ 15 w 19"/>
                <a:gd name="T13" fmla="*/ 15 h 19"/>
                <a:gd name="T14" fmla="*/ 17 w 19"/>
                <a:gd name="T15" fmla="*/ 13 h 19"/>
                <a:gd name="T16" fmla="*/ 17 w 19"/>
                <a:gd name="T17" fmla="*/ 11 h 19"/>
                <a:gd name="T18" fmla="*/ 18 w 19"/>
                <a:gd name="T19" fmla="*/ 9 h 19"/>
                <a:gd name="T20" fmla="*/ 17 w 19"/>
                <a:gd name="T21" fmla="*/ 9 h 19"/>
                <a:gd name="T22" fmla="*/ 17 w 19"/>
                <a:gd name="T23" fmla="*/ 7 h 19"/>
                <a:gd name="T24" fmla="*/ 15 w 19"/>
                <a:gd name="T25" fmla="*/ 7 h 19"/>
                <a:gd name="T26" fmla="*/ 15 w 19"/>
                <a:gd name="T27" fmla="*/ 5 h 19"/>
                <a:gd name="T28" fmla="*/ 15 w 19"/>
                <a:gd name="T29" fmla="*/ 3 h 19"/>
                <a:gd name="T30" fmla="*/ 13 w 19"/>
                <a:gd name="T31" fmla="*/ 3 h 19"/>
                <a:gd name="T32" fmla="*/ 11 w 19"/>
                <a:gd name="T33" fmla="*/ 3 h 19"/>
                <a:gd name="T34" fmla="*/ 11 w 19"/>
                <a:gd name="T35" fmla="*/ 2 h 19"/>
                <a:gd name="T36" fmla="*/ 9 w 19"/>
                <a:gd name="T37" fmla="*/ 2 h 19"/>
                <a:gd name="T38" fmla="*/ 8 w 19"/>
                <a:gd name="T39" fmla="*/ 2 h 19"/>
                <a:gd name="T40" fmla="*/ 8 w 19"/>
                <a:gd name="T41" fmla="*/ 0 h 19"/>
                <a:gd name="T42" fmla="*/ 7 w 19"/>
                <a:gd name="T43" fmla="*/ 2 h 19"/>
                <a:gd name="T44" fmla="*/ 5 w 19"/>
                <a:gd name="T45" fmla="*/ 2 h 19"/>
                <a:gd name="T46" fmla="*/ 3 w 19"/>
                <a:gd name="T47" fmla="*/ 3 h 19"/>
                <a:gd name="T48" fmla="*/ 2 w 19"/>
                <a:gd name="T49" fmla="*/ 3 h 19"/>
                <a:gd name="T50" fmla="*/ 0 w 19"/>
                <a:gd name="T51" fmla="*/ 5 h 19"/>
                <a:gd name="T52" fmla="*/ 0 w 19"/>
                <a:gd name="T53" fmla="*/ 7 h 19"/>
                <a:gd name="T54" fmla="*/ 0 w 19"/>
                <a:gd name="T55" fmla="*/ 9 h 19"/>
                <a:gd name="T56" fmla="*/ 0 w 19"/>
                <a:gd name="T57" fmla="*/ 11 h 19"/>
                <a:gd name="T58" fmla="*/ 0 w 19"/>
                <a:gd name="T59" fmla="*/ 13 h 19"/>
                <a:gd name="T60" fmla="*/ 0 w 19"/>
                <a:gd name="T61" fmla="*/ 15 h 19"/>
                <a:gd name="T62" fmla="*/ 0 w 19"/>
                <a:gd name="T63" fmla="*/ 16 h 19"/>
                <a:gd name="T64" fmla="*/ 2 w 19"/>
                <a:gd name="T65" fmla="*/ 16 h 19"/>
                <a:gd name="T66" fmla="*/ 2 w 19"/>
                <a:gd name="T67" fmla="*/ 18 h 19"/>
                <a:gd name="T68" fmla="*/ 3 w 19"/>
                <a:gd name="T69" fmla="*/ 18 h 19"/>
                <a:gd name="T70" fmla="*/ 5 w 19"/>
                <a:gd name="T71" fmla="*/ 18 h 19"/>
                <a:gd name="T72" fmla="*/ 7 w 19"/>
                <a:gd name="T73" fmla="*/ 18 h 19"/>
                <a:gd name="T74" fmla="*/ 8 w 19"/>
                <a:gd name="T7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19">
                  <a:moveTo>
                    <a:pt x="8" y="18"/>
                  </a:moveTo>
                  <a:lnTo>
                    <a:pt x="8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6" name="Freeform 108">
              <a:extLst>
                <a:ext uri="{FF2B5EF4-FFF2-40B4-BE49-F238E27FC236}">
                  <a16:creationId xmlns:a16="http://schemas.microsoft.com/office/drawing/2014/main" id="{88DDCDFB-C4CD-7E29-4476-C2065643D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3354" y="2492196"/>
              <a:ext cx="19202" cy="19202"/>
            </a:xfrm>
            <a:custGeom>
              <a:avLst/>
              <a:gdLst>
                <a:gd name="T0" fmla="*/ 10 w 19"/>
                <a:gd name="T1" fmla="*/ 18 h 19"/>
                <a:gd name="T2" fmla="*/ 10 w 19"/>
                <a:gd name="T3" fmla="*/ 18 h 19"/>
                <a:gd name="T4" fmla="*/ 11 w 19"/>
                <a:gd name="T5" fmla="*/ 17 h 19"/>
                <a:gd name="T6" fmla="*/ 13 w 19"/>
                <a:gd name="T7" fmla="*/ 17 h 19"/>
                <a:gd name="T8" fmla="*/ 15 w 19"/>
                <a:gd name="T9" fmla="*/ 15 h 19"/>
                <a:gd name="T10" fmla="*/ 15 w 19"/>
                <a:gd name="T11" fmla="*/ 14 h 19"/>
                <a:gd name="T12" fmla="*/ 17 w 19"/>
                <a:gd name="T13" fmla="*/ 12 h 19"/>
                <a:gd name="T14" fmla="*/ 17 w 19"/>
                <a:gd name="T15" fmla="*/ 11 h 19"/>
                <a:gd name="T16" fmla="*/ 18 w 19"/>
                <a:gd name="T17" fmla="*/ 9 h 19"/>
                <a:gd name="T18" fmla="*/ 17 w 19"/>
                <a:gd name="T19" fmla="*/ 9 h 19"/>
                <a:gd name="T20" fmla="*/ 17 w 19"/>
                <a:gd name="T21" fmla="*/ 8 h 19"/>
                <a:gd name="T22" fmla="*/ 17 w 19"/>
                <a:gd name="T23" fmla="*/ 6 h 19"/>
                <a:gd name="T24" fmla="*/ 15 w 19"/>
                <a:gd name="T25" fmla="*/ 6 h 19"/>
                <a:gd name="T26" fmla="*/ 15 w 19"/>
                <a:gd name="T27" fmla="*/ 4 h 19"/>
                <a:gd name="T28" fmla="*/ 15 w 19"/>
                <a:gd name="T29" fmla="*/ 2 h 19"/>
                <a:gd name="T30" fmla="*/ 13 w 19"/>
                <a:gd name="T31" fmla="*/ 2 h 19"/>
                <a:gd name="T32" fmla="*/ 11 w 19"/>
                <a:gd name="T33" fmla="*/ 2 h 19"/>
                <a:gd name="T34" fmla="*/ 11 w 19"/>
                <a:gd name="T35" fmla="*/ 1 h 19"/>
                <a:gd name="T36" fmla="*/ 10 w 19"/>
                <a:gd name="T37" fmla="*/ 1 h 19"/>
                <a:gd name="T38" fmla="*/ 10 w 19"/>
                <a:gd name="T39" fmla="*/ 0 h 19"/>
                <a:gd name="T40" fmla="*/ 8 w 19"/>
                <a:gd name="T41" fmla="*/ 1 h 19"/>
                <a:gd name="T42" fmla="*/ 6 w 19"/>
                <a:gd name="T43" fmla="*/ 1 h 19"/>
                <a:gd name="T44" fmla="*/ 4 w 19"/>
                <a:gd name="T45" fmla="*/ 2 h 19"/>
                <a:gd name="T46" fmla="*/ 3 w 19"/>
                <a:gd name="T47" fmla="*/ 2 h 19"/>
                <a:gd name="T48" fmla="*/ 1 w 19"/>
                <a:gd name="T49" fmla="*/ 4 h 19"/>
                <a:gd name="T50" fmla="*/ 0 w 19"/>
                <a:gd name="T51" fmla="*/ 6 h 19"/>
                <a:gd name="T52" fmla="*/ 0 w 19"/>
                <a:gd name="T53" fmla="*/ 8 h 19"/>
                <a:gd name="T54" fmla="*/ 0 w 19"/>
                <a:gd name="T55" fmla="*/ 9 h 19"/>
                <a:gd name="T56" fmla="*/ 0 w 19"/>
                <a:gd name="T57" fmla="*/ 11 h 19"/>
                <a:gd name="T58" fmla="*/ 0 w 19"/>
                <a:gd name="T59" fmla="*/ 12 h 19"/>
                <a:gd name="T60" fmla="*/ 0 w 19"/>
                <a:gd name="T61" fmla="*/ 14 h 19"/>
                <a:gd name="T62" fmla="*/ 1 w 19"/>
                <a:gd name="T63" fmla="*/ 14 h 19"/>
                <a:gd name="T64" fmla="*/ 1 w 19"/>
                <a:gd name="T65" fmla="*/ 15 h 19"/>
                <a:gd name="T66" fmla="*/ 3 w 19"/>
                <a:gd name="T67" fmla="*/ 15 h 19"/>
                <a:gd name="T68" fmla="*/ 3 w 19"/>
                <a:gd name="T69" fmla="*/ 17 h 19"/>
                <a:gd name="T70" fmla="*/ 4 w 19"/>
                <a:gd name="T71" fmla="*/ 17 h 19"/>
                <a:gd name="T72" fmla="*/ 6 w 19"/>
                <a:gd name="T73" fmla="*/ 17 h 19"/>
                <a:gd name="T74" fmla="*/ 6 w 19"/>
                <a:gd name="T75" fmla="*/ 18 h 19"/>
                <a:gd name="T76" fmla="*/ 8 w 19"/>
                <a:gd name="T77" fmla="*/ 18 h 19"/>
                <a:gd name="T78" fmla="*/ 10 w 19"/>
                <a:gd name="T7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19">
                  <a:moveTo>
                    <a:pt x="10" y="18"/>
                  </a:moveTo>
                  <a:lnTo>
                    <a:pt x="10" y="18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rnd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7" name="Freeform 109">
              <a:extLst>
                <a:ext uri="{FF2B5EF4-FFF2-40B4-BE49-F238E27FC236}">
                  <a16:creationId xmlns:a16="http://schemas.microsoft.com/office/drawing/2014/main" id="{E69BF51B-7A85-0297-AC0D-5849B06C6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1986" y="3172514"/>
              <a:ext cx="17831" cy="17831"/>
            </a:xfrm>
            <a:custGeom>
              <a:avLst/>
              <a:gdLst>
                <a:gd name="T0" fmla="*/ 9 w 18"/>
                <a:gd name="T1" fmla="*/ 17 h 18"/>
                <a:gd name="T2" fmla="*/ 9 w 18"/>
                <a:gd name="T3" fmla="*/ 17 h 18"/>
                <a:gd name="T4" fmla="*/ 11 w 18"/>
                <a:gd name="T5" fmla="*/ 17 h 18"/>
                <a:gd name="T6" fmla="*/ 12 w 18"/>
                <a:gd name="T7" fmla="*/ 17 h 18"/>
                <a:gd name="T8" fmla="*/ 14 w 18"/>
                <a:gd name="T9" fmla="*/ 15 h 18"/>
                <a:gd name="T10" fmla="*/ 14 w 18"/>
                <a:gd name="T11" fmla="*/ 14 h 18"/>
                <a:gd name="T12" fmla="*/ 16 w 18"/>
                <a:gd name="T13" fmla="*/ 12 h 18"/>
                <a:gd name="T14" fmla="*/ 16 w 18"/>
                <a:gd name="T15" fmla="*/ 10 h 18"/>
                <a:gd name="T16" fmla="*/ 17 w 18"/>
                <a:gd name="T17" fmla="*/ 8 h 18"/>
                <a:gd name="T18" fmla="*/ 16 w 18"/>
                <a:gd name="T19" fmla="*/ 8 h 18"/>
                <a:gd name="T20" fmla="*/ 16 w 18"/>
                <a:gd name="T21" fmla="*/ 6 h 18"/>
                <a:gd name="T22" fmla="*/ 14 w 18"/>
                <a:gd name="T23" fmla="*/ 6 h 18"/>
                <a:gd name="T24" fmla="*/ 14 w 18"/>
                <a:gd name="T25" fmla="*/ 4 h 18"/>
                <a:gd name="T26" fmla="*/ 14 w 18"/>
                <a:gd name="T27" fmla="*/ 3 h 18"/>
                <a:gd name="T28" fmla="*/ 12 w 18"/>
                <a:gd name="T29" fmla="*/ 3 h 18"/>
                <a:gd name="T30" fmla="*/ 11 w 18"/>
                <a:gd name="T31" fmla="*/ 3 h 18"/>
                <a:gd name="T32" fmla="*/ 11 w 18"/>
                <a:gd name="T33" fmla="*/ 1 h 18"/>
                <a:gd name="T34" fmla="*/ 9 w 18"/>
                <a:gd name="T35" fmla="*/ 1 h 18"/>
                <a:gd name="T36" fmla="*/ 9 w 18"/>
                <a:gd name="T37" fmla="*/ 0 h 18"/>
                <a:gd name="T38" fmla="*/ 7 w 18"/>
                <a:gd name="T39" fmla="*/ 1 h 18"/>
                <a:gd name="T40" fmla="*/ 5 w 18"/>
                <a:gd name="T41" fmla="*/ 1 h 18"/>
                <a:gd name="T42" fmla="*/ 4 w 18"/>
                <a:gd name="T43" fmla="*/ 3 h 18"/>
                <a:gd name="T44" fmla="*/ 2 w 18"/>
                <a:gd name="T45" fmla="*/ 3 h 18"/>
                <a:gd name="T46" fmla="*/ 0 w 18"/>
                <a:gd name="T47" fmla="*/ 4 h 18"/>
                <a:gd name="T48" fmla="*/ 0 w 18"/>
                <a:gd name="T49" fmla="*/ 6 h 18"/>
                <a:gd name="T50" fmla="*/ 0 w 18"/>
                <a:gd name="T51" fmla="*/ 8 h 18"/>
                <a:gd name="T52" fmla="*/ 0 w 18"/>
                <a:gd name="T53" fmla="*/ 10 h 18"/>
                <a:gd name="T54" fmla="*/ 0 w 18"/>
                <a:gd name="T55" fmla="*/ 12 h 18"/>
                <a:gd name="T56" fmla="*/ 0 w 18"/>
                <a:gd name="T57" fmla="*/ 14 h 18"/>
                <a:gd name="T58" fmla="*/ 0 w 18"/>
                <a:gd name="T59" fmla="*/ 15 h 18"/>
                <a:gd name="T60" fmla="*/ 2 w 18"/>
                <a:gd name="T61" fmla="*/ 15 h 18"/>
                <a:gd name="T62" fmla="*/ 2 w 18"/>
                <a:gd name="T63" fmla="*/ 17 h 18"/>
                <a:gd name="T64" fmla="*/ 4 w 18"/>
                <a:gd name="T65" fmla="*/ 17 h 18"/>
                <a:gd name="T66" fmla="*/ 5 w 18"/>
                <a:gd name="T67" fmla="*/ 17 h 18"/>
                <a:gd name="T68" fmla="*/ 7 w 18"/>
                <a:gd name="T69" fmla="*/ 17 h 18"/>
                <a:gd name="T70" fmla="*/ 9 w 18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8" name="Freeform 110">
              <a:extLst>
                <a:ext uri="{FF2B5EF4-FFF2-40B4-BE49-F238E27FC236}">
                  <a16:creationId xmlns:a16="http://schemas.microsoft.com/office/drawing/2014/main" id="{EF46E8DD-78A2-F9C4-4374-29C04540F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7534" y="3356309"/>
              <a:ext cx="19202" cy="19202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1 w 19"/>
                <a:gd name="T5" fmla="*/ 18 h 19"/>
                <a:gd name="T6" fmla="*/ 13 w 19"/>
                <a:gd name="T7" fmla="*/ 18 h 19"/>
                <a:gd name="T8" fmla="*/ 15 w 19"/>
                <a:gd name="T9" fmla="*/ 16 h 19"/>
                <a:gd name="T10" fmla="*/ 15 w 19"/>
                <a:gd name="T11" fmla="*/ 14 h 19"/>
                <a:gd name="T12" fmla="*/ 17 w 19"/>
                <a:gd name="T13" fmla="*/ 13 h 19"/>
                <a:gd name="T14" fmla="*/ 17 w 19"/>
                <a:gd name="T15" fmla="*/ 11 h 19"/>
                <a:gd name="T16" fmla="*/ 18 w 19"/>
                <a:gd name="T17" fmla="*/ 9 h 19"/>
                <a:gd name="T18" fmla="*/ 17 w 19"/>
                <a:gd name="T19" fmla="*/ 9 h 19"/>
                <a:gd name="T20" fmla="*/ 17 w 19"/>
                <a:gd name="T21" fmla="*/ 7 h 19"/>
                <a:gd name="T22" fmla="*/ 15 w 19"/>
                <a:gd name="T23" fmla="*/ 7 h 19"/>
                <a:gd name="T24" fmla="*/ 15 w 19"/>
                <a:gd name="T25" fmla="*/ 5 h 19"/>
                <a:gd name="T26" fmla="*/ 15 w 19"/>
                <a:gd name="T27" fmla="*/ 3 h 19"/>
                <a:gd name="T28" fmla="*/ 13 w 19"/>
                <a:gd name="T29" fmla="*/ 3 h 19"/>
                <a:gd name="T30" fmla="*/ 11 w 19"/>
                <a:gd name="T31" fmla="*/ 3 h 19"/>
                <a:gd name="T32" fmla="*/ 11 w 19"/>
                <a:gd name="T33" fmla="*/ 2 h 19"/>
                <a:gd name="T34" fmla="*/ 9 w 19"/>
                <a:gd name="T35" fmla="*/ 2 h 19"/>
                <a:gd name="T36" fmla="*/ 9 w 19"/>
                <a:gd name="T37" fmla="*/ 0 h 19"/>
                <a:gd name="T38" fmla="*/ 8 w 19"/>
                <a:gd name="T39" fmla="*/ 2 h 19"/>
                <a:gd name="T40" fmla="*/ 6 w 19"/>
                <a:gd name="T41" fmla="*/ 2 h 19"/>
                <a:gd name="T42" fmla="*/ 4 w 19"/>
                <a:gd name="T43" fmla="*/ 3 h 19"/>
                <a:gd name="T44" fmla="*/ 2 w 19"/>
                <a:gd name="T45" fmla="*/ 3 h 19"/>
                <a:gd name="T46" fmla="*/ 1 w 19"/>
                <a:gd name="T47" fmla="*/ 5 h 19"/>
                <a:gd name="T48" fmla="*/ 1 w 19"/>
                <a:gd name="T49" fmla="*/ 7 h 19"/>
                <a:gd name="T50" fmla="*/ 0 w 19"/>
                <a:gd name="T51" fmla="*/ 9 h 19"/>
                <a:gd name="T52" fmla="*/ 0 w 19"/>
                <a:gd name="T53" fmla="*/ 11 h 19"/>
                <a:gd name="T54" fmla="*/ 0 w 19"/>
                <a:gd name="T55" fmla="*/ 13 h 19"/>
                <a:gd name="T56" fmla="*/ 1 w 19"/>
                <a:gd name="T57" fmla="*/ 13 h 19"/>
                <a:gd name="T58" fmla="*/ 1 w 19"/>
                <a:gd name="T59" fmla="*/ 14 h 19"/>
                <a:gd name="T60" fmla="*/ 1 w 19"/>
                <a:gd name="T61" fmla="*/ 16 h 19"/>
                <a:gd name="T62" fmla="*/ 2 w 19"/>
                <a:gd name="T63" fmla="*/ 16 h 19"/>
                <a:gd name="T64" fmla="*/ 2 w 19"/>
                <a:gd name="T65" fmla="*/ 18 h 19"/>
                <a:gd name="T66" fmla="*/ 4 w 19"/>
                <a:gd name="T67" fmla="*/ 18 h 19"/>
                <a:gd name="T68" fmla="*/ 6 w 19"/>
                <a:gd name="T69" fmla="*/ 18 h 19"/>
                <a:gd name="T70" fmla="*/ 8 w 19"/>
                <a:gd name="T71" fmla="*/ 18 h 19"/>
                <a:gd name="T72" fmla="*/ 9 w 19"/>
                <a:gd name="T7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39" name="Freeform 111">
              <a:extLst>
                <a:ext uri="{FF2B5EF4-FFF2-40B4-BE49-F238E27FC236}">
                  <a16:creationId xmlns:a16="http://schemas.microsoft.com/office/drawing/2014/main" id="{B968D41F-CDDD-6F37-40BD-E27F7597B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5045" y="3607314"/>
              <a:ext cx="17831" cy="19202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1 w 19"/>
                <a:gd name="T5" fmla="*/ 18 h 19"/>
                <a:gd name="T6" fmla="*/ 13 w 19"/>
                <a:gd name="T7" fmla="*/ 18 h 19"/>
                <a:gd name="T8" fmla="*/ 15 w 19"/>
                <a:gd name="T9" fmla="*/ 16 h 19"/>
                <a:gd name="T10" fmla="*/ 15 w 19"/>
                <a:gd name="T11" fmla="*/ 14 h 19"/>
                <a:gd name="T12" fmla="*/ 16 w 19"/>
                <a:gd name="T13" fmla="*/ 13 h 19"/>
                <a:gd name="T14" fmla="*/ 16 w 19"/>
                <a:gd name="T15" fmla="*/ 11 h 19"/>
                <a:gd name="T16" fmla="*/ 18 w 19"/>
                <a:gd name="T17" fmla="*/ 9 h 19"/>
                <a:gd name="T18" fmla="*/ 16 w 19"/>
                <a:gd name="T19" fmla="*/ 9 h 19"/>
                <a:gd name="T20" fmla="*/ 16 w 19"/>
                <a:gd name="T21" fmla="*/ 7 h 19"/>
                <a:gd name="T22" fmla="*/ 15 w 19"/>
                <a:gd name="T23" fmla="*/ 7 h 19"/>
                <a:gd name="T24" fmla="*/ 15 w 19"/>
                <a:gd name="T25" fmla="*/ 5 h 19"/>
                <a:gd name="T26" fmla="*/ 15 w 19"/>
                <a:gd name="T27" fmla="*/ 3 h 19"/>
                <a:gd name="T28" fmla="*/ 13 w 19"/>
                <a:gd name="T29" fmla="*/ 3 h 19"/>
                <a:gd name="T30" fmla="*/ 11 w 19"/>
                <a:gd name="T31" fmla="*/ 3 h 19"/>
                <a:gd name="T32" fmla="*/ 11 w 19"/>
                <a:gd name="T33" fmla="*/ 1 h 19"/>
                <a:gd name="T34" fmla="*/ 9 w 19"/>
                <a:gd name="T35" fmla="*/ 1 h 19"/>
                <a:gd name="T36" fmla="*/ 9 w 19"/>
                <a:gd name="T37" fmla="*/ 0 h 19"/>
                <a:gd name="T38" fmla="*/ 7 w 19"/>
                <a:gd name="T39" fmla="*/ 1 h 19"/>
                <a:gd name="T40" fmla="*/ 5 w 19"/>
                <a:gd name="T41" fmla="*/ 1 h 19"/>
                <a:gd name="T42" fmla="*/ 4 w 19"/>
                <a:gd name="T43" fmla="*/ 3 h 19"/>
                <a:gd name="T44" fmla="*/ 2 w 19"/>
                <a:gd name="T45" fmla="*/ 3 h 19"/>
                <a:gd name="T46" fmla="*/ 0 w 19"/>
                <a:gd name="T47" fmla="*/ 5 h 19"/>
                <a:gd name="T48" fmla="*/ 0 w 19"/>
                <a:gd name="T49" fmla="*/ 7 h 19"/>
                <a:gd name="T50" fmla="*/ 0 w 19"/>
                <a:gd name="T51" fmla="*/ 9 h 19"/>
                <a:gd name="T52" fmla="*/ 0 w 19"/>
                <a:gd name="T53" fmla="*/ 11 h 19"/>
                <a:gd name="T54" fmla="*/ 0 w 19"/>
                <a:gd name="T55" fmla="*/ 13 h 19"/>
                <a:gd name="T56" fmla="*/ 0 w 19"/>
                <a:gd name="T57" fmla="*/ 14 h 19"/>
                <a:gd name="T58" fmla="*/ 0 w 19"/>
                <a:gd name="T59" fmla="*/ 16 h 19"/>
                <a:gd name="T60" fmla="*/ 2 w 19"/>
                <a:gd name="T61" fmla="*/ 16 h 19"/>
                <a:gd name="T62" fmla="*/ 2 w 19"/>
                <a:gd name="T63" fmla="*/ 18 h 19"/>
                <a:gd name="T64" fmla="*/ 4 w 19"/>
                <a:gd name="T65" fmla="*/ 18 h 19"/>
                <a:gd name="T66" fmla="*/ 5 w 19"/>
                <a:gd name="T67" fmla="*/ 18 h 19"/>
                <a:gd name="T68" fmla="*/ 7 w 19"/>
                <a:gd name="T69" fmla="*/ 18 h 19"/>
                <a:gd name="T70" fmla="*/ 9 w 19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0" name="Freeform 112">
              <a:extLst>
                <a:ext uri="{FF2B5EF4-FFF2-40B4-BE49-F238E27FC236}">
                  <a16:creationId xmlns:a16="http://schemas.microsoft.com/office/drawing/2014/main" id="{83A54D23-C009-BBE1-1D6B-939E7D0C6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0167" y="3600456"/>
              <a:ext cx="17831" cy="19202"/>
            </a:xfrm>
            <a:custGeom>
              <a:avLst/>
              <a:gdLst>
                <a:gd name="T0" fmla="*/ 8 w 18"/>
                <a:gd name="T1" fmla="*/ 18 h 19"/>
                <a:gd name="T2" fmla="*/ 8 w 18"/>
                <a:gd name="T3" fmla="*/ 18 h 19"/>
                <a:gd name="T4" fmla="*/ 10 w 18"/>
                <a:gd name="T5" fmla="*/ 18 h 19"/>
                <a:gd name="T6" fmla="*/ 12 w 18"/>
                <a:gd name="T7" fmla="*/ 18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5 h 19"/>
                <a:gd name="T26" fmla="*/ 14 w 18"/>
                <a:gd name="T27" fmla="*/ 3 h 19"/>
                <a:gd name="T28" fmla="*/ 12 w 18"/>
                <a:gd name="T29" fmla="*/ 3 h 19"/>
                <a:gd name="T30" fmla="*/ 10 w 18"/>
                <a:gd name="T31" fmla="*/ 3 h 19"/>
                <a:gd name="T32" fmla="*/ 10 w 18"/>
                <a:gd name="T33" fmla="*/ 1 h 19"/>
                <a:gd name="T34" fmla="*/ 8 w 18"/>
                <a:gd name="T35" fmla="*/ 1 h 19"/>
                <a:gd name="T36" fmla="*/ 8 w 18"/>
                <a:gd name="T37" fmla="*/ 0 h 19"/>
                <a:gd name="T38" fmla="*/ 6 w 18"/>
                <a:gd name="T39" fmla="*/ 1 h 19"/>
                <a:gd name="T40" fmla="*/ 4 w 18"/>
                <a:gd name="T41" fmla="*/ 1 h 19"/>
                <a:gd name="T42" fmla="*/ 3 w 18"/>
                <a:gd name="T43" fmla="*/ 3 h 19"/>
                <a:gd name="T44" fmla="*/ 2 w 18"/>
                <a:gd name="T45" fmla="*/ 3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4 w 18"/>
                <a:gd name="T67" fmla="*/ 18 h 19"/>
                <a:gd name="T68" fmla="*/ 6 w 18"/>
                <a:gd name="T69" fmla="*/ 18 h 19"/>
                <a:gd name="T70" fmla="*/ 8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8" y="18"/>
                  </a:move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1" name="Freeform 113">
              <a:extLst>
                <a:ext uri="{FF2B5EF4-FFF2-40B4-BE49-F238E27FC236}">
                  <a16:creationId xmlns:a16="http://schemas.microsoft.com/office/drawing/2014/main" id="{352A20D9-9FDC-1E37-F0F8-6757815FE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681" y="3932384"/>
              <a:ext cx="20574" cy="17831"/>
            </a:xfrm>
            <a:custGeom>
              <a:avLst/>
              <a:gdLst>
                <a:gd name="T0" fmla="*/ 10 w 20"/>
                <a:gd name="T1" fmla="*/ 18 h 19"/>
                <a:gd name="T2" fmla="*/ 10 w 20"/>
                <a:gd name="T3" fmla="*/ 18 h 19"/>
                <a:gd name="T4" fmla="*/ 12 w 20"/>
                <a:gd name="T5" fmla="*/ 18 h 19"/>
                <a:gd name="T6" fmla="*/ 14 w 20"/>
                <a:gd name="T7" fmla="*/ 18 h 19"/>
                <a:gd name="T8" fmla="*/ 16 w 20"/>
                <a:gd name="T9" fmla="*/ 16 h 19"/>
                <a:gd name="T10" fmla="*/ 16 w 20"/>
                <a:gd name="T11" fmla="*/ 15 h 19"/>
                <a:gd name="T12" fmla="*/ 18 w 20"/>
                <a:gd name="T13" fmla="*/ 13 h 19"/>
                <a:gd name="T14" fmla="*/ 18 w 20"/>
                <a:gd name="T15" fmla="*/ 11 h 19"/>
                <a:gd name="T16" fmla="*/ 19 w 20"/>
                <a:gd name="T17" fmla="*/ 9 h 19"/>
                <a:gd name="T18" fmla="*/ 18 w 20"/>
                <a:gd name="T19" fmla="*/ 9 h 19"/>
                <a:gd name="T20" fmla="*/ 18 w 20"/>
                <a:gd name="T21" fmla="*/ 7 h 19"/>
                <a:gd name="T22" fmla="*/ 16 w 20"/>
                <a:gd name="T23" fmla="*/ 7 h 19"/>
                <a:gd name="T24" fmla="*/ 16 w 20"/>
                <a:gd name="T25" fmla="*/ 5 h 19"/>
                <a:gd name="T26" fmla="*/ 16 w 20"/>
                <a:gd name="T27" fmla="*/ 3 h 19"/>
                <a:gd name="T28" fmla="*/ 14 w 20"/>
                <a:gd name="T29" fmla="*/ 3 h 19"/>
                <a:gd name="T30" fmla="*/ 12 w 20"/>
                <a:gd name="T31" fmla="*/ 3 h 19"/>
                <a:gd name="T32" fmla="*/ 12 w 20"/>
                <a:gd name="T33" fmla="*/ 1 h 19"/>
                <a:gd name="T34" fmla="*/ 10 w 20"/>
                <a:gd name="T35" fmla="*/ 1 h 19"/>
                <a:gd name="T36" fmla="*/ 10 w 20"/>
                <a:gd name="T37" fmla="*/ 0 h 19"/>
                <a:gd name="T38" fmla="*/ 8 w 20"/>
                <a:gd name="T39" fmla="*/ 1 h 19"/>
                <a:gd name="T40" fmla="*/ 6 w 20"/>
                <a:gd name="T41" fmla="*/ 1 h 19"/>
                <a:gd name="T42" fmla="*/ 4 w 20"/>
                <a:gd name="T43" fmla="*/ 3 h 19"/>
                <a:gd name="T44" fmla="*/ 3 w 20"/>
                <a:gd name="T45" fmla="*/ 3 h 19"/>
                <a:gd name="T46" fmla="*/ 1 w 20"/>
                <a:gd name="T47" fmla="*/ 5 h 19"/>
                <a:gd name="T48" fmla="*/ 1 w 20"/>
                <a:gd name="T49" fmla="*/ 7 h 19"/>
                <a:gd name="T50" fmla="*/ 0 w 20"/>
                <a:gd name="T51" fmla="*/ 9 h 19"/>
                <a:gd name="T52" fmla="*/ 0 w 20"/>
                <a:gd name="T53" fmla="*/ 11 h 19"/>
                <a:gd name="T54" fmla="*/ 0 w 20"/>
                <a:gd name="T55" fmla="*/ 13 h 19"/>
                <a:gd name="T56" fmla="*/ 1 w 20"/>
                <a:gd name="T57" fmla="*/ 13 h 19"/>
                <a:gd name="T58" fmla="*/ 1 w 20"/>
                <a:gd name="T59" fmla="*/ 15 h 19"/>
                <a:gd name="T60" fmla="*/ 1 w 20"/>
                <a:gd name="T61" fmla="*/ 16 h 19"/>
                <a:gd name="T62" fmla="*/ 3 w 20"/>
                <a:gd name="T63" fmla="*/ 16 h 19"/>
                <a:gd name="T64" fmla="*/ 3 w 20"/>
                <a:gd name="T65" fmla="*/ 18 h 19"/>
                <a:gd name="T66" fmla="*/ 4 w 20"/>
                <a:gd name="T67" fmla="*/ 18 h 19"/>
                <a:gd name="T68" fmla="*/ 6 w 20"/>
                <a:gd name="T69" fmla="*/ 18 h 19"/>
                <a:gd name="T70" fmla="*/ 8 w 20"/>
                <a:gd name="T71" fmla="*/ 18 h 19"/>
                <a:gd name="T72" fmla="*/ 10 w 20"/>
                <a:gd name="T7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19">
                  <a:moveTo>
                    <a:pt x="10" y="18"/>
                  </a:moveTo>
                  <a:lnTo>
                    <a:pt x="10" y="18"/>
                  </a:lnTo>
                  <a:lnTo>
                    <a:pt x="12" y="18"/>
                  </a:lnTo>
                  <a:lnTo>
                    <a:pt x="14" y="18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8" y="13"/>
                  </a:lnTo>
                  <a:lnTo>
                    <a:pt x="18" y="11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5"/>
                  </a:lnTo>
                  <a:lnTo>
                    <a:pt x="1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2" name="Freeform 114">
              <a:extLst>
                <a:ext uri="{FF2B5EF4-FFF2-40B4-BE49-F238E27FC236}">
                  <a16:creationId xmlns:a16="http://schemas.microsoft.com/office/drawing/2014/main" id="{E10CA850-F23D-6472-2607-64DF9CF4A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0996" y="3582625"/>
              <a:ext cx="17831" cy="19202"/>
            </a:xfrm>
            <a:custGeom>
              <a:avLst/>
              <a:gdLst>
                <a:gd name="T0" fmla="*/ 9 w 18"/>
                <a:gd name="T1" fmla="*/ 18 h 19"/>
                <a:gd name="T2" fmla="*/ 9 w 18"/>
                <a:gd name="T3" fmla="*/ 18 h 19"/>
                <a:gd name="T4" fmla="*/ 11 w 18"/>
                <a:gd name="T5" fmla="*/ 18 h 19"/>
                <a:gd name="T6" fmla="*/ 13 w 18"/>
                <a:gd name="T7" fmla="*/ 18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5 h 19"/>
                <a:gd name="T26" fmla="*/ 14 w 18"/>
                <a:gd name="T27" fmla="*/ 3 h 19"/>
                <a:gd name="T28" fmla="*/ 13 w 18"/>
                <a:gd name="T29" fmla="*/ 3 h 19"/>
                <a:gd name="T30" fmla="*/ 11 w 18"/>
                <a:gd name="T31" fmla="*/ 3 h 19"/>
                <a:gd name="T32" fmla="*/ 11 w 18"/>
                <a:gd name="T33" fmla="*/ 1 h 19"/>
                <a:gd name="T34" fmla="*/ 9 w 18"/>
                <a:gd name="T35" fmla="*/ 1 h 19"/>
                <a:gd name="T36" fmla="*/ 9 w 18"/>
                <a:gd name="T37" fmla="*/ 0 h 19"/>
                <a:gd name="T38" fmla="*/ 7 w 18"/>
                <a:gd name="T39" fmla="*/ 1 h 19"/>
                <a:gd name="T40" fmla="*/ 5 w 18"/>
                <a:gd name="T41" fmla="*/ 1 h 19"/>
                <a:gd name="T42" fmla="*/ 3 w 18"/>
                <a:gd name="T43" fmla="*/ 3 h 19"/>
                <a:gd name="T44" fmla="*/ 2 w 18"/>
                <a:gd name="T45" fmla="*/ 3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5 w 18"/>
                <a:gd name="T67" fmla="*/ 18 h 19"/>
                <a:gd name="T68" fmla="*/ 7 w 18"/>
                <a:gd name="T69" fmla="*/ 18 h 19"/>
                <a:gd name="T70" fmla="*/ 9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3" name="Freeform 115">
              <a:extLst>
                <a:ext uri="{FF2B5EF4-FFF2-40B4-BE49-F238E27FC236}">
                  <a16:creationId xmlns:a16="http://schemas.microsoft.com/office/drawing/2014/main" id="{F45DCE51-70AC-71D1-2DD7-CFA1C6FA8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3632" y="4048971"/>
              <a:ext cx="19202" cy="17831"/>
            </a:xfrm>
            <a:custGeom>
              <a:avLst/>
              <a:gdLst>
                <a:gd name="T0" fmla="*/ 9 w 19"/>
                <a:gd name="T1" fmla="*/ 17 h 18"/>
                <a:gd name="T2" fmla="*/ 9 w 19"/>
                <a:gd name="T3" fmla="*/ 17 h 18"/>
                <a:gd name="T4" fmla="*/ 11 w 19"/>
                <a:gd name="T5" fmla="*/ 17 h 18"/>
                <a:gd name="T6" fmla="*/ 13 w 19"/>
                <a:gd name="T7" fmla="*/ 17 h 18"/>
                <a:gd name="T8" fmla="*/ 15 w 19"/>
                <a:gd name="T9" fmla="*/ 15 h 18"/>
                <a:gd name="T10" fmla="*/ 15 w 19"/>
                <a:gd name="T11" fmla="*/ 14 h 18"/>
                <a:gd name="T12" fmla="*/ 17 w 19"/>
                <a:gd name="T13" fmla="*/ 12 h 18"/>
                <a:gd name="T14" fmla="*/ 17 w 19"/>
                <a:gd name="T15" fmla="*/ 11 h 18"/>
                <a:gd name="T16" fmla="*/ 18 w 19"/>
                <a:gd name="T17" fmla="*/ 9 h 18"/>
                <a:gd name="T18" fmla="*/ 17 w 19"/>
                <a:gd name="T19" fmla="*/ 9 h 18"/>
                <a:gd name="T20" fmla="*/ 17 w 19"/>
                <a:gd name="T21" fmla="*/ 7 h 18"/>
                <a:gd name="T22" fmla="*/ 15 w 19"/>
                <a:gd name="T23" fmla="*/ 7 h 18"/>
                <a:gd name="T24" fmla="*/ 15 w 19"/>
                <a:gd name="T25" fmla="*/ 5 h 18"/>
                <a:gd name="T26" fmla="*/ 15 w 19"/>
                <a:gd name="T27" fmla="*/ 3 h 18"/>
                <a:gd name="T28" fmla="*/ 13 w 19"/>
                <a:gd name="T29" fmla="*/ 3 h 18"/>
                <a:gd name="T30" fmla="*/ 11 w 19"/>
                <a:gd name="T31" fmla="*/ 3 h 18"/>
                <a:gd name="T32" fmla="*/ 11 w 19"/>
                <a:gd name="T33" fmla="*/ 1 h 18"/>
                <a:gd name="T34" fmla="*/ 9 w 19"/>
                <a:gd name="T35" fmla="*/ 1 h 18"/>
                <a:gd name="T36" fmla="*/ 9 w 19"/>
                <a:gd name="T37" fmla="*/ 0 h 18"/>
                <a:gd name="T38" fmla="*/ 7 w 19"/>
                <a:gd name="T39" fmla="*/ 1 h 18"/>
                <a:gd name="T40" fmla="*/ 5 w 19"/>
                <a:gd name="T41" fmla="*/ 1 h 18"/>
                <a:gd name="T42" fmla="*/ 3 w 19"/>
                <a:gd name="T43" fmla="*/ 3 h 18"/>
                <a:gd name="T44" fmla="*/ 2 w 19"/>
                <a:gd name="T45" fmla="*/ 3 h 18"/>
                <a:gd name="T46" fmla="*/ 0 w 19"/>
                <a:gd name="T47" fmla="*/ 5 h 18"/>
                <a:gd name="T48" fmla="*/ 0 w 19"/>
                <a:gd name="T49" fmla="*/ 7 h 18"/>
                <a:gd name="T50" fmla="*/ 0 w 19"/>
                <a:gd name="T51" fmla="*/ 9 h 18"/>
                <a:gd name="T52" fmla="*/ 0 w 19"/>
                <a:gd name="T53" fmla="*/ 11 h 18"/>
                <a:gd name="T54" fmla="*/ 0 w 19"/>
                <a:gd name="T55" fmla="*/ 12 h 18"/>
                <a:gd name="T56" fmla="*/ 0 w 19"/>
                <a:gd name="T57" fmla="*/ 14 h 18"/>
                <a:gd name="T58" fmla="*/ 0 w 19"/>
                <a:gd name="T59" fmla="*/ 15 h 18"/>
                <a:gd name="T60" fmla="*/ 2 w 19"/>
                <a:gd name="T61" fmla="*/ 15 h 18"/>
                <a:gd name="T62" fmla="*/ 2 w 19"/>
                <a:gd name="T63" fmla="*/ 17 h 18"/>
                <a:gd name="T64" fmla="*/ 3 w 19"/>
                <a:gd name="T65" fmla="*/ 17 h 18"/>
                <a:gd name="T66" fmla="*/ 5 w 19"/>
                <a:gd name="T67" fmla="*/ 17 h 18"/>
                <a:gd name="T68" fmla="*/ 7 w 19"/>
                <a:gd name="T69" fmla="*/ 17 h 18"/>
                <a:gd name="T70" fmla="*/ 9 w 19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4" name="Freeform 116">
              <a:extLst>
                <a:ext uri="{FF2B5EF4-FFF2-40B4-BE49-F238E27FC236}">
                  <a16:creationId xmlns:a16="http://schemas.microsoft.com/office/drawing/2014/main" id="{D4C91199-E629-243C-9DA9-F2F989274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1094" y="3785622"/>
              <a:ext cx="17831" cy="19202"/>
            </a:xfrm>
            <a:custGeom>
              <a:avLst/>
              <a:gdLst>
                <a:gd name="T0" fmla="*/ 8 w 18"/>
                <a:gd name="T1" fmla="*/ 18 h 19"/>
                <a:gd name="T2" fmla="*/ 8 w 18"/>
                <a:gd name="T3" fmla="*/ 18 h 19"/>
                <a:gd name="T4" fmla="*/ 10 w 18"/>
                <a:gd name="T5" fmla="*/ 18 h 19"/>
                <a:gd name="T6" fmla="*/ 12 w 18"/>
                <a:gd name="T7" fmla="*/ 17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5 h 19"/>
                <a:gd name="T26" fmla="*/ 14 w 18"/>
                <a:gd name="T27" fmla="*/ 3 h 19"/>
                <a:gd name="T28" fmla="*/ 12 w 18"/>
                <a:gd name="T29" fmla="*/ 3 h 19"/>
                <a:gd name="T30" fmla="*/ 10 w 18"/>
                <a:gd name="T31" fmla="*/ 3 h 19"/>
                <a:gd name="T32" fmla="*/ 10 w 18"/>
                <a:gd name="T33" fmla="*/ 1 h 19"/>
                <a:gd name="T34" fmla="*/ 8 w 18"/>
                <a:gd name="T35" fmla="*/ 1 h 19"/>
                <a:gd name="T36" fmla="*/ 8 w 18"/>
                <a:gd name="T37" fmla="*/ 0 h 19"/>
                <a:gd name="T38" fmla="*/ 6 w 18"/>
                <a:gd name="T39" fmla="*/ 1 h 19"/>
                <a:gd name="T40" fmla="*/ 4 w 18"/>
                <a:gd name="T41" fmla="*/ 1 h 19"/>
                <a:gd name="T42" fmla="*/ 3 w 18"/>
                <a:gd name="T43" fmla="*/ 3 h 19"/>
                <a:gd name="T44" fmla="*/ 2 w 18"/>
                <a:gd name="T45" fmla="*/ 3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7 h 19"/>
                <a:gd name="T64" fmla="*/ 3 w 18"/>
                <a:gd name="T65" fmla="*/ 17 h 19"/>
                <a:gd name="T66" fmla="*/ 3 w 18"/>
                <a:gd name="T67" fmla="*/ 18 h 19"/>
                <a:gd name="T68" fmla="*/ 4 w 18"/>
                <a:gd name="T69" fmla="*/ 18 h 19"/>
                <a:gd name="T70" fmla="*/ 6 w 18"/>
                <a:gd name="T71" fmla="*/ 18 h 19"/>
                <a:gd name="T72" fmla="*/ 8 w 18"/>
                <a:gd name="T7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19">
                  <a:moveTo>
                    <a:pt x="8" y="18"/>
                  </a:moveTo>
                  <a:lnTo>
                    <a:pt x="8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5" name="Freeform 117">
              <a:extLst>
                <a:ext uri="{FF2B5EF4-FFF2-40B4-BE49-F238E27FC236}">
                  <a16:creationId xmlns:a16="http://schemas.microsoft.com/office/drawing/2014/main" id="{CF7AF7D2-AACB-3E60-6DF5-B8A536FB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4079" y="3629258"/>
              <a:ext cx="19202" cy="17831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1 w 19"/>
                <a:gd name="T5" fmla="*/ 18 h 19"/>
                <a:gd name="T6" fmla="*/ 13 w 19"/>
                <a:gd name="T7" fmla="*/ 18 h 19"/>
                <a:gd name="T8" fmla="*/ 15 w 19"/>
                <a:gd name="T9" fmla="*/ 16 h 19"/>
                <a:gd name="T10" fmla="*/ 15 w 19"/>
                <a:gd name="T11" fmla="*/ 14 h 19"/>
                <a:gd name="T12" fmla="*/ 16 w 19"/>
                <a:gd name="T13" fmla="*/ 12 h 19"/>
                <a:gd name="T14" fmla="*/ 16 w 19"/>
                <a:gd name="T15" fmla="*/ 10 h 19"/>
                <a:gd name="T16" fmla="*/ 18 w 19"/>
                <a:gd name="T17" fmla="*/ 9 h 19"/>
                <a:gd name="T18" fmla="*/ 16 w 19"/>
                <a:gd name="T19" fmla="*/ 9 h 19"/>
                <a:gd name="T20" fmla="*/ 16 w 19"/>
                <a:gd name="T21" fmla="*/ 7 h 19"/>
                <a:gd name="T22" fmla="*/ 15 w 19"/>
                <a:gd name="T23" fmla="*/ 7 h 19"/>
                <a:gd name="T24" fmla="*/ 15 w 19"/>
                <a:gd name="T25" fmla="*/ 5 h 19"/>
                <a:gd name="T26" fmla="*/ 15 w 19"/>
                <a:gd name="T27" fmla="*/ 3 h 19"/>
                <a:gd name="T28" fmla="*/ 13 w 19"/>
                <a:gd name="T29" fmla="*/ 3 h 19"/>
                <a:gd name="T30" fmla="*/ 11 w 19"/>
                <a:gd name="T31" fmla="*/ 3 h 19"/>
                <a:gd name="T32" fmla="*/ 11 w 19"/>
                <a:gd name="T33" fmla="*/ 1 h 19"/>
                <a:gd name="T34" fmla="*/ 9 w 19"/>
                <a:gd name="T35" fmla="*/ 1 h 19"/>
                <a:gd name="T36" fmla="*/ 9 w 19"/>
                <a:gd name="T37" fmla="*/ 0 h 19"/>
                <a:gd name="T38" fmla="*/ 7 w 19"/>
                <a:gd name="T39" fmla="*/ 1 h 19"/>
                <a:gd name="T40" fmla="*/ 5 w 19"/>
                <a:gd name="T41" fmla="*/ 1 h 19"/>
                <a:gd name="T42" fmla="*/ 3 w 19"/>
                <a:gd name="T43" fmla="*/ 3 h 19"/>
                <a:gd name="T44" fmla="*/ 2 w 19"/>
                <a:gd name="T45" fmla="*/ 3 h 19"/>
                <a:gd name="T46" fmla="*/ 0 w 19"/>
                <a:gd name="T47" fmla="*/ 5 h 19"/>
                <a:gd name="T48" fmla="*/ 0 w 19"/>
                <a:gd name="T49" fmla="*/ 7 h 19"/>
                <a:gd name="T50" fmla="*/ 0 w 19"/>
                <a:gd name="T51" fmla="*/ 9 h 19"/>
                <a:gd name="T52" fmla="*/ 0 w 19"/>
                <a:gd name="T53" fmla="*/ 10 h 19"/>
                <a:gd name="T54" fmla="*/ 0 w 19"/>
                <a:gd name="T55" fmla="*/ 12 h 19"/>
                <a:gd name="T56" fmla="*/ 0 w 19"/>
                <a:gd name="T57" fmla="*/ 14 h 19"/>
                <a:gd name="T58" fmla="*/ 0 w 19"/>
                <a:gd name="T59" fmla="*/ 16 h 19"/>
                <a:gd name="T60" fmla="*/ 2 w 19"/>
                <a:gd name="T61" fmla="*/ 16 h 19"/>
                <a:gd name="T62" fmla="*/ 2 w 19"/>
                <a:gd name="T63" fmla="*/ 18 h 19"/>
                <a:gd name="T64" fmla="*/ 3 w 19"/>
                <a:gd name="T65" fmla="*/ 18 h 19"/>
                <a:gd name="T66" fmla="*/ 5 w 19"/>
                <a:gd name="T67" fmla="*/ 18 h 19"/>
                <a:gd name="T68" fmla="*/ 7 w 19"/>
                <a:gd name="T69" fmla="*/ 18 h 19"/>
                <a:gd name="T70" fmla="*/ 9 w 19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6" name="Freeform 118">
              <a:extLst>
                <a:ext uri="{FF2B5EF4-FFF2-40B4-BE49-F238E27FC236}">
                  <a16:creationId xmlns:a16="http://schemas.microsoft.com/office/drawing/2014/main" id="{67F2312B-7623-57D5-2562-3F2178ED5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11" y="3924154"/>
              <a:ext cx="19202" cy="17831"/>
            </a:xfrm>
            <a:custGeom>
              <a:avLst/>
              <a:gdLst>
                <a:gd name="T0" fmla="*/ 10 w 19"/>
                <a:gd name="T1" fmla="*/ 17 h 18"/>
                <a:gd name="T2" fmla="*/ 10 w 19"/>
                <a:gd name="T3" fmla="*/ 17 h 18"/>
                <a:gd name="T4" fmla="*/ 11 w 19"/>
                <a:gd name="T5" fmla="*/ 17 h 18"/>
                <a:gd name="T6" fmla="*/ 13 w 19"/>
                <a:gd name="T7" fmla="*/ 17 h 18"/>
                <a:gd name="T8" fmla="*/ 15 w 19"/>
                <a:gd name="T9" fmla="*/ 15 h 18"/>
                <a:gd name="T10" fmla="*/ 15 w 19"/>
                <a:gd name="T11" fmla="*/ 14 h 18"/>
                <a:gd name="T12" fmla="*/ 17 w 19"/>
                <a:gd name="T13" fmla="*/ 12 h 18"/>
                <a:gd name="T14" fmla="*/ 17 w 19"/>
                <a:gd name="T15" fmla="*/ 11 h 18"/>
                <a:gd name="T16" fmla="*/ 18 w 19"/>
                <a:gd name="T17" fmla="*/ 9 h 18"/>
                <a:gd name="T18" fmla="*/ 17 w 19"/>
                <a:gd name="T19" fmla="*/ 9 h 18"/>
                <a:gd name="T20" fmla="*/ 17 w 19"/>
                <a:gd name="T21" fmla="*/ 7 h 18"/>
                <a:gd name="T22" fmla="*/ 15 w 19"/>
                <a:gd name="T23" fmla="*/ 7 h 18"/>
                <a:gd name="T24" fmla="*/ 15 w 19"/>
                <a:gd name="T25" fmla="*/ 5 h 18"/>
                <a:gd name="T26" fmla="*/ 15 w 19"/>
                <a:gd name="T27" fmla="*/ 3 h 18"/>
                <a:gd name="T28" fmla="*/ 13 w 19"/>
                <a:gd name="T29" fmla="*/ 3 h 18"/>
                <a:gd name="T30" fmla="*/ 11 w 19"/>
                <a:gd name="T31" fmla="*/ 3 h 18"/>
                <a:gd name="T32" fmla="*/ 11 w 19"/>
                <a:gd name="T33" fmla="*/ 1 h 18"/>
                <a:gd name="T34" fmla="*/ 10 w 19"/>
                <a:gd name="T35" fmla="*/ 1 h 18"/>
                <a:gd name="T36" fmla="*/ 10 w 19"/>
                <a:gd name="T37" fmla="*/ 0 h 18"/>
                <a:gd name="T38" fmla="*/ 8 w 19"/>
                <a:gd name="T39" fmla="*/ 1 h 18"/>
                <a:gd name="T40" fmla="*/ 6 w 19"/>
                <a:gd name="T41" fmla="*/ 1 h 18"/>
                <a:gd name="T42" fmla="*/ 4 w 19"/>
                <a:gd name="T43" fmla="*/ 3 h 18"/>
                <a:gd name="T44" fmla="*/ 3 w 19"/>
                <a:gd name="T45" fmla="*/ 3 h 18"/>
                <a:gd name="T46" fmla="*/ 1 w 19"/>
                <a:gd name="T47" fmla="*/ 5 h 18"/>
                <a:gd name="T48" fmla="*/ 0 w 19"/>
                <a:gd name="T49" fmla="*/ 7 h 18"/>
                <a:gd name="T50" fmla="*/ 0 w 19"/>
                <a:gd name="T51" fmla="*/ 9 h 18"/>
                <a:gd name="T52" fmla="*/ 0 w 19"/>
                <a:gd name="T53" fmla="*/ 11 h 18"/>
                <a:gd name="T54" fmla="*/ 0 w 19"/>
                <a:gd name="T55" fmla="*/ 12 h 18"/>
                <a:gd name="T56" fmla="*/ 0 w 19"/>
                <a:gd name="T57" fmla="*/ 14 h 18"/>
                <a:gd name="T58" fmla="*/ 1 w 19"/>
                <a:gd name="T59" fmla="*/ 14 h 18"/>
                <a:gd name="T60" fmla="*/ 1 w 19"/>
                <a:gd name="T61" fmla="*/ 15 h 18"/>
                <a:gd name="T62" fmla="*/ 3 w 19"/>
                <a:gd name="T63" fmla="*/ 15 h 18"/>
                <a:gd name="T64" fmla="*/ 3 w 19"/>
                <a:gd name="T65" fmla="*/ 17 h 18"/>
                <a:gd name="T66" fmla="*/ 4 w 19"/>
                <a:gd name="T67" fmla="*/ 17 h 18"/>
                <a:gd name="T68" fmla="*/ 6 w 19"/>
                <a:gd name="T69" fmla="*/ 17 h 18"/>
                <a:gd name="T70" fmla="*/ 8 w 19"/>
                <a:gd name="T71" fmla="*/ 17 h 18"/>
                <a:gd name="T72" fmla="*/ 10 w 19"/>
                <a:gd name="T73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" h="18">
                  <a:moveTo>
                    <a:pt x="10" y="17"/>
                  </a:moveTo>
                  <a:lnTo>
                    <a:pt x="10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8" y="17"/>
                  </a:lnTo>
                  <a:lnTo>
                    <a:pt x="10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7" name="Freeform 119">
              <a:extLst>
                <a:ext uri="{FF2B5EF4-FFF2-40B4-BE49-F238E27FC236}">
                  <a16:creationId xmlns:a16="http://schemas.microsoft.com/office/drawing/2014/main" id="{97D8D567-B7D7-CDD9-9200-071D52777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377" y="4330150"/>
              <a:ext cx="19202" cy="17831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0 w 19"/>
                <a:gd name="T5" fmla="*/ 18 h 19"/>
                <a:gd name="T6" fmla="*/ 12 w 19"/>
                <a:gd name="T7" fmla="*/ 18 h 19"/>
                <a:gd name="T8" fmla="*/ 14 w 19"/>
                <a:gd name="T9" fmla="*/ 18 h 19"/>
                <a:gd name="T10" fmla="*/ 15 w 19"/>
                <a:gd name="T11" fmla="*/ 16 h 19"/>
                <a:gd name="T12" fmla="*/ 15 w 19"/>
                <a:gd name="T13" fmla="*/ 14 h 19"/>
                <a:gd name="T14" fmla="*/ 17 w 19"/>
                <a:gd name="T15" fmla="*/ 12 h 19"/>
                <a:gd name="T16" fmla="*/ 17 w 19"/>
                <a:gd name="T17" fmla="*/ 11 h 19"/>
                <a:gd name="T18" fmla="*/ 18 w 19"/>
                <a:gd name="T19" fmla="*/ 9 h 19"/>
                <a:gd name="T20" fmla="*/ 17 w 19"/>
                <a:gd name="T21" fmla="*/ 9 h 19"/>
                <a:gd name="T22" fmla="*/ 17 w 19"/>
                <a:gd name="T23" fmla="*/ 8 h 19"/>
                <a:gd name="T24" fmla="*/ 17 w 19"/>
                <a:gd name="T25" fmla="*/ 6 h 19"/>
                <a:gd name="T26" fmla="*/ 15 w 19"/>
                <a:gd name="T27" fmla="*/ 6 h 19"/>
                <a:gd name="T28" fmla="*/ 15 w 19"/>
                <a:gd name="T29" fmla="*/ 4 h 19"/>
                <a:gd name="T30" fmla="*/ 15 w 19"/>
                <a:gd name="T31" fmla="*/ 2 h 19"/>
                <a:gd name="T32" fmla="*/ 14 w 19"/>
                <a:gd name="T33" fmla="*/ 2 h 19"/>
                <a:gd name="T34" fmla="*/ 12 w 19"/>
                <a:gd name="T35" fmla="*/ 2 h 19"/>
                <a:gd name="T36" fmla="*/ 12 w 19"/>
                <a:gd name="T37" fmla="*/ 1 h 19"/>
                <a:gd name="T38" fmla="*/ 10 w 19"/>
                <a:gd name="T39" fmla="*/ 1 h 19"/>
                <a:gd name="T40" fmla="*/ 9 w 19"/>
                <a:gd name="T41" fmla="*/ 1 h 19"/>
                <a:gd name="T42" fmla="*/ 9 w 19"/>
                <a:gd name="T43" fmla="*/ 0 h 19"/>
                <a:gd name="T44" fmla="*/ 7 w 19"/>
                <a:gd name="T45" fmla="*/ 1 h 19"/>
                <a:gd name="T46" fmla="*/ 5 w 19"/>
                <a:gd name="T47" fmla="*/ 1 h 19"/>
                <a:gd name="T48" fmla="*/ 4 w 19"/>
                <a:gd name="T49" fmla="*/ 2 h 19"/>
                <a:gd name="T50" fmla="*/ 3 w 19"/>
                <a:gd name="T51" fmla="*/ 2 h 19"/>
                <a:gd name="T52" fmla="*/ 1 w 19"/>
                <a:gd name="T53" fmla="*/ 4 h 19"/>
                <a:gd name="T54" fmla="*/ 1 w 19"/>
                <a:gd name="T55" fmla="*/ 6 h 19"/>
                <a:gd name="T56" fmla="*/ 0 w 19"/>
                <a:gd name="T57" fmla="*/ 8 h 19"/>
                <a:gd name="T58" fmla="*/ 0 w 19"/>
                <a:gd name="T59" fmla="*/ 9 h 19"/>
                <a:gd name="T60" fmla="*/ 0 w 19"/>
                <a:gd name="T61" fmla="*/ 11 h 19"/>
                <a:gd name="T62" fmla="*/ 0 w 19"/>
                <a:gd name="T63" fmla="*/ 12 h 19"/>
                <a:gd name="T64" fmla="*/ 1 w 19"/>
                <a:gd name="T65" fmla="*/ 12 h 19"/>
                <a:gd name="T66" fmla="*/ 1 w 19"/>
                <a:gd name="T67" fmla="*/ 14 h 19"/>
                <a:gd name="T68" fmla="*/ 1 w 19"/>
                <a:gd name="T69" fmla="*/ 16 h 19"/>
                <a:gd name="T70" fmla="*/ 3 w 19"/>
                <a:gd name="T71" fmla="*/ 16 h 19"/>
                <a:gd name="T72" fmla="*/ 3 w 19"/>
                <a:gd name="T73" fmla="*/ 18 h 19"/>
                <a:gd name="T74" fmla="*/ 4 w 19"/>
                <a:gd name="T75" fmla="*/ 18 h 19"/>
                <a:gd name="T76" fmla="*/ 5 w 19"/>
                <a:gd name="T77" fmla="*/ 18 h 19"/>
                <a:gd name="T78" fmla="*/ 7 w 19"/>
                <a:gd name="T79" fmla="*/ 18 h 19"/>
                <a:gd name="T80" fmla="*/ 9 w 19"/>
                <a:gd name="T8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8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8" name="Freeform 120">
              <a:extLst>
                <a:ext uri="{FF2B5EF4-FFF2-40B4-BE49-F238E27FC236}">
                  <a16:creationId xmlns:a16="http://schemas.microsoft.com/office/drawing/2014/main" id="{1C8E54A8-23B8-3EC4-5C47-595DA09B6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7526" y="4981663"/>
              <a:ext cx="19202" cy="19202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0 w 19"/>
                <a:gd name="T5" fmla="*/ 18 h 19"/>
                <a:gd name="T6" fmla="*/ 12 w 19"/>
                <a:gd name="T7" fmla="*/ 18 h 19"/>
                <a:gd name="T8" fmla="*/ 14 w 19"/>
                <a:gd name="T9" fmla="*/ 16 h 19"/>
                <a:gd name="T10" fmla="*/ 14 w 19"/>
                <a:gd name="T11" fmla="*/ 15 h 19"/>
                <a:gd name="T12" fmla="*/ 16 w 19"/>
                <a:gd name="T13" fmla="*/ 13 h 19"/>
                <a:gd name="T14" fmla="*/ 16 w 19"/>
                <a:gd name="T15" fmla="*/ 11 h 19"/>
                <a:gd name="T16" fmla="*/ 18 w 19"/>
                <a:gd name="T17" fmla="*/ 9 h 19"/>
                <a:gd name="T18" fmla="*/ 16 w 19"/>
                <a:gd name="T19" fmla="*/ 9 h 19"/>
                <a:gd name="T20" fmla="*/ 16 w 19"/>
                <a:gd name="T21" fmla="*/ 7 h 19"/>
                <a:gd name="T22" fmla="*/ 14 w 19"/>
                <a:gd name="T23" fmla="*/ 7 h 19"/>
                <a:gd name="T24" fmla="*/ 14 w 19"/>
                <a:gd name="T25" fmla="*/ 5 h 19"/>
                <a:gd name="T26" fmla="*/ 14 w 19"/>
                <a:gd name="T27" fmla="*/ 3 h 19"/>
                <a:gd name="T28" fmla="*/ 12 w 19"/>
                <a:gd name="T29" fmla="*/ 3 h 19"/>
                <a:gd name="T30" fmla="*/ 10 w 19"/>
                <a:gd name="T31" fmla="*/ 3 h 19"/>
                <a:gd name="T32" fmla="*/ 10 w 19"/>
                <a:gd name="T33" fmla="*/ 1 h 19"/>
                <a:gd name="T34" fmla="*/ 9 w 19"/>
                <a:gd name="T35" fmla="*/ 1 h 19"/>
                <a:gd name="T36" fmla="*/ 9 w 19"/>
                <a:gd name="T37" fmla="*/ 0 h 19"/>
                <a:gd name="T38" fmla="*/ 7 w 19"/>
                <a:gd name="T39" fmla="*/ 1 h 19"/>
                <a:gd name="T40" fmla="*/ 5 w 19"/>
                <a:gd name="T41" fmla="*/ 1 h 19"/>
                <a:gd name="T42" fmla="*/ 3 w 19"/>
                <a:gd name="T43" fmla="*/ 3 h 19"/>
                <a:gd name="T44" fmla="*/ 2 w 19"/>
                <a:gd name="T45" fmla="*/ 3 h 19"/>
                <a:gd name="T46" fmla="*/ 0 w 19"/>
                <a:gd name="T47" fmla="*/ 5 h 19"/>
                <a:gd name="T48" fmla="*/ 0 w 19"/>
                <a:gd name="T49" fmla="*/ 7 h 19"/>
                <a:gd name="T50" fmla="*/ 0 w 19"/>
                <a:gd name="T51" fmla="*/ 9 h 19"/>
                <a:gd name="T52" fmla="*/ 0 w 19"/>
                <a:gd name="T53" fmla="*/ 11 h 19"/>
                <a:gd name="T54" fmla="*/ 0 w 19"/>
                <a:gd name="T55" fmla="*/ 13 h 19"/>
                <a:gd name="T56" fmla="*/ 0 w 19"/>
                <a:gd name="T57" fmla="*/ 15 h 19"/>
                <a:gd name="T58" fmla="*/ 0 w 19"/>
                <a:gd name="T59" fmla="*/ 16 h 19"/>
                <a:gd name="T60" fmla="*/ 2 w 19"/>
                <a:gd name="T61" fmla="*/ 16 h 19"/>
                <a:gd name="T62" fmla="*/ 2 w 19"/>
                <a:gd name="T63" fmla="*/ 18 h 19"/>
                <a:gd name="T64" fmla="*/ 3 w 19"/>
                <a:gd name="T65" fmla="*/ 18 h 19"/>
                <a:gd name="T66" fmla="*/ 5 w 19"/>
                <a:gd name="T67" fmla="*/ 18 h 19"/>
                <a:gd name="T68" fmla="*/ 7 w 19"/>
                <a:gd name="T69" fmla="*/ 18 h 19"/>
                <a:gd name="T70" fmla="*/ 9 w 19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49" name="Freeform 121">
              <a:extLst>
                <a:ext uri="{FF2B5EF4-FFF2-40B4-BE49-F238E27FC236}">
                  <a16:creationId xmlns:a16="http://schemas.microsoft.com/office/drawing/2014/main" id="{DC2AB13C-4CAF-42D8-BF37-E0CEA7933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790" y="5055730"/>
              <a:ext cx="17831" cy="19202"/>
            </a:xfrm>
            <a:custGeom>
              <a:avLst/>
              <a:gdLst>
                <a:gd name="T0" fmla="*/ 9 w 18"/>
                <a:gd name="T1" fmla="*/ 18 h 19"/>
                <a:gd name="T2" fmla="*/ 9 w 18"/>
                <a:gd name="T3" fmla="*/ 18 h 19"/>
                <a:gd name="T4" fmla="*/ 11 w 18"/>
                <a:gd name="T5" fmla="*/ 18 h 19"/>
                <a:gd name="T6" fmla="*/ 13 w 18"/>
                <a:gd name="T7" fmla="*/ 18 h 19"/>
                <a:gd name="T8" fmla="*/ 15 w 18"/>
                <a:gd name="T9" fmla="*/ 16 h 19"/>
                <a:gd name="T10" fmla="*/ 15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5 w 18"/>
                <a:gd name="T23" fmla="*/ 7 h 19"/>
                <a:gd name="T24" fmla="*/ 15 w 18"/>
                <a:gd name="T25" fmla="*/ 5 h 19"/>
                <a:gd name="T26" fmla="*/ 15 w 18"/>
                <a:gd name="T27" fmla="*/ 4 h 19"/>
                <a:gd name="T28" fmla="*/ 13 w 18"/>
                <a:gd name="T29" fmla="*/ 4 h 19"/>
                <a:gd name="T30" fmla="*/ 11 w 18"/>
                <a:gd name="T31" fmla="*/ 4 h 19"/>
                <a:gd name="T32" fmla="*/ 11 w 18"/>
                <a:gd name="T33" fmla="*/ 2 h 19"/>
                <a:gd name="T34" fmla="*/ 9 w 18"/>
                <a:gd name="T35" fmla="*/ 2 h 19"/>
                <a:gd name="T36" fmla="*/ 9 w 18"/>
                <a:gd name="T37" fmla="*/ 0 h 19"/>
                <a:gd name="T38" fmla="*/ 7 w 18"/>
                <a:gd name="T39" fmla="*/ 2 h 19"/>
                <a:gd name="T40" fmla="*/ 5 w 18"/>
                <a:gd name="T41" fmla="*/ 2 h 19"/>
                <a:gd name="T42" fmla="*/ 3 w 18"/>
                <a:gd name="T43" fmla="*/ 4 h 19"/>
                <a:gd name="T44" fmla="*/ 2 w 18"/>
                <a:gd name="T45" fmla="*/ 4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5 w 18"/>
                <a:gd name="T67" fmla="*/ 18 h 19"/>
                <a:gd name="T68" fmla="*/ 7 w 18"/>
                <a:gd name="T69" fmla="*/ 18 h 19"/>
                <a:gd name="T70" fmla="*/ 9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0" name="Freeform 122">
              <a:extLst>
                <a:ext uri="{FF2B5EF4-FFF2-40B4-BE49-F238E27FC236}">
                  <a16:creationId xmlns:a16="http://schemas.microsoft.com/office/drawing/2014/main" id="{08397F3C-0AEA-CCBF-352D-9DFB2736B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007" y="4589384"/>
              <a:ext cx="17831" cy="17831"/>
            </a:xfrm>
            <a:custGeom>
              <a:avLst/>
              <a:gdLst>
                <a:gd name="T0" fmla="*/ 8 w 19"/>
                <a:gd name="T1" fmla="*/ 18 h 19"/>
                <a:gd name="T2" fmla="*/ 8 w 19"/>
                <a:gd name="T3" fmla="*/ 18 h 19"/>
                <a:gd name="T4" fmla="*/ 9 w 19"/>
                <a:gd name="T5" fmla="*/ 18 h 19"/>
                <a:gd name="T6" fmla="*/ 11 w 19"/>
                <a:gd name="T7" fmla="*/ 18 h 19"/>
                <a:gd name="T8" fmla="*/ 13 w 19"/>
                <a:gd name="T9" fmla="*/ 18 h 19"/>
                <a:gd name="T10" fmla="*/ 15 w 19"/>
                <a:gd name="T11" fmla="*/ 16 h 19"/>
                <a:gd name="T12" fmla="*/ 15 w 19"/>
                <a:gd name="T13" fmla="*/ 15 h 19"/>
                <a:gd name="T14" fmla="*/ 17 w 19"/>
                <a:gd name="T15" fmla="*/ 13 h 19"/>
                <a:gd name="T16" fmla="*/ 17 w 19"/>
                <a:gd name="T17" fmla="*/ 11 h 19"/>
                <a:gd name="T18" fmla="*/ 18 w 19"/>
                <a:gd name="T19" fmla="*/ 9 h 19"/>
                <a:gd name="T20" fmla="*/ 17 w 19"/>
                <a:gd name="T21" fmla="*/ 9 h 19"/>
                <a:gd name="T22" fmla="*/ 17 w 19"/>
                <a:gd name="T23" fmla="*/ 7 h 19"/>
                <a:gd name="T24" fmla="*/ 15 w 19"/>
                <a:gd name="T25" fmla="*/ 7 h 19"/>
                <a:gd name="T26" fmla="*/ 15 w 19"/>
                <a:gd name="T27" fmla="*/ 5 h 19"/>
                <a:gd name="T28" fmla="*/ 15 w 19"/>
                <a:gd name="T29" fmla="*/ 3 h 19"/>
                <a:gd name="T30" fmla="*/ 13 w 19"/>
                <a:gd name="T31" fmla="*/ 3 h 19"/>
                <a:gd name="T32" fmla="*/ 11 w 19"/>
                <a:gd name="T33" fmla="*/ 3 h 19"/>
                <a:gd name="T34" fmla="*/ 11 w 19"/>
                <a:gd name="T35" fmla="*/ 1 h 19"/>
                <a:gd name="T36" fmla="*/ 9 w 19"/>
                <a:gd name="T37" fmla="*/ 1 h 19"/>
                <a:gd name="T38" fmla="*/ 8 w 19"/>
                <a:gd name="T39" fmla="*/ 1 h 19"/>
                <a:gd name="T40" fmla="*/ 8 w 19"/>
                <a:gd name="T41" fmla="*/ 0 h 19"/>
                <a:gd name="T42" fmla="*/ 7 w 19"/>
                <a:gd name="T43" fmla="*/ 1 h 19"/>
                <a:gd name="T44" fmla="*/ 5 w 19"/>
                <a:gd name="T45" fmla="*/ 1 h 19"/>
                <a:gd name="T46" fmla="*/ 3 w 19"/>
                <a:gd name="T47" fmla="*/ 3 h 19"/>
                <a:gd name="T48" fmla="*/ 2 w 19"/>
                <a:gd name="T49" fmla="*/ 3 h 19"/>
                <a:gd name="T50" fmla="*/ 0 w 19"/>
                <a:gd name="T51" fmla="*/ 5 h 19"/>
                <a:gd name="T52" fmla="*/ 0 w 19"/>
                <a:gd name="T53" fmla="*/ 7 h 19"/>
                <a:gd name="T54" fmla="*/ 0 w 19"/>
                <a:gd name="T55" fmla="*/ 9 h 19"/>
                <a:gd name="T56" fmla="*/ 0 w 19"/>
                <a:gd name="T57" fmla="*/ 11 h 19"/>
                <a:gd name="T58" fmla="*/ 0 w 19"/>
                <a:gd name="T59" fmla="*/ 13 h 19"/>
                <a:gd name="T60" fmla="*/ 0 w 19"/>
                <a:gd name="T61" fmla="*/ 15 h 19"/>
                <a:gd name="T62" fmla="*/ 0 w 19"/>
                <a:gd name="T63" fmla="*/ 16 h 19"/>
                <a:gd name="T64" fmla="*/ 2 w 19"/>
                <a:gd name="T65" fmla="*/ 16 h 19"/>
                <a:gd name="T66" fmla="*/ 2 w 19"/>
                <a:gd name="T67" fmla="*/ 18 h 19"/>
                <a:gd name="T68" fmla="*/ 3 w 19"/>
                <a:gd name="T69" fmla="*/ 18 h 19"/>
                <a:gd name="T70" fmla="*/ 5 w 19"/>
                <a:gd name="T71" fmla="*/ 18 h 19"/>
                <a:gd name="T72" fmla="*/ 7 w 19"/>
                <a:gd name="T73" fmla="*/ 18 h 19"/>
                <a:gd name="T74" fmla="*/ 8 w 19"/>
                <a:gd name="T7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19">
                  <a:moveTo>
                    <a:pt x="8" y="18"/>
                  </a:moveTo>
                  <a:lnTo>
                    <a:pt x="8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1" name="Freeform 123">
              <a:extLst>
                <a:ext uri="{FF2B5EF4-FFF2-40B4-BE49-F238E27FC236}">
                  <a16:creationId xmlns:a16="http://schemas.microsoft.com/office/drawing/2014/main" id="{D9B2DBDF-C751-8E7F-C8BF-0E7F2BD0F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8892" y="5055730"/>
              <a:ext cx="19202" cy="19202"/>
            </a:xfrm>
            <a:custGeom>
              <a:avLst/>
              <a:gdLst>
                <a:gd name="T0" fmla="*/ 8 w 19"/>
                <a:gd name="T1" fmla="*/ 18 h 19"/>
                <a:gd name="T2" fmla="*/ 8 w 19"/>
                <a:gd name="T3" fmla="*/ 18 h 19"/>
                <a:gd name="T4" fmla="*/ 9 w 19"/>
                <a:gd name="T5" fmla="*/ 18 h 19"/>
                <a:gd name="T6" fmla="*/ 11 w 19"/>
                <a:gd name="T7" fmla="*/ 18 h 19"/>
                <a:gd name="T8" fmla="*/ 12 w 19"/>
                <a:gd name="T9" fmla="*/ 18 h 19"/>
                <a:gd name="T10" fmla="*/ 14 w 19"/>
                <a:gd name="T11" fmla="*/ 16 h 19"/>
                <a:gd name="T12" fmla="*/ 14 w 19"/>
                <a:gd name="T13" fmla="*/ 15 h 19"/>
                <a:gd name="T14" fmla="*/ 16 w 19"/>
                <a:gd name="T15" fmla="*/ 13 h 19"/>
                <a:gd name="T16" fmla="*/ 16 w 19"/>
                <a:gd name="T17" fmla="*/ 11 h 19"/>
                <a:gd name="T18" fmla="*/ 18 w 19"/>
                <a:gd name="T19" fmla="*/ 9 h 19"/>
                <a:gd name="T20" fmla="*/ 16 w 19"/>
                <a:gd name="T21" fmla="*/ 9 h 19"/>
                <a:gd name="T22" fmla="*/ 16 w 19"/>
                <a:gd name="T23" fmla="*/ 7 h 19"/>
                <a:gd name="T24" fmla="*/ 14 w 19"/>
                <a:gd name="T25" fmla="*/ 7 h 19"/>
                <a:gd name="T26" fmla="*/ 14 w 19"/>
                <a:gd name="T27" fmla="*/ 5 h 19"/>
                <a:gd name="T28" fmla="*/ 14 w 19"/>
                <a:gd name="T29" fmla="*/ 4 h 19"/>
                <a:gd name="T30" fmla="*/ 12 w 19"/>
                <a:gd name="T31" fmla="*/ 4 h 19"/>
                <a:gd name="T32" fmla="*/ 11 w 19"/>
                <a:gd name="T33" fmla="*/ 4 h 19"/>
                <a:gd name="T34" fmla="*/ 11 w 19"/>
                <a:gd name="T35" fmla="*/ 2 h 19"/>
                <a:gd name="T36" fmla="*/ 9 w 19"/>
                <a:gd name="T37" fmla="*/ 2 h 19"/>
                <a:gd name="T38" fmla="*/ 8 w 19"/>
                <a:gd name="T39" fmla="*/ 2 h 19"/>
                <a:gd name="T40" fmla="*/ 8 w 19"/>
                <a:gd name="T41" fmla="*/ 0 h 19"/>
                <a:gd name="T42" fmla="*/ 6 w 19"/>
                <a:gd name="T43" fmla="*/ 2 h 19"/>
                <a:gd name="T44" fmla="*/ 4 w 19"/>
                <a:gd name="T45" fmla="*/ 2 h 19"/>
                <a:gd name="T46" fmla="*/ 2 w 19"/>
                <a:gd name="T47" fmla="*/ 4 h 19"/>
                <a:gd name="T48" fmla="*/ 1 w 19"/>
                <a:gd name="T49" fmla="*/ 4 h 19"/>
                <a:gd name="T50" fmla="*/ 0 w 19"/>
                <a:gd name="T51" fmla="*/ 5 h 19"/>
                <a:gd name="T52" fmla="*/ 0 w 19"/>
                <a:gd name="T53" fmla="*/ 7 h 19"/>
                <a:gd name="T54" fmla="*/ 0 w 19"/>
                <a:gd name="T55" fmla="*/ 9 h 19"/>
                <a:gd name="T56" fmla="*/ 0 w 19"/>
                <a:gd name="T57" fmla="*/ 11 h 19"/>
                <a:gd name="T58" fmla="*/ 0 w 19"/>
                <a:gd name="T59" fmla="*/ 13 h 19"/>
                <a:gd name="T60" fmla="*/ 0 w 19"/>
                <a:gd name="T61" fmla="*/ 15 h 19"/>
                <a:gd name="T62" fmla="*/ 0 w 19"/>
                <a:gd name="T63" fmla="*/ 16 h 19"/>
                <a:gd name="T64" fmla="*/ 1 w 19"/>
                <a:gd name="T65" fmla="*/ 16 h 19"/>
                <a:gd name="T66" fmla="*/ 1 w 19"/>
                <a:gd name="T67" fmla="*/ 18 h 19"/>
                <a:gd name="T68" fmla="*/ 2 w 19"/>
                <a:gd name="T69" fmla="*/ 18 h 19"/>
                <a:gd name="T70" fmla="*/ 4 w 19"/>
                <a:gd name="T71" fmla="*/ 18 h 19"/>
                <a:gd name="T72" fmla="*/ 6 w 19"/>
                <a:gd name="T73" fmla="*/ 18 h 19"/>
                <a:gd name="T74" fmla="*/ 8 w 19"/>
                <a:gd name="T7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19">
                  <a:moveTo>
                    <a:pt x="8" y="18"/>
                  </a:moveTo>
                  <a:lnTo>
                    <a:pt x="8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2" name="Freeform 124">
              <a:extLst>
                <a:ext uri="{FF2B5EF4-FFF2-40B4-BE49-F238E27FC236}">
                  <a16:creationId xmlns:a16="http://schemas.microsoft.com/office/drawing/2014/main" id="{2FB62EF6-8F6B-7623-6FEA-ED7BCB3ED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0133" y="5124311"/>
              <a:ext cx="17831" cy="17831"/>
            </a:xfrm>
            <a:custGeom>
              <a:avLst/>
              <a:gdLst>
                <a:gd name="T0" fmla="*/ 9 w 18"/>
                <a:gd name="T1" fmla="*/ 17 h 18"/>
                <a:gd name="T2" fmla="*/ 9 w 18"/>
                <a:gd name="T3" fmla="*/ 17 h 18"/>
                <a:gd name="T4" fmla="*/ 10 w 18"/>
                <a:gd name="T5" fmla="*/ 17 h 18"/>
                <a:gd name="T6" fmla="*/ 12 w 18"/>
                <a:gd name="T7" fmla="*/ 17 h 18"/>
                <a:gd name="T8" fmla="*/ 14 w 18"/>
                <a:gd name="T9" fmla="*/ 16 h 18"/>
                <a:gd name="T10" fmla="*/ 14 w 18"/>
                <a:gd name="T11" fmla="*/ 14 h 18"/>
                <a:gd name="T12" fmla="*/ 16 w 18"/>
                <a:gd name="T13" fmla="*/ 13 h 18"/>
                <a:gd name="T14" fmla="*/ 16 w 18"/>
                <a:gd name="T15" fmla="*/ 11 h 18"/>
                <a:gd name="T16" fmla="*/ 17 w 18"/>
                <a:gd name="T17" fmla="*/ 9 h 18"/>
                <a:gd name="T18" fmla="*/ 16 w 18"/>
                <a:gd name="T19" fmla="*/ 9 h 18"/>
                <a:gd name="T20" fmla="*/ 16 w 18"/>
                <a:gd name="T21" fmla="*/ 7 h 18"/>
                <a:gd name="T22" fmla="*/ 14 w 18"/>
                <a:gd name="T23" fmla="*/ 7 h 18"/>
                <a:gd name="T24" fmla="*/ 14 w 18"/>
                <a:gd name="T25" fmla="*/ 5 h 18"/>
                <a:gd name="T26" fmla="*/ 14 w 18"/>
                <a:gd name="T27" fmla="*/ 3 h 18"/>
                <a:gd name="T28" fmla="*/ 12 w 18"/>
                <a:gd name="T29" fmla="*/ 3 h 18"/>
                <a:gd name="T30" fmla="*/ 10 w 18"/>
                <a:gd name="T31" fmla="*/ 3 h 18"/>
                <a:gd name="T32" fmla="*/ 10 w 18"/>
                <a:gd name="T33" fmla="*/ 1 h 18"/>
                <a:gd name="T34" fmla="*/ 9 w 18"/>
                <a:gd name="T35" fmla="*/ 1 h 18"/>
                <a:gd name="T36" fmla="*/ 9 w 18"/>
                <a:gd name="T37" fmla="*/ 0 h 18"/>
                <a:gd name="T38" fmla="*/ 7 w 18"/>
                <a:gd name="T39" fmla="*/ 1 h 18"/>
                <a:gd name="T40" fmla="*/ 5 w 18"/>
                <a:gd name="T41" fmla="*/ 1 h 18"/>
                <a:gd name="T42" fmla="*/ 3 w 18"/>
                <a:gd name="T43" fmla="*/ 3 h 18"/>
                <a:gd name="T44" fmla="*/ 2 w 18"/>
                <a:gd name="T45" fmla="*/ 3 h 18"/>
                <a:gd name="T46" fmla="*/ 0 w 18"/>
                <a:gd name="T47" fmla="*/ 5 h 18"/>
                <a:gd name="T48" fmla="*/ 0 w 18"/>
                <a:gd name="T49" fmla="*/ 7 h 18"/>
                <a:gd name="T50" fmla="*/ 0 w 18"/>
                <a:gd name="T51" fmla="*/ 9 h 18"/>
                <a:gd name="T52" fmla="*/ 0 w 18"/>
                <a:gd name="T53" fmla="*/ 11 h 18"/>
                <a:gd name="T54" fmla="*/ 0 w 18"/>
                <a:gd name="T55" fmla="*/ 13 h 18"/>
                <a:gd name="T56" fmla="*/ 0 w 18"/>
                <a:gd name="T57" fmla="*/ 14 h 18"/>
                <a:gd name="T58" fmla="*/ 0 w 18"/>
                <a:gd name="T59" fmla="*/ 16 h 18"/>
                <a:gd name="T60" fmla="*/ 2 w 18"/>
                <a:gd name="T61" fmla="*/ 16 h 18"/>
                <a:gd name="T62" fmla="*/ 2 w 18"/>
                <a:gd name="T63" fmla="*/ 17 h 18"/>
                <a:gd name="T64" fmla="*/ 3 w 18"/>
                <a:gd name="T65" fmla="*/ 17 h 18"/>
                <a:gd name="T66" fmla="*/ 5 w 18"/>
                <a:gd name="T67" fmla="*/ 17 h 18"/>
                <a:gd name="T68" fmla="*/ 7 w 18"/>
                <a:gd name="T69" fmla="*/ 17 h 18"/>
                <a:gd name="T70" fmla="*/ 9 w 18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8">
                  <a:moveTo>
                    <a:pt x="9" y="17"/>
                  </a:moveTo>
                  <a:lnTo>
                    <a:pt x="9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3" name="Freeform 125">
              <a:extLst>
                <a:ext uri="{FF2B5EF4-FFF2-40B4-BE49-F238E27FC236}">
                  <a16:creationId xmlns:a16="http://schemas.microsoft.com/office/drawing/2014/main" id="{A0EFA6B5-276E-9E68-77E4-F0B0C45A6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3849" y="4652478"/>
              <a:ext cx="17831" cy="19202"/>
            </a:xfrm>
            <a:custGeom>
              <a:avLst/>
              <a:gdLst>
                <a:gd name="T0" fmla="*/ 9 w 19"/>
                <a:gd name="T1" fmla="*/ 18 h 19"/>
                <a:gd name="T2" fmla="*/ 9 w 19"/>
                <a:gd name="T3" fmla="*/ 18 h 19"/>
                <a:gd name="T4" fmla="*/ 11 w 19"/>
                <a:gd name="T5" fmla="*/ 17 h 19"/>
                <a:gd name="T6" fmla="*/ 13 w 19"/>
                <a:gd name="T7" fmla="*/ 17 h 19"/>
                <a:gd name="T8" fmla="*/ 15 w 19"/>
                <a:gd name="T9" fmla="*/ 16 h 19"/>
                <a:gd name="T10" fmla="*/ 15 w 19"/>
                <a:gd name="T11" fmla="*/ 15 h 19"/>
                <a:gd name="T12" fmla="*/ 17 w 19"/>
                <a:gd name="T13" fmla="*/ 13 h 19"/>
                <a:gd name="T14" fmla="*/ 17 w 19"/>
                <a:gd name="T15" fmla="*/ 11 h 19"/>
                <a:gd name="T16" fmla="*/ 18 w 19"/>
                <a:gd name="T17" fmla="*/ 9 h 19"/>
                <a:gd name="T18" fmla="*/ 17 w 19"/>
                <a:gd name="T19" fmla="*/ 9 h 19"/>
                <a:gd name="T20" fmla="*/ 17 w 19"/>
                <a:gd name="T21" fmla="*/ 7 h 19"/>
                <a:gd name="T22" fmla="*/ 15 w 19"/>
                <a:gd name="T23" fmla="*/ 7 h 19"/>
                <a:gd name="T24" fmla="*/ 15 w 19"/>
                <a:gd name="T25" fmla="*/ 5 h 19"/>
                <a:gd name="T26" fmla="*/ 15 w 19"/>
                <a:gd name="T27" fmla="*/ 3 h 19"/>
                <a:gd name="T28" fmla="*/ 13 w 19"/>
                <a:gd name="T29" fmla="*/ 3 h 19"/>
                <a:gd name="T30" fmla="*/ 11 w 19"/>
                <a:gd name="T31" fmla="*/ 3 h 19"/>
                <a:gd name="T32" fmla="*/ 11 w 19"/>
                <a:gd name="T33" fmla="*/ 1 h 19"/>
                <a:gd name="T34" fmla="*/ 9 w 19"/>
                <a:gd name="T35" fmla="*/ 1 h 19"/>
                <a:gd name="T36" fmla="*/ 9 w 19"/>
                <a:gd name="T37" fmla="*/ 0 h 19"/>
                <a:gd name="T38" fmla="*/ 7 w 19"/>
                <a:gd name="T39" fmla="*/ 1 h 19"/>
                <a:gd name="T40" fmla="*/ 6 w 19"/>
                <a:gd name="T41" fmla="*/ 1 h 19"/>
                <a:gd name="T42" fmla="*/ 4 w 19"/>
                <a:gd name="T43" fmla="*/ 3 h 19"/>
                <a:gd name="T44" fmla="*/ 3 w 19"/>
                <a:gd name="T45" fmla="*/ 3 h 19"/>
                <a:gd name="T46" fmla="*/ 1 w 19"/>
                <a:gd name="T47" fmla="*/ 5 h 19"/>
                <a:gd name="T48" fmla="*/ 0 w 19"/>
                <a:gd name="T49" fmla="*/ 7 h 19"/>
                <a:gd name="T50" fmla="*/ 0 w 19"/>
                <a:gd name="T51" fmla="*/ 9 h 19"/>
                <a:gd name="T52" fmla="*/ 0 w 19"/>
                <a:gd name="T53" fmla="*/ 11 h 19"/>
                <a:gd name="T54" fmla="*/ 0 w 19"/>
                <a:gd name="T55" fmla="*/ 13 h 19"/>
                <a:gd name="T56" fmla="*/ 0 w 19"/>
                <a:gd name="T57" fmla="*/ 15 h 19"/>
                <a:gd name="T58" fmla="*/ 1 w 19"/>
                <a:gd name="T59" fmla="*/ 15 h 19"/>
                <a:gd name="T60" fmla="*/ 1 w 19"/>
                <a:gd name="T61" fmla="*/ 16 h 19"/>
                <a:gd name="T62" fmla="*/ 3 w 19"/>
                <a:gd name="T63" fmla="*/ 16 h 19"/>
                <a:gd name="T64" fmla="*/ 3 w 19"/>
                <a:gd name="T65" fmla="*/ 17 h 19"/>
                <a:gd name="T66" fmla="*/ 4 w 19"/>
                <a:gd name="T67" fmla="*/ 17 h 19"/>
                <a:gd name="T68" fmla="*/ 6 w 19"/>
                <a:gd name="T69" fmla="*/ 17 h 19"/>
                <a:gd name="T70" fmla="*/ 6 w 19"/>
                <a:gd name="T71" fmla="*/ 18 h 19"/>
                <a:gd name="T72" fmla="*/ 7 w 19"/>
                <a:gd name="T73" fmla="*/ 18 h 19"/>
                <a:gd name="T74" fmla="*/ 9 w 19"/>
                <a:gd name="T7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19">
                  <a:moveTo>
                    <a:pt x="9" y="18"/>
                  </a:moveTo>
                  <a:lnTo>
                    <a:pt x="9" y="18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4" name="Freeform 126">
              <a:extLst>
                <a:ext uri="{FF2B5EF4-FFF2-40B4-BE49-F238E27FC236}">
                  <a16:creationId xmlns:a16="http://schemas.microsoft.com/office/drawing/2014/main" id="{01AC14C2-17FD-7098-AF53-68CD17A94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4867" y="4748490"/>
              <a:ext cx="17831" cy="17831"/>
            </a:xfrm>
            <a:custGeom>
              <a:avLst/>
              <a:gdLst>
                <a:gd name="T0" fmla="*/ 9 w 18"/>
                <a:gd name="T1" fmla="*/ 18 h 19"/>
                <a:gd name="T2" fmla="*/ 9 w 18"/>
                <a:gd name="T3" fmla="*/ 18 h 19"/>
                <a:gd name="T4" fmla="*/ 11 w 18"/>
                <a:gd name="T5" fmla="*/ 18 h 19"/>
                <a:gd name="T6" fmla="*/ 12 w 18"/>
                <a:gd name="T7" fmla="*/ 18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5 h 19"/>
                <a:gd name="T26" fmla="*/ 14 w 18"/>
                <a:gd name="T27" fmla="*/ 4 h 19"/>
                <a:gd name="T28" fmla="*/ 12 w 18"/>
                <a:gd name="T29" fmla="*/ 4 h 19"/>
                <a:gd name="T30" fmla="*/ 11 w 18"/>
                <a:gd name="T31" fmla="*/ 4 h 19"/>
                <a:gd name="T32" fmla="*/ 11 w 18"/>
                <a:gd name="T33" fmla="*/ 2 h 19"/>
                <a:gd name="T34" fmla="*/ 9 w 18"/>
                <a:gd name="T35" fmla="*/ 2 h 19"/>
                <a:gd name="T36" fmla="*/ 9 w 18"/>
                <a:gd name="T37" fmla="*/ 0 h 19"/>
                <a:gd name="T38" fmla="*/ 7 w 18"/>
                <a:gd name="T39" fmla="*/ 2 h 19"/>
                <a:gd name="T40" fmla="*/ 5 w 18"/>
                <a:gd name="T41" fmla="*/ 2 h 19"/>
                <a:gd name="T42" fmla="*/ 3 w 18"/>
                <a:gd name="T43" fmla="*/ 4 h 19"/>
                <a:gd name="T44" fmla="*/ 2 w 18"/>
                <a:gd name="T45" fmla="*/ 4 h 19"/>
                <a:gd name="T46" fmla="*/ 0 w 18"/>
                <a:gd name="T47" fmla="*/ 5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5 w 18"/>
                <a:gd name="T67" fmla="*/ 18 h 19"/>
                <a:gd name="T68" fmla="*/ 7 w 18"/>
                <a:gd name="T69" fmla="*/ 18 h 19"/>
                <a:gd name="T70" fmla="*/ 9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5" name="Freeform 127">
              <a:extLst>
                <a:ext uri="{FF2B5EF4-FFF2-40B4-BE49-F238E27FC236}">
                  <a16:creationId xmlns:a16="http://schemas.microsoft.com/office/drawing/2014/main" id="{B7BB8A7B-0472-6E92-17E4-F1249CF3A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8824" y="5549509"/>
              <a:ext cx="20574" cy="17831"/>
            </a:xfrm>
            <a:custGeom>
              <a:avLst/>
              <a:gdLst>
                <a:gd name="T0" fmla="*/ 9 w 20"/>
                <a:gd name="T1" fmla="*/ 17 h 18"/>
                <a:gd name="T2" fmla="*/ 9 w 20"/>
                <a:gd name="T3" fmla="*/ 17 h 18"/>
                <a:gd name="T4" fmla="*/ 10 w 20"/>
                <a:gd name="T5" fmla="*/ 17 h 18"/>
                <a:gd name="T6" fmla="*/ 12 w 20"/>
                <a:gd name="T7" fmla="*/ 17 h 18"/>
                <a:gd name="T8" fmla="*/ 13 w 20"/>
                <a:gd name="T9" fmla="*/ 17 h 18"/>
                <a:gd name="T10" fmla="*/ 15 w 20"/>
                <a:gd name="T11" fmla="*/ 15 h 18"/>
                <a:gd name="T12" fmla="*/ 15 w 20"/>
                <a:gd name="T13" fmla="*/ 14 h 18"/>
                <a:gd name="T14" fmla="*/ 17 w 20"/>
                <a:gd name="T15" fmla="*/ 12 h 18"/>
                <a:gd name="T16" fmla="*/ 17 w 20"/>
                <a:gd name="T17" fmla="*/ 10 h 18"/>
                <a:gd name="T18" fmla="*/ 19 w 20"/>
                <a:gd name="T19" fmla="*/ 8 h 18"/>
                <a:gd name="T20" fmla="*/ 17 w 20"/>
                <a:gd name="T21" fmla="*/ 8 h 18"/>
                <a:gd name="T22" fmla="*/ 17 w 20"/>
                <a:gd name="T23" fmla="*/ 6 h 18"/>
                <a:gd name="T24" fmla="*/ 15 w 20"/>
                <a:gd name="T25" fmla="*/ 6 h 18"/>
                <a:gd name="T26" fmla="*/ 15 w 20"/>
                <a:gd name="T27" fmla="*/ 4 h 18"/>
                <a:gd name="T28" fmla="*/ 15 w 20"/>
                <a:gd name="T29" fmla="*/ 3 h 18"/>
                <a:gd name="T30" fmla="*/ 13 w 20"/>
                <a:gd name="T31" fmla="*/ 3 h 18"/>
                <a:gd name="T32" fmla="*/ 12 w 20"/>
                <a:gd name="T33" fmla="*/ 3 h 18"/>
                <a:gd name="T34" fmla="*/ 12 w 20"/>
                <a:gd name="T35" fmla="*/ 1 h 18"/>
                <a:gd name="T36" fmla="*/ 10 w 20"/>
                <a:gd name="T37" fmla="*/ 1 h 18"/>
                <a:gd name="T38" fmla="*/ 9 w 20"/>
                <a:gd name="T39" fmla="*/ 1 h 18"/>
                <a:gd name="T40" fmla="*/ 9 w 20"/>
                <a:gd name="T41" fmla="*/ 0 h 18"/>
                <a:gd name="T42" fmla="*/ 7 w 20"/>
                <a:gd name="T43" fmla="*/ 1 h 18"/>
                <a:gd name="T44" fmla="*/ 5 w 20"/>
                <a:gd name="T45" fmla="*/ 1 h 18"/>
                <a:gd name="T46" fmla="*/ 3 w 20"/>
                <a:gd name="T47" fmla="*/ 3 h 18"/>
                <a:gd name="T48" fmla="*/ 2 w 20"/>
                <a:gd name="T49" fmla="*/ 3 h 18"/>
                <a:gd name="T50" fmla="*/ 0 w 20"/>
                <a:gd name="T51" fmla="*/ 4 h 18"/>
                <a:gd name="T52" fmla="*/ 0 w 20"/>
                <a:gd name="T53" fmla="*/ 6 h 18"/>
                <a:gd name="T54" fmla="*/ 0 w 20"/>
                <a:gd name="T55" fmla="*/ 8 h 18"/>
                <a:gd name="T56" fmla="*/ 0 w 20"/>
                <a:gd name="T57" fmla="*/ 10 h 18"/>
                <a:gd name="T58" fmla="*/ 0 w 20"/>
                <a:gd name="T59" fmla="*/ 12 h 18"/>
                <a:gd name="T60" fmla="*/ 0 w 20"/>
                <a:gd name="T61" fmla="*/ 14 h 18"/>
                <a:gd name="T62" fmla="*/ 0 w 20"/>
                <a:gd name="T63" fmla="*/ 15 h 18"/>
                <a:gd name="T64" fmla="*/ 2 w 20"/>
                <a:gd name="T65" fmla="*/ 15 h 18"/>
                <a:gd name="T66" fmla="*/ 2 w 20"/>
                <a:gd name="T67" fmla="*/ 17 h 18"/>
                <a:gd name="T68" fmla="*/ 3 w 20"/>
                <a:gd name="T69" fmla="*/ 17 h 18"/>
                <a:gd name="T70" fmla="*/ 5 w 20"/>
                <a:gd name="T71" fmla="*/ 17 h 18"/>
                <a:gd name="T72" fmla="*/ 7 w 20"/>
                <a:gd name="T73" fmla="*/ 17 h 18"/>
                <a:gd name="T74" fmla="*/ 9 w 20"/>
                <a:gd name="T7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" h="18">
                  <a:moveTo>
                    <a:pt x="9" y="17"/>
                  </a:moveTo>
                  <a:lnTo>
                    <a:pt x="9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6" name="Freeform 128">
              <a:extLst>
                <a:ext uri="{FF2B5EF4-FFF2-40B4-BE49-F238E27FC236}">
                  <a16:creationId xmlns:a16="http://schemas.microsoft.com/office/drawing/2014/main" id="{9F57892B-E6A3-C348-E701-2983ADC4C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1424" y="4276657"/>
              <a:ext cx="19202" cy="17831"/>
            </a:xfrm>
            <a:custGeom>
              <a:avLst/>
              <a:gdLst>
                <a:gd name="T0" fmla="*/ 9 w 19"/>
                <a:gd name="T1" fmla="*/ 17 h 18"/>
                <a:gd name="T2" fmla="*/ 9 w 19"/>
                <a:gd name="T3" fmla="*/ 17 h 18"/>
                <a:gd name="T4" fmla="*/ 11 w 19"/>
                <a:gd name="T5" fmla="*/ 17 h 18"/>
                <a:gd name="T6" fmla="*/ 13 w 19"/>
                <a:gd name="T7" fmla="*/ 17 h 18"/>
                <a:gd name="T8" fmla="*/ 15 w 19"/>
                <a:gd name="T9" fmla="*/ 16 h 18"/>
                <a:gd name="T10" fmla="*/ 15 w 19"/>
                <a:gd name="T11" fmla="*/ 14 h 18"/>
                <a:gd name="T12" fmla="*/ 17 w 19"/>
                <a:gd name="T13" fmla="*/ 13 h 18"/>
                <a:gd name="T14" fmla="*/ 17 w 19"/>
                <a:gd name="T15" fmla="*/ 11 h 18"/>
                <a:gd name="T16" fmla="*/ 18 w 19"/>
                <a:gd name="T17" fmla="*/ 9 h 18"/>
                <a:gd name="T18" fmla="*/ 17 w 19"/>
                <a:gd name="T19" fmla="*/ 9 h 18"/>
                <a:gd name="T20" fmla="*/ 17 w 19"/>
                <a:gd name="T21" fmla="*/ 7 h 18"/>
                <a:gd name="T22" fmla="*/ 15 w 19"/>
                <a:gd name="T23" fmla="*/ 7 h 18"/>
                <a:gd name="T24" fmla="*/ 15 w 19"/>
                <a:gd name="T25" fmla="*/ 5 h 18"/>
                <a:gd name="T26" fmla="*/ 15 w 19"/>
                <a:gd name="T27" fmla="*/ 3 h 18"/>
                <a:gd name="T28" fmla="*/ 13 w 19"/>
                <a:gd name="T29" fmla="*/ 3 h 18"/>
                <a:gd name="T30" fmla="*/ 11 w 19"/>
                <a:gd name="T31" fmla="*/ 3 h 18"/>
                <a:gd name="T32" fmla="*/ 11 w 19"/>
                <a:gd name="T33" fmla="*/ 1 h 18"/>
                <a:gd name="T34" fmla="*/ 9 w 19"/>
                <a:gd name="T35" fmla="*/ 1 h 18"/>
                <a:gd name="T36" fmla="*/ 9 w 19"/>
                <a:gd name="T37" fmla="*/ 0 h 18"/>
                <a:gd name="T38" fmla="*/ 7 w 19"/>
                <a:gd name="T39" fmla="*/ 1 h 18"/>
                <a:gd name="T40" fmla="*/ 5 w 19"/>
                <a:gd name="T41" fmla="*/ 1 h 18"/>
                <a:gd name="T42" fmla="*/ 4 w 19"/>
                <a:gd name="T43" fmla="*/ 3 h 18"/>
                <a:gd name="T44" fmla="*/ 3 w 19"/>
                <a:gd name="T45" fmla="*/ 3 h 18"/>
                <a:gd name="T46" fmla="*/ 1 w 19"/>
                <a:gd name="T47" fmla="*/ 5 h 18"/>
                <a:gd name="T48" fmla="*/ 0 w 19"/>
                <a:gd name="T49" fmla="*/ 7 h 18"/>
                <a:gd name="T50" fmla="*/ 0 w 19"/>
                <a:gd name="T51" fmla="*/ 9 h 18"/>
                <a:gd name="T52" fmla="*/ 0 w 19"/>
                <a:gd name="T53" fmla="*/ 11 h 18"/>
                <a:gd name="T54" fmla="*/ 0 w 19"/>
                <a:gd name="T55" fmla="*/ 13 h 18"/>
                <a:gd name="T56" fmla="*/ 0 w 19"/>
                <a:gd name="T57" fmla="*/ 14 h 18"/>
                <a:gd name="T58" fmla="*/ 1 w 19"/>
                <a:gd name="T59" fmla="*/ 14 h 18"/>
                <a:gd name="T60" fmla="*/ 1 w 19"/>
                <a:gd name="T61" fmla="*/ 16 h 18"/>
                <a:gd name="T62" fmla="*/ 3 w 19"/>
                <a:gd name="T63" fmla="*/ 16 h 18"/>
                <a:gd name="T64" fmla="*/ 3 w 19"/>
                <a:gd name="T65" fmla="*/ 17 h 18"/>
                <a:gd name="T66" fmla="*/ 4 w 19"/>
                <a:gd name="T67" fmla="*/ 17 h 18"/>
                <a:gd name="T68" fmla="*/ 5 w 19"/>
                <a:gd name="T69" fmla="*/ 17 h 18"/>
                <a:gd name="T70" fmla="*/ 7 w 19"/>
                <a:gd name="T71" fmla="*/ 17 h 18"/>
                <a:gd name="T72" fmla="*/ 9 w 19"/>
                <a:gd name="T73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7" name="Freeform 129">
              <a:extLst>
                <a:ext uri="{FF2B5EF4-FFF2-40B4-BE49-F238E27FC236}">
                  <a16:creationId xmlns:a16="http://schemas.microsoft.com/office/drawing/2014/main" id="{DED9C0E5-37F9-ECB1-DF79-B79E13A91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0895" y="4660706"/>
              <a:ext cx="17831" cy="19202"/>
            </a:xfrm>
            <a:custGeom>
              <a:avLst/>
              <a:gdLst>
                <a:gd name="T0" fmla="*/ 9 w 18"/>
                <a:gd name="T1" fmla="*/ 18 h 19"/>
                <a:gd name="T2" fmla="*/ 9 w 18"/>
                <a:gd name="T3" fmla="*/ 18 h 19"/>
                <a:gd name="T4" fmla="*/ 11 w 18"/>
                <a:gd name="T5" fmla="*/ 18 h 19"/>
                <a:gd name="T6" fmla="*/ 13 w 18"/>
                <a:gd name="T7" fmla="*/ 18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6 h 19"/>
                <a:gd name="T26" fmla="*/ 14 w 18"/>
                <a:gd name="T27" fmla="*/ 4 h 19"/>
                <a:gd name="T28" fmla="*/ 13 w 18"/>
                <a:gd name="T29" fmla="*/ 4 h 19"/>
                <a:gd name="T30" fmla="*/ 11 w 18"/>
                <a:gd name="T31" fmla="*/ 4 h 19"/>
                <a:gd name="T32" fmla="*/ 11 w 18"/>
                <a:gd name="T33" fmla="*/ 2 h 19"/>
                <a:gd name="T34" fmla="*/ 9 w 18"/>
                <a:gd name="T35" fmla="*/ 2 h 19"/>
                <a:gd name="T36" fmla="*/ 9 w 18"/>
                <a:gd name="T37" fmla="*/ 0 h 19"/>
                <a:gd name="T38" fmla="*/ 7 w 18"/>
                <a:gd name="T39" fmla="*/ 2 h 19"/>
                <a:gd name="T40" fmla="*/ 5 w 18"/>
                <a:gd name="T41" fmla="*/ 2 h 19"/>
                <a:gd name="T42" fmla="*/ 3 w 18"/>
                <a:gd name="T43" fmla="*/ 4 h 19"/>
                <a:gd name="T44" fmla="*/ 2 w 18"/>
                <a:gd name="T45" fmla="*/ 4 h 19"/>
                <a:gd name="T46" fmla="*/ 0 w 18"/>
                <a:gd name="T47" fmla="*/ 6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5 w 18"/>
                <a:gd name="T67" fmla="*/ 18 h 19"/>
                <a:gd name="T68" fmla="*/ 7 w 18"/>
                <a:gd name="T69" fmla="*/ 18 h 19"/>
                <a:gd name="T70" fmla="*/ 9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9" y="18"/>
                  </a:move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9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8" name="Freeform 130">
              <a:extLst>
                <a:ext uri="{FF2B5EF4-FFF2-40B4-BE49-F238E27FC236}">
                  <a16:creationId xmlns:a16="http://schemas.microsoft.com/office/drawing/2014/main" id="{77A32276-577A-C009-6E2A-AD569670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3915" y="4182016"/>
              <a:ext cx="17831" cy="17831"/>
            </a:xfrm>
            <a:custGeom>
              <a:avLst/>
              <a:gdLst>
                <a:gd name="T0" fmla="*/ 9 w 19"/>
                <a:gd name="T1" fmla="*/ 17 h 18"/>
                <a:gd name="T2" fmla="*/ 9 w 19"/>
                <a:gd name="T3" fmla="*/ 17 h 18"/>
                <a:gd name="T4" fmla="*/ 11 w 19"/>
                <a:gd name="T5" fmla="*/ 17 h 18"/>
                <a:gd name="T6" fmla="*/ 12 w 19"/>
                <a:gd name="T7" fmla="*/ 17 h 18"/>
                <a:gd name="T8" fmla="*/ 14 w 19"/>
                <a:gd name="T9" fmla="*/ 15 h 18"/>
                <a:gd name="T10" fmla="*/ 14 w 19"/>
                <a:gd name="T11" fmla="*/ 14 h 18"/>
                <a:gd name="T12" fmla="*/ 16 w 19"/>
                <a:gd name="T13" fmla="*/ 12 h 18"/>
                <a:gd name="T14" fmla="*/ 16 w 19"/>
                <a:gd name="T15" fmla="*/ 10 h 18"/>
                <a:gd name="T16" fmla="*/ 18 w 19"/>
                <a:gd name="T17" fmla="*/ 8 h 18"/>
                <a:gd name="T18" fmla="*/ 16 w 19"/>
                <a:gd name="T19" fmla="*/ 8 h 18"/>
                <a:gd name="T20" fmla="*/ 16 w 19"/>
                <a:gd name="T21" fmla="*/ 6 h 18"/>
                <a:gd name="T22" fmla="*/ 14 w 19"/>
                <a:gd name="T23" fmla="*/ 6 h 18"/>
                <a:gd name="T24" fmla="*/ 14 w 19"/>
                <a:gd name="T25" fmla="*/ 5 h 18"/>
                <a:gd name="T26" fmla="*/ 14 w 19"/>
                <a:gd name="T27" fmla="*/ 3 h 18"/>
                <a:gd name="T28" fmla="*/ 12 w 19"/>
                <a:gd name="T29" fmla="*/ 3 h 18"/>
                <a:gd name="T30" fmla="*/ 11 w 19"/>
                <a:gd name="T31" fmla="*/ 3 h 18"/>
                <a:gd name="T32" fmla="*/ 11 w 19"/>
                <a:gd name="T33" fmla="*/ 1 h 18"/>
                <a:gd name="T34" fmla="*/ 9 w 19"/>
                <a:gd name="T35" fmla="*/ 1 h 18"/>
                <a:gd name="T36" fmla="*/ 9 w 19"/>
                <a:gd name="T37" fmla="*/ 0 h 18"/>
                <a:gd name="T38" fmla="*/ 7 w 19"/>
                <a:gd name="T39" fmla="*/ 1 h 18"/>
                <a:gd name="T40" fmla="*/ 5 w 19"/>
                <a:gd name="T41" fmla="*/ 1 h 18"/>
                <a:gd name="T42" fmla="*/ 3 w 19"/>
                <a:gd name="T43" fmla="*/ 3 h 18"/>
                <a:gd name="T44" fmla="*/ 2 w 19"/>
                <a:gd name="T45" fmla="*/ 3 h 18"/>
                <a:gd name="T46" fmla="*/ 0 w 19"/>
                <a:gd name="T47" fmla="*/ 5 h 18"/>
                <a:gd name="T48" fmla="*/ 0 w 19"/>
                <a:gd name="T49" fmla="*/ 6 h 18"/>
                <a:gd name="T50" fmla="*/ 0 w 19"/>
                <a:gd name="T51" fmla="*/ 8 h 18"/>
                <a:gd name="T52" fmla="*/ 0 w 19"/>
                <a:gd name="T53" fmla="*/ 10 h 18"/>
                <a:gd name="T54" fmla="*/ 0 w 19"/>
                <a:gd name="T55" fmla="*/ 12 h 18"/>
                <a:gd name="T56" fmla="*/ 0 w 19"/>
                <a:gd name="T57" fmla="*/ 14 h 18"/>
                <a:gd name="T58" fmla="*/ 0 w 19"/>
                <a:gd name="T59" fmla="*/ 15 h 18"/>
                <a:gd name="T60" fmla="*/ 2 w 19"/>
                <a:gd name="T61" fmla="*/ 15 h 18"/>
                <a:gd name="T62" fmla="*/ 2 w 19"/>
                <a:gd name="T63" fmla="*/ 17 h 18"/>
                <a:gd name="T64" fmla="*/ 3 w 19"/>
                <a:gd name="T65" fmla="*/ 17 h 18"/>
                <a:gd name="T66" fmla="*/ 5 w 19"/>
                <a:gd name="T67" fmla="*/ 17 h 18"/>
                <a:gd name="T68" fmla="*/ 7 w 19"/>
                <a:gd name="T69" fmla="*/ 17 h 18"/>
                <a:gd name="T70" fmla="*/ 9 w 19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159" name="Freeform 131">
              <a:extLst>
                <a:ext uri="{FF2B5EF4-FFF2-40B4-BE49-F238E27FC236}">
                  <a16:creationId xmlns:a16="http://schemas.microsoft.com/office/drawing/2014/main" id="{C7701049-10EF-992A-A58B-1895FBF29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7008" y="4188874"/>
              <a:ext cx="17831" cy="19202"/>
            </a:xfrm>
            <a:custGeom>
              <a:avLst/>
              <a:gdLst>
                <a:gd name="T0" fmla="*/ 8 w 18"/>
                <a:gd name="T1" fmla="*/ 18 h 19"/>
                <a:gd name="T2" fmla="*/ 8 w 18"/>
                <a:gd name="T3" fmla="*/ 18 h 19"/>
                <a:gd name="T4" fmla="*/ 10 w 18"/>
                <a:gd name="T5" fmla="*/ 18 h 19"/>
                <a:gd name="T6" fmla="*/ 12 w 18"/>
                <a:gd name="T7" fmla="*/ 18 h 19"/>
                <a:gd name="T8" fmla="*/ 14 w 18"/>
                <a:gd name="T9" fmla="*/ 16 h 19"/>
                <a:gd name="T10" fmla="*/ 14 w 18"/>
                <a:gd name="T11" fmla="*/ 15 h 19"/>
                <a:gd name="T12" fmla="*/ 16 w 18"/>
                <a:gd name="T13" fmla="*/ 13 h 19"/>
                <a:gd name="T14" fmla="*/ 16 w 18"/>
                <a:gd name="T15" fmla="*/ 11 h 19"/>
                <a:gd name="T16" fmla="*/ 17 w 18"/>
                <a:gd name="T17" fmla="*/ 9 h 19"/>
                <a:gd name="T18" fmla="*/ 16 w 18"/>
                <a:gd name="T19" fmla="*/ 9 h 19"/>
                <a:gd name="T20" fmla="*/ 16 w 18"/>
                <a:gd name="T21" fmla="*/ 7 h 19"/>
                <a:gd name="T22" fmla="*/ 14 w 18"/>
                <a:gd name="T23" fmla="*/ 7 h 19"/>
                <a:gd name="T24" fmla="*/ 14 w 18"/>
                <a:gd name="T25" fmla="*/ 6 h 19"/>
                <a:gd name="T26" fmla="*/ 14 w 18"/>
                <a:gd name="T27" fmla="*/ 4 h 19"/>
                <a:gd name="T28" fmla="*/ 12 w 18"/>
                <a:gd name="T29" fmla="*/ 4 h 19"/>
                <a:gd name="T30" fmla="*/ 10 w 18"/>
                <a:gd name="T31" fmla="*/ 4 h 19"/>
                <a:gd name="T32" fmla="*/ 10 w 18"/>
                <a:gd name="T33" fmla="*/ 2 h 19"/>
                <a:gd name="T34" fmla="*/ 8 w 18"/>
                <a:gd name="T35" fmla="*/ 2 h 19"/>
                <a:gd name="T36" fmla="*/ 8 w 18"/>
                <a:gd name="T37" fmla="*/ 0 h 19"/>
                <a:gd name="T38" fmla="*/ 6 w 18"/>
                <a:gd name="T39" fmla="*/ 2 h 19"/>
                <a:gd name="T40" fmla="*/ 5 w 18"/>
                <a:gd name="T41" fmla="*/ 2 h 19"/>
                <a:gd name="T42" fmla="*/ 3 w 18"/>
                <a:gd name="T43" fmla="*/ 4 h 19"/>
                <a:gd name="T44" fmla="*/ 2 w 18"/>
                <a:gd name="T45" fmla="*/ 4 h 19"/>
                <a:gd name="T46" fmla="*/ 0 w 18"/>
                <a:gd name="T47" fmla="*/ 6 h 19"/>
                <a:gd name="T48" fmla="*/ 0 w 18"/>
                <a:gd name="T49" fmla="*/ 7 h 19"/>
                <a:gd name="T50" fmla="*/ 0 w 18"/>
                <a:gd name="T51" fmla="*/ 9 h 19"/>
                <a:gd name="T52" fmla="*/ 0 w 18"/>
                <a:gd name="T53" fmla="*/ 11 h 19"/>
                <a:gd name="T54" fmla="*/ 0 w 18"/>
                <a:gd name="T55" fmla="*/ 13 h 19"/>
                <a:gd name="T56" fmla="*/ 0 w 18"/>
                <a:gd name="T57" fmla="*/ 15 h 19"/>
                <a:gd name="T58" fmla="*/ 0 w 18"/>
                <a:gd name="T59" fmla="*/ 16 h 19"/>
                <a:gd name="T60" fmla="*/ 2 w 18"/>
                <a:gd name="T61" fmla="*/ 16 h 19"/>
                <a:gd name="T62" fmla="*/ 2 w 18"/>
                <a:gd name="T63" fmla="*/ 18 h 19"/>
                <a:gd name="T64" fmla="*/ 3 w 18"/>
                <a:gd name="T65" fmla="*/ 18 h 19"/>
                <a:gd name="T66" fmla="*/ 5 w 18"/>
                <a:gd name="T67" fmla="*/ 18 h 19"/>
                <a:gd name="T68" fmla="*/ 6 w 18"/>
                <a:gd name="T69" fmla="*/ 18 h 19"/>
                <a:gd name="T70" fmla="*/ 8 w 18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19">
                  <a:moveTo>
                    <a:pt x="8" y="18"/>
                  </a:move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215" name="Freeform 85">
              <a:extLst>
                <a:ext uri="{FF2B5EF4-FFF2-40B4-BE49-F238E27FC236}">
                  <a16:creationId xmlns:a16="http://schemas.microsoft.com/office/drawing/2014/main" id="{4E26D648-8AD0-ED42-121A-68E708051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92" y="1415898"/>
              <a:ext cx="584304" cy="503379"/>
            </a:xfrm>
            <a:custGeom>
              <a:avLst/>
              <a:gdLst>
                <a:gd name="T0" fmla="*/ 169 w 592"/>
                <a:gd name="T1" fmla="*/ 494 h 510"/>
                <a:gd name="T2" fmla="*/ 275 w 592"/>
                <a:gd name="T3" fmla="*/ 494 h 510"/>
                <a:gd name="T4" fmla="*/ 324 w 592"/>
                <a:gd name="T5" fmla="*/ 491 h 510"/>
                <a:gd name="T6" fmla="*/ 411 w 592"/>
                <a:gd name="T7" fmla="*/ 481 h 510"/>
                <a:gd name="T8" fmla="*/ 447 w 592"/>
                <a:gd name="T9" fmla="*/ 493 h 510"/>
                <a:gd name="T10" fmla="*/ 499 w 592"/>
                <a:gd name="T11" fmla="*/ 464 h 510"/>
                <a:gd name="T12" fmla="*/ 523 w 592"/>
                <a:gd name="T13" fmla="*/ 451 h 510"/>
                <a:gd name="T14" fmla="*/ 567 w 592"/>
                <a:gd name="T15" fmla="*/ 432 h 510"/>
                <a:gd name="T16" fmla="*/ 577 w 592"/>
                <a:gd name="T17" fmla="*/ 387 h 510"/>
                <a:gd name="T18" fmla="*/ 562 w 592"/>
                <a:gd name="T19" fmla="*/ 339 h 510"/>
                <a:gd name="T20" fmla="*/ 549 w 592"/>
                <a:gd name="T21" fmla="*/ 305 h 510"/>
                <a:gd name="T22" fmla="*/ 546 w 592"/>
                <a:gd name="T23" fmla="*/ 258 h 510"/>
                <a:gd name="T24" fmla="*/ 577 w 592"/>
                <a:gd name="T25" fmla="*/ 229 h 510"/>
                <a:gd name="T26" fmla="*/ 536 w 592"/>
                <a:gd name="T27" fmla="*/ 243 h 510"/>
                <a:gd name="T28" fmla="*/ 521 w 592"/>
                <a:gd name="T29" fmla="*/ 195 h 510"/>
                <a:gd name="T30" fmla="*/ 495 w 592"/>
                <a:gd name="T31" fmla="*/ 186 h 510"/>
                <a:gd name="T32" fmla="*/ 449 w 592"/>
                <a:gd name="T33" fmla="*/ 209 h 510"/>
                <a:gd name="T34" fmla="*/ 410 w 592"/>
                <a:gd name="T35" fmla="*/ 208 h 510"/>
                <a:gd name="T36" fmla="*/ 383 w 592"/>
                <a:gd name="T37" fmla="*/ 194 h 510"/>
                <a:gd name="T38" fmla="*/ 369 w 592"/>
                <a:gd name="T39" fmla="*/ 214 h 510"/>
                <a:gd name="T40" fmla="*/ 363 w 592"/>
                <a:gd name="T41" fmla="*/ 164 h 510"/>
                <a:gd name="T42" fmla="*/ 327 w 592"/>
                <a:gd name="T43" fmla="*/ 155 h 510"/>
                <a:gd name="T44" fmla="*/ 292 w 592"/>
                <a:gd name="T45" fmla="*/ 187 h 510"/>
                <a:gd name="T46" fmla="*/ 284 w 592"/>
                <a:gd name="T47" fmla="*/ 122 h 510"/>
                <a:gd name="T48" fmla="*/ 233 w 592"/>
                <a:gd name="T49" fmla="*/ 190 h 510"/>
                <a:gd name="T50" fmla="*/ 195 w 592"/>
                <a:gd name="T51" fmla="*/ 187 h 510"/>
                <a:gd name="T52" fmla="*/ 189 w 592"/>
                <a:gd name="T53" fmla="*/ 171 h 510"/>
                <a:gd name="T54" fmla="*/ 193 w 592"/>
                <a:gd name="T55" fmla="*/ 140 h 510"/>
                <a:gd name="T56" fmla="*/ 222 w 592"/>
                <a:gd name="T57" fmla="*/ 105 h 510"/>
                <a:gd name="T58" fmla="*/ 197 w 592"/>
                <a:gd name="T59" fmla="*/ 46 h 510"/>
                <a:gd name="T60" fmla="*/ 176 w 592"/>
                <a:gd name="T61" fmla="*/ 6 h 510"/>
                <a:gd name="T62" fmla="*/ 163 w 592"/>
                <a:gd name="T63" fmla="*/ 22 h 510"/>
                <a:gd name="T64" fmla="*/ 179 w 592"/>
                <a:gd name="T65" fmla="*/ 43 h 510"/>
                <a:gd name="T66" fmla="*/ 173 w 592"/>
                <a:gd name="T67" fmla="*/ 63 h 510"/>
                <a:gd name="T68" fmla="*/ 152 w 592"/>
                <a:gd name="T69" fmla="*/ 75 h 510"/>
                <a:gd name="T70" fmla="*/ 129 w 592"/>
                <a:gd name="T71" fmla="*/ 23 h 510"/>
                <a:gd name="T72" fmla="*/ 101 w 592"/>
                <a:gd name="T73" fmla="*/ 30 h 510"/>
                <a:gd name="T74" fmla="*/ 93 w 592"/>
                <a:gd name="T75" fmla="*/ 68 h 510"/>
                <a:gd name="T76" fmla="*/ 85 w 592"/>
                <a:gd name="T77" fmla="*/ 68 h 510"/>
                <a:gd name="T78" fmla="*/ 64 w 592"/>
                <a:gd name="T79" fmla="*/ 76 h 510"/>
                <a:gd name="T80" fmla="*/ 25 w 592"/>
                <a:gd name="T81" fmla="*/ 76 h 510"/>
                <a:gd name="T82" fmla="*/ 76 w 592"/>
                <a:gd name="T83" fmla="*/ 106 h 510"/>
                <a:gd name="T84" fmla="*/ 136 w 592"/>
                <a:gd name="T85" fmla="*/ 121 h 510"/>
                <a:gd name="T86" fmla="*/ 146 w 592"/>
                <a:gd name="T87" fmla="*/ 148 h 510"/>
                <a:gd name="T88" fmla="*/ 119 w 592"/>
                <a:gd name="T89" fmla="*/ 162 h 510"/>
                <a:gd name="T90" fmla="*/ 146 w 592"/>
                <a:gd name="T91" fmla="*/ 192 h 510"/>
                <a:gd name="T92" fmla="*/ 83 w 592"/>
                <a:gd name="T93" fmla="*/ 178 h 510"/>
                <a:gd name="T94" fmla="*/ 4 w 592"/>
                <a:gd name="T95" fmla="*/ 175 h 510"/>
                <a:gd name="T96" fmla="*/ 60 w 592"/>
                <a:gd name="T97" fmla="*/ 203 h 510"/>
                <a:gd name="T98" fmla="*/ 78 w 592"/>
                <a:gd name="T99" fmla="*/ 237 h 510"/>
                <a:gd name="T100" fmla="*/ 89 w 592"/>
                <a:gd name="T101" fmla="*/ 262 h 510"/>
                <a:gd name="T102" fmla="*/ 84 w 592"/>
                <a:gd name="T103" fmla="*/ 294 h 510"/>
                <a:gd name="T104" fmla="*/ 15 w 592"/>
                <a:gd name="T105" fmla="*/ 298 h 510"/>
                <a:gd name="T106" fmla="*/ 33 w 592"/>
                <a:gd name="T107" fmla="*/ 347 h 510"/>
                <a:gd name="T108" fmla="*/ 97 w 592"/>
                <a:gd name="T109" fmla="*/ 388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92" h="510">
                  <a:moveTo>
                    <a:pt x="127" y="447"/>
                  </a:moveTo>
                  <a:lnTo>
                    <a:pt x="129" y="449"/>
                  </a:lnTo>
                  <a:lnTo>
                    <a:pt x="138" y="452"/>
                  </a:lnTo>
                  <a:lnTo>
                    <a:pt x="152" y="471"/>
                  </a:lnTo>
                  <a:lnTo>
                    <a:pt x="163" y="480"/>
                  </a:lnTo>
                  <a:lnTo>
                    <a:pt x="169" y="494"/>
                  </a:lnTo>
                  <a:lnTo>
                    <a:pt x="179" y="493"/>
                  </a:lnTo>
                  <a:lnTo>
                    <a:pt x="191" y="507"/>
                  </a:lnTo>
                  <a:lnTo>
                    <a:pt x="202" y="504"/>
                  </a:lnTo>
                  <a:lnTo>
                    <a:pt x="231" y="509"/>
                  </a:lnTo>
                  <a:lnTo>
                    <a:pt x="258" y="500"/>
                  </a:lnTo>
                  <a:lnTo>
                    <a:pt x="275" y="494"/>
                  </a:lnTo>
                  <a:lnTo>
                    <a:pt x="293" y="497"/>
                  </a:lnTo>
                  <a:lnTo>
                    <a:pt x="298" y="489"/>
                  </a:lnTo>
                  <a:lnTo>
                    <a:pt x="305" y="485"/>
                  </a:lnTo>
                  <a:lnTo>
                    <a:pt x="312" y="483"/>
                  </a:lnTo>
                  <a:lnTo>
                    <a:pt x="312" y="491"/>
                  </a:lnTo>
                  <a:lnTo>
                    <a:pt x="324" y="491"/>
                  </a:lnTo>
                  <a:lnTo>
                    <a:pt x="333" y="497"/>
                  </a:lnTo>
                  <a:lnTo>
                    <a:pt x="337" y="500"/>
                  </a:lnTo>
                  <a:lnTo>
                    <a:pt x="354" y="500"/>
                  </a:lnTo>
                  <a:lnTo>
                    <a:pt x="377" y="494"/>
                  </a:lnTo>
                  <a:lnTo>
                    <a:pt x="402" y="486"/>
                  </a:lnTo>
                  <a:lnTo>
                    <a:pt x="411" y="481"/>
                  </a:lnTo>
                  <a:lnTo>
                    <a:pt x="429" y="477"/>
                  </a:lnTo>
                  <a:lnTo>
                    <a:pt x="437" y="464"/>
                  </a:lnTo>
                  <a:lnTo>
                    <a:pt x="444" y="468"/>
                  </a:lnTo>
                  <a:lnTo>
                    <a:pt x="447" y="477"/>
                  </a:lnTo>
                  <a:lnTo>
                    <a:pt x="444" y="484"/>
                  </a:lnTo>
                  <a:lnTo>
                    <a:pt x="447" y="493"/>
                  </a:lnTo>
                  <a:lnTo>
                    <a:pt x="453" y="498"/>
                  </a:lnTo>
                  <a:lnTo>
                    <a:pt x="462" y="488"/>
                  </a:lnTo>
                  <a:lnTo>
                    <a:pt x="477" y="489"/>
                  </a:lnTo>
                  <a:lnTo>
                    <a:pt x="493" y="480"/>
                  </a:lnTo>
                  <a:lnTo>
                    <a:pt x="513" y="462"/>
                  </a:lnTo>
                  <a:lnTo>
                    <a:pt x="499" y="464"/>
                  </a:lnTo>
                  <a:lnTo>
                    <a:pt x="493" y="460"/>
                  </a:lnTo>
                  <a:lnTo>
                    <a:pt x="501" y="456"/>
                  </a:lnTo>
                  <a:lnTo>
                    <a:pt x="500" y="452"/>
                  </a:lnTo>
                  <a:lnTo>
                    <a:pt x="509" y="456"/>
                  </a:lnTo>
                  <a:lnTo>
                    <a:pt x="513" y="448"/>
                  </a:lnTo>
                  <a:lnTo>
                    <a:pt x="523" y="451"/>
                  </a:lnTo>
                  <a:lnTo>
                    <a:pt x="536" y="452"/>
                  </a:lnTo>
                  <a:lnTo>
                    <a:pt x="542" y="449"/>
                  </a:lnTo>
                  <a:lnTo>
                    <a:pt x="547" y="444"/>
                  </a:lnTo>
                  <a:lnTo>
                    <a:pt x="553" y="444"/>
                  </a:lnTo>
                  <a:lnTo>
                    <a:pt x="557" y="432"/>
                  </a:lnTo>
                  <a:lnTo>
                    <a:pt x="567" y="432"/>
                  </a:lnTo>
                  <a:lnTo>
                    <a:pt x="576" y="422"/>
                  </a:lnTo>
                  <a:lnTo>
                    <a:pt x="582" y="406"/>
                  </a:lnTo>
                  <a:lnTo>
                    <a:pt x="576" y="411"/>
                  </a:lnTo>
                  <a:lnTo>
                    <a:pt x="569" y="408"/>
                  </a:lnTo>
                  <a:lnTo>
                    <a:pt x="569" y="390"/>
                  </a:lnTo>
                  <a:lnTo>
                    <a:pt x="577" y="387"/>
                  </a:lnTo>
                  <a:lnTo>
                    <a:pt x="584" y="376"/>
                  </a:lnTo>
                  <a:lnTo>
                    <a:pt x="584" y="360"/>
                  </a:lnTo>
                  <a:lnTo>
                    <a:pt x="585" y="346"/>
                  </a:lnTo>
                  <a:lnTo>
                    <a:pt x="583" y="338"/>
                  </a:lnTo>
                  <a:lnTo>
                    <a:pt x="574" y="352"/>
                  </a:lnTo>
                  <a:lnTo>
                    <a:pt x="562" y="339"/>
                  </a:lnTo>
                  <a:lnTo>
                    <a:pt x="564" y="330"/>
                  </a:lnTo>
                  <a:lnTo>
                    <a:pt x="569" y="325"/>
                  </a:lnTo>
                  <a:lnTo>
                    <a:pt x="569" y="322"/>
                  </a:lnTo>
                  <a:lnTo>
                    <a:pt x="561" y="320"/>
                  </a:lnTo>
                  <a:lnTo>
                    <a:pt x="544" y="315"/>
                  </a:lnTo>
                  <a:lnTo>
                    <a:pt x="549" y="305"/>
                  </a:lnTo>
                  <a:lnTo>
                    <a:pt x="561" y="292"/>
                  </a:lnTo>
                  <a:lnTo>
                    <a:pt x="565" y="279"/>
                  </a:lnTo>
                  <a:lnTo>
                    <a:pt x="566" y="272"/>
                  </a:lnTo>
                  <a:lnTo>
                    <a:pt x="547" y="275"/>
                  </a:lnTo>
                  <a:lnTo>
                    <a:pt x="545" y="268"/>
                  </a:lnTo>
                  <a:lnTo>
                    <a:pt x="546" y="258"/>
                  </a:lnTo>
                  <a:lnTo>
                    <a:pt x="553" y="254"/>
                  </a:lnTo>
                  <a:lnTo>
                    <a:pt x="562" y="247"/>
                  </a:lnTo>
                  <a:lnTo>
                    <a:pt x="574" y="239"/>
                  </a:lnTo>
                  <a:lnTo>
                    <a:pt x="591" y="239"/>
                  </a:lnTo>
                  <a:lnTo>
                    <a:pt x="589" y="233"/>
                  </a:lnTo>
                  <a:lnTo>
                    <a:pt x="577" y="229"/>
                  </a:lnTo>
                  <a:lnTo>
                    <a:pt x="569" y="229"/>
                  </a:lnTo>
                  <a:lnTo>
                    <a:pt x="564" y="233"/>
                  </a:lnTo>
                  <a:lnTo>
                    <a:pt x="559" y="239"/>
                  </a:lnTo>
                  <a:lnTo>
                    <a:pt x="544" y="232"/>
                  </a:lnTo>
                  <a:lnTo>
                    <a:pt x="542" y="239"/>
                  </a:lnTo>
                  <a:lnTo>
                    <a:pt x="536" y="243"/>
                  </a:lnTo>
                  <a:lnTo>
                    <a:pt x="532" y="240"/>
                  </a:lnTo>
                  <a:lnTo>
                    <a:pt x="527" y="230"/>
                  </a:lnTo>
                  <a:lnTo>
                    <a:pt x="521" y="222"/>
                  </a:lnTo>
                  <a:lnTo>
                    <a:pt x="527" y="217"/>
                  </a:lnTo>
                  <a:lnTo>
                    <a:pt x="531" y="206"/>
                  </a:lnTo>
                  <a:lnTo>
                    <a:pt x="521" y="195"/>
                  </a:lnTo>
                  <a:lnTo>
                    <a:pt x="523" y="182"/>
                  </a:lnTo>
                  <a:lnTo>
                    <a:pt x="516" y="178"/>
                  </a:lnTo>
                  <a:lnTo>
                    <a:pt x="506" y="182"/>
                  </a:lnTo>
                  <a:lnTo>
                    <a:pt x="501" y="178"/>
                  </a:lnTo>
                  <a:lnTo>
                    <a:pt x="496" y="176"/>
                  </a:lnTo>
                  <a:lnTo>
                    <a:pt x="495" y="186"/>
                  </a:lnTo>
                  <a:lnTo>
                    <a:pt x="491" y="198"/>
                  </a:lnTo>
                  <a:lnTo>
                    <a:pt x="487" y="208"/>
                  </a:lnTo>
                  <a:lnTo>
                    <a:pt x="482" y="218"/>
                  </a:lnTo>
                  <a:lnTo>
                    <a:pt x="471" y="214"/>
                  </a:lnTo>
                  <a:lnTo>
                    <a:pt x="460" y="216"/>
                  </a:lnTo>
                  <a:lnTo>
                    <a:pt x="449" y="209"/>
                  </a:lnTo>
                  <a:lnTo>
                    <a:pt x="453" y="200"/>
                  </a:lnTo>
                  <a:lnTo>
                    <a:pt x="439" y="196"/>
                  </a:lnTo>
                  <a:lnTo>
                    <a:pt x="437" y="202"/>
                  </a:lnTo>
                  <a:lnTo>
                    <a:pt x="427" y="208"/>
                  </a:lnTo>
                  <a:lnTo>
                    <a:pt x="419" y="210"/>
                  </a:lnTo>
                  <a:lnTo>
                    <a:pt x="410" y="208"/>
                  </a:lnTo>
                  <a:lnTo>
                    <a:pt x="409" y="192"/>
                  </a:lnTo>
                  <a:lnTo>
                    <a:pt x="404" y="179"/>
                  </a:lnTo>
                  <a:lnTo>
                    <a:pt x="395" y="171"/>
                  </a:lnTo>
                  <a:lnTo>
                    <a:pt x="388" y="171"/>
                  </a:lnTo>
                  <a:lnTo>
                    <a:pt x="385" y="181"/>
                  </a:lnTo>
                  <a:lnTo>
                    <a:pt x="383" y="194"/>
                  </a:lnTo>
                  <a:lnTo>
                    <a:pt x="382" y="205"/>
                  </a:lnTo>
                  <a:lnTo>
                    <a:pt x="381" y="213"/>
                  </a:lnTo>
                  <a:lnTo>
                    <a:pt x="375" y="226"/>
                  </a:lnTo>
                  <a:lnTo>
                    <a:pt x="365" y="239"/>
                  </a:lnTo>
                  <a:lnTo>
                    <a:pt x="365" y="230"/>
                  </a:lnTo>
                  <a:lnTo>
                    <a:pt x="369" y="214"/>
                  </a:lnTo>
                  <a:lnTo>
                    <a:pt x="369" y="202"/>
                  </a:lnTo>
                  <a:lnTo>
                    <a:pt x="366" y="190"/>
                  </a:lnTo>
                  <a:lnTo>
                    <a:pt x="370" y="178"/>
                  </a:lnTo>
                  <a:lnTo>
                    <a:pt x="365" y="172"/>
                  </a:lnTo>
                  <a:lnTo>
                    <a:pt x="365" y="164"/>
                  </a:lnTo>
                  <a:lnTo>
                    <a:pt x="363" y="164"/>
                  </a:lnTo>
                  <a:lnTo>
                    <a:pt x="368" y="155"/>
                  </a:lnTo>
                  <a:lnTo>
                    <a:pt x="354" y="157"/>
                  </a:lnTo>
                  <a:lnTo>
                    <a:pt x="350" y="155"/>
                  </a:lnTo>
                  <a:lnTo>
                    <a:pt x="339" y="163"/>
                  </a:lnTo>
                  <a:lnTo>
                    <a:pt x="336" y="157"/>
                  </a:lnTo>
                  <a:lnTo>
                    <a:pt x="327" y="155"/>
                  </a:lnTo>
                  <a:lnTo>
                    <a:pt x="322" y="155"/>
                  </a:lnTo>
                  <a:lnTo>
                    <a:pt x="320" y="166"/>
                  </a:lnTo>
                  <a:lnTo>
                    <a:pt x="314" y="176"/>
                  </a:lnTo>
                  <a:lnTo>
                    <a:pt x="305" y="190"/>
                  </a:lnTo>
                  <a:lnTo>
                    <a:pt x="298" y="190"/>
                  </a:lnTo>
                  <a:lnTo>
                    <a:pt x="292" y="187"/>
                  </a:lnTo>
                  <a:lnTo>
                    <a:pt x="295" y="175"/>
                  </a:lnTo>
                  <a:lnTo>
                    <a:pt x="294" y="163"/>
                  </a:lnTo>
                  <a:lnTo>
                    <a:pt x="295" y="152"/>
                  </a:lnTo>
                  <a:lnTo>
                    <a:pt x="291" y="137"/>
                  </a:lnTo>
                  <a:lnTo>
                    <a:pt x="289" y="128"/>
                  </a:lnTo>
                  <a:lnTo>
                    <a:pt x="284" y="122"/>
                  </a:lnTo>
                  <a:lnTo>
                    <a:pt x="277" y="122"/>
                  </a:lnTo>
                  <a:lnTo>
                    <a:pt x="271" y="135"/>
                  </a:lnTo>
                  <a:lnTo>
                    <a:pt x="264" y="159"/>
                  </a:lnTo>
                  <a:lnTo>
                    <a:pt x="255" y="173"/>
                  </a:lnTo>
                  <a:lnTo>
                    <a:pt x="244" y="186"/>
                  </a:lnTo>
                  <a:lnTo>
                    <a:pt x="233" y="190"/>
                  </a:lnTo>
                  <a:lnTo>
                    <a:pt x="233" y="179"/>
                  </a:lnTo>
                  <a:lnTo>
                    <a:pt x="235" y="168"/>
                  </a:lnTo>
                  <a:lnTo>
                    <a:pt x="227" y="164"/>
                  </a:lnTo>
                  <a:lnTo>
                    <a:pt x="218" y="171"/>
                  </a:lnTo>
                  <a:lnTo>
                    <a:pt x="206" y="192"/>
                  </a:lnTo>
                  <a:lnTo>
                    <a:pt x="195" y="187"/>
                  </a:lnTo>
                  <a:lnTo>
                    <a:pt x="189" y="197"/>
                  </a:lnTo>
                  <a:lnTo>
                    <a:pt x="176" y="204"/>
                  </a:lnTo>
                  <a:lnTo>
                    <a:pt x="184" y="188"/>
                  </a:lnTo>
                  <a:lnTo>
                    <a:pt x="188" y="180"/>
                  </a:lnTo>
                  <a:lnTo>
                    <a:pt x="182" y="171"/>
                  </a:lnTo>
                  <a:lnTo>
                    <a:pt x="189" y="171"/>
                  </a:lnTo>
                  <a:lnTo>
                    <a:pt x="194" y="156"/>
                  </a:lnTo>
                  <a:lnTo>
                    <a:pt x="184" y="159"/>
                  </a:lnTo>
                  <a:lnTo>
                    <a:pt x="191" y="151"/>
                  </a:lnTo>
                  <a:lnTo>
                    <a:pt x="182" y="138"/>
                  </a:lnTo>
                  <a:lnTo>
                    <a:pt x="184" y="126"/>
                  </a:lnTo>
                  <a:lnTo>
                    <a:pt x="193" y="140"/>
                  </a:lnTo>
                  <a:lnTo>
                    <a:pt x="198" y="138"/>
                  </a:lnTo>
                  <a:lnTo>
                    <a:pt x="203" y="133"/>
                  </a:lnTo>
                  <a:lnTo>
                    <a:pt x="209" y="132"/>
                  </a:lnTo>
                  <a:lnTo>
                    <a:pt x="215" y="119"/>
                  </a:lnTo>
                  <a:lnTo>
                    <a:pt x="208" y="106"/>
                  </a:lnTo>
                  <a:lnTo>
                    <a:pt x="222" y="105"/>
                  </a:lnTo>
                  <a:lnTo>
                    <a:pt x="219" y="94"/>
                  </a:lnTo>
                  <a:lnTo>
                    <a:pt x="215" y="90"/>
                  </a:lnTo>
                  <a:lnTo>
                    <a:pt x="211" y="86"/>
                  </a:lnTo>
                  <a:lnTo>
                    <a:pt x="207" y="70"/>
                  </a:lnTo>
                  <a:lnTo>
                    <a:pt x="208" y="56"/>
                  </a:lnTo>
                  <a:lnTo>
                    <a:pt x="197" y="46"/>
                  </a:lnTo>
                  <a:lnTo>
                    <a:pt x="197" y="24"/>
                  </a:lnTo>
                  <a:lnTo>
                    <a:pt x="193" y="24"/>
                  </a:lnTo>
                  <a:lnTo>
                    <a:pt x="188" y="16"/>
                  </a:lnTo>
                  <a:lnTo>
                    <a:pt x="181" y="16"/>
                  </a:lnTo>
                  <a:lnTo>
                    <a:pt x="178" y="2"/>
                  </a:lnTo>
                  <a:lnTo>
                    <a:pt x="176" y="6"/>
                  </a:lnTo>
                  <a:lnTo>
                    <a:pt x="171" y="5"/>
                  </a:lnTo>
                  <a:lnTo>
                    <a:pt x="168" y="0"/>
                  </a:lnTo>
                  <a:lnTo>
                    <a:pt x="165" y="8"/>
                  </a:lnTo>
                  <a:lnTo>
                    <a:pt x="157" y="13"/>
                  </a:lnTo>
                  <a:lnTo>
                    <a:pt x="157" y="15"/>
                  </a:lnTo>
                  <a:lnTo>
                    <a:pt x="163" y="22"/>
                  </a:lnTo>
                  <a:lnTo>
                    <a:pt x="174" y="22"/>
                  </a:lnTo>
                  <a:lnTo>
                    <a:pt x="181" y="25"/>
                  </a:lnTo>
                  <a:lnTo>
                    <a:pt x="180" y="30"/>
                  </a:lnTo>
                  <a:lnTo>
                    <a:pt x="183" y="35"/>
                  </a:lnTo>
                  <a:lnTo>
                    <a:pt x="184" y="43"/>
                  </a:lnTo>
                  <a:lnTo>
                    <a:pt x="179" y="43"/>
                  </a:lnTo>
                  <a:lnTo>
                    <a:pt x="174" y="40"/>
                  </a:lnTo>
                  <a:lnTo>
                    <a:pt x="170" y="30"/>
                  </a:lnTo>
                  <a:lnTo>
                    <a:pt x="159" y="36"/>
                  </a:lnTo>
                  <a:lnTo>
                    <a:pt x="163" y="47"/>
                  </a:lnTo>
                  <a:lnTo>
                    <a:pt x="167" y="56"/>
                  </a:lnTo>
                  <a:lnTo>
                    <a:pt x="173" y="63"/>
                  </a:lnTo>
                  <a:lnTo>
                    <a:pt x="169" y="68"/>
                  </a:lnTo>
                  <a:lnTo>
                    <a:pt x="168" y="84"/>
                  </a:lnTo>
                  <a:lnTo>
                    <a:pt x="155" y="93"/>
                  </a:lnTo>
                  <a:lnTo>
                    <a:pt x="157" y="80"/>
                  </a:lnTo>
                  <a:lnTo>
                    <a:pt x="147" y="88"/>
                  </a:lnTo>
                  <a:lnTo>
                    <a:pt x="152" y="75"/>
                  </a:lnTo>
                  <a:lnTo>
                    <a:pt x="150" y="62"/>
                  </a:lnTo>
                  <a:lnTo>
                    <a:pt x="141" y="65"/>
                  </a:lnTo>
                  <a:lnTo>
                    <a:pt x="135" y="60"/>
                  </a:lnTo>
                  <a:lnTo>
                    <a:pt x="134" y="56"/>
                  </a:lnTo>
                  <a:lnTo>
                    <a:pt x="142" y="42"/>
                  </a:lnTo>
                  <a:lnTo>
                    <a:pt x="129" y="23"/>
                  </a:lnTo>
                  <a:lnTo>
                    <a:pt x="121" y="21"/>
                  </a:lnTo>
                  <a:lnTo>
                    <a:pt x="121" y="37"/>
                  </a:lnTo>
                  <a:lnTo>
                    <a:pt x="115" y="26"/>
                  </a:lnTo>
                  <a:lnTo>
                    <a:pt x="115" y="41"/>
                  </a:lnTo>
                  <a:lnTo>
                    <a:pt x="111" y="42"/>
                  </a:lnTo>
                  <a:lnTo>
                    <a:pt x="101" y="30"/>
                  </a:lnTo>
                  <a:lnTo>
                    <a:pt x="101" y="38"/>
                  </a:lnTo>
                  <a:lnTo>
                    <a:pt x="102" y="42"/>
                  </a:lnTo>
                  <a:lnTo>
                    <a:pt x="104" y="53"/>
                  </a:lnTo>
                  <a:lnTo>
                    <a:pt x="93" y="50"/>
                  </a:lnTo>
                  <a:lnTo>
                    <a:pt x="91" y="52"/>
                  </a:lnTo>
                  <a:lnTo>
                    <a:pt x="93" y="68"/>
                  </a:lnTo>
                  <a:lnTo>
                    <a:pt x="112" y="76"/>
                  </a:lnTo>
                  <a:lnTo>
                    <a:pt x="106" y="81"/>
                  </a:lnTo>
                  <a:lnTo>
                    <a:pt x="99" y="81"/>
                  </a:lnTo>
                  <a:lnTo>
                    <a:pt x="104" y="91"/>
                  </a:lnTo>
                  <a:lnTo>
                    <a:pt x="86" y="84"/>
                  </a:lnTo>
                  <a:lnTo>
                    <a:pt x="85" y="68"/>
                  </a:lnTo>
                  <a:lnTo>
                    <a:pt x="76" y="55"/>
                  </a:lnTo>
                  <a:lnTo>
                    <a:pt x="70" y="44"/>
                  </a:lnTo>
                  <a:lnTo>
                    <a:pt x="67" y="61"/>
                  </a:lnTo>
                  <a:lnTo>
                    <a:pt x="73" y="72"/>
                  </a:lnTo>
                  <a:lnTo>
                    <a:pt x="68" y="78"/>
                  </a:lnTo>
                  <a:lnTo>
                    <a:pt x="64" y="76"/>
                  </a:lnTo>
                  <a:lnTo>
                    <a:pt x="72" y="87"/>
                  </a:lnTo>
                  <a:lnTo>
                    <a:pt x="60" y="88"/>
                  </a:lnTo>
                  <a:lnTo>
                    <a:pt x="47" y="68"/>
                  </a:lnTo>
                  <a:lnTo>
                    <a:pt x="45" y="62"/>
                  </a:lnTo>
                  <a:lnTo>
                    <a:pt x="34" y="68"/>
                  </a:lnTo>
                  <a:lnTo>
                    <a:pt x="25" y="76"/>
                  </a:lnTo>
                  <a:lnTo>
                    <a:pt x="41" y="80"/>
                  </a:lnTo>
                  <a:lnTo>
                    <a:pt x="49" y="84"/>
                  </a:lnTo>
                  <a:lnTo>
                    <a:pt x="57" y="94"/>
                  </a:lnTo>
                  <a:lnTo>
                    <a:pt x="60" y="102"/>
                  </a:lnTo>
                  <a:lnTo>
                    <a:pt x="67" y="106"/>
                  </a:lnTo>
                  <a:lnTo>
                    <a:pt x="76" y="106"/>
                  </a:lnTo>
                  <a:lnTo>
                    <a:pt x="85" y="108"/>
                  </a:lnTo>
                  <a:lnTo>
                    <a:pt x="92" y="112"/>
                  </a:lnTo>
                  <a:lnTo>
                    <a:pt x="108" y="106"/>
                  </a:lnTo>
                  <a:lnTo>
                    <a:pt x="117" y="108"/>
                  </a:lnTo>
                  <a:lnTo>
                    <a:pt x="129" y="118"/>
                  </a:lnTo>
                  <a:lnTo>
                    <a:pt x="136" y="121"/>
                  </a:lnTo>
                  <a:lnTo>
                    <a:pt x="139" y="125"/>
                  </a:lnTo>
                  <a:lnTo>
                    <a:pt x="137" y="134"/>
                  </a:lnTo>
                  <a:lnTo>
                    <a:pt x="140" y="132"/>
                  </a:lnTo>
                  <a:lnTo>
                    <a:pt x="141" y="138"/>
                  </a:lnTo>
                  <a:lnTo>
                    <a:pt x="138" y="144"/>
                  </a:lnTo>
                  <a:lnTo>
                    <a:pt x="146" y="148"/>
                  </a:lnTo>
                  <a:lnTo>
                    <a:pt x="154" y="146"/>
                  </a:lnTo>
                  <a:lnTo>
                    <a:pt x="159" y="158"/>
                  </a:lnTo>
                  <a:lnTo>
                    <a:pt x="159" y="159"/>
                  </a:lnTo>
                  <a:lnTo>
                    <a:pt x="136" y="162"/>
                  </a:lnTo>
                  <a:lnTo>
                    <a:pt x="127" y="165"/>
                  </a:lnTo>
                  <a:lnTo>
                    <a:pt x="119" y="162"/>
                  </a:lnTo>
                  <a:lnTo>
                    <a:pt x="109" y="167"/>
                  </a:lnTo>
                  <a:lnTo>
                    <a:pt x="104" y="174"/>
                  </a:lnTo>
                  <a:lnTo>
                    <a:pt x="123" y="189"/>
                  </a:lnTo>
                  <a:lnTo>
                    <a:pt x="127" y="197"/>
                  </a:lnTo>
                  <a:lnTo>
                    <a:pt x="138" y="190"/>
                  </a:lnTo>
                  <a:lnTo>
                    <a:pt x="146" y="192"/>
                  </a:lnTo>
                  <a:lnTo>
                    <a:pt x="131" y="204"/>
                  </a:lnTo>
                  <a:lnTo>
                    <a:pt x="125" y="208"/>
                  </a:lnTo>
                  <a:lnTo>
                    <a:pt x="105" y="195"/>
                  </a:lnTo>
                  <a:lnTo>
                    <a:pt x="98" y="186"/>
                  </a:lnTo>
                  <a:lnTo>
                    <a:pt x="85" y="188"/>
                  </a:lnTo>
                  <a:lnTo>
                    <a:pt x="83" y="178"/>
                  </a:lnTo>
                  <a:lnTo>
                    <a:pt x="68" y="182"/>
                  </a:lnTo>
                  <a:lnTo>
                    <a:pt x="57" y="175"/>
                  </a:lnTo>
                  <a:lnTo>
                    <a:pt x="47" y="176"/>
                  </a:lnTo>
                  <a:lnTo>
                    <a:pt x="26" y="171"/>
                  </a:lnTo>
                  <a:lnTo>
                    <a:pt x="13" y="164"/>
                  </a:lnTo>
                  <a:lnTo>
                    <a:pt x="4" y="175"/>
                  </a:lnTo>
                  <a:lnTo>
                    <a:pt x="5" y="182"/>
                  </a:lnTo>
                  <a:lnTo>
                    <a:pt x="17" y="187"/>
                  </a:lnTo>
                  <a:lnTo>
                    <a:pt x="30" y="186"/>
                  </a:lnTo>
                  <a:lnTo>
                    <a:pt x="42" y="189"/>
                  </a:lnTo>
                  <a:lnTo>
                    <a:pt x="53" y="196"/>
                  </a:lnTo>
                  <a:lnTo>
                    <a:pt x="60" y="203"/>
                  </a:lnTo>
                  <a:lnTo>
                    <a:pt x="62" y="210"/>
                  </a:lnTo>
                  <a:lnTo>
                    <a:pt x="69" y="210"/>
                  </a:lnTo>
                  <a:lnTo>
                    <a:pt x="78" y="212"/>
                  </a:lnTo>
                  <a:lnTo>
                    <a:pt x="85" y="218"/>
                  </a:lnTo>
                  <a:lnTo>
                    <a:pt x="81" y="225"/>
                  </a:lnTo>
                  <a:lnTo>
                    <a:pt x="78" y="237"/>
                  </a:lnTo>
                  <a:lnTo>
                    <a:pt x="74" y="246"/>
                  </a:lnTo>
                  <a:lnTo>
                    <a:pt x="72" y="251"/>
                  </a:lnTo>
                  <a:lnTo>
                    <a:pt x="78" y="252"/>
                  </a:lnTo>
                  <a:lnTo>
                    <a:pt x="76" y="260"/>
                  </a:lnTo>
                  <a:lnTo>
                    <a:pt x="78" y="268"/>
                  </a:lnTo>
                  <a:lnTo>
                    <a:pt x="89" y="262"/>
                  </a:lnTo>
                  <a:lnTo>
                    <a:pt x="100" y="266"/>
                  </a:lnTo>
                  <a:lnTo>
                    <a:pt x="85" y="271"/>
                  </a:lnTo>
                  <a:lnTo>
                    <a:pt x="83" y="279"/>
                  </a:lnTo>
                  <a:lnTo>
                    <a:pt x="78" y="284"/>
                  </a:lnTo>
                  <a:lnTo>
                    <a:pt x="63" y="288"/>
                  </a:lnTo>
                  <a:lnTo>
                    <a:pt x="84" y="294"/>
                  </a:lnTo>
                  <a:lnTo>
                    <a:pt x="80" y="298"/>
                  </a:lnTo>
                  <a:lnTo>
                    <a:pt x="72" y="313"/>
                  </a:lnTo>
                  <a:lnTo>
                    <a:pt x="53" y="314"/>
                  </a:lnTo>
                  <a:lnTo>
                    <a:pt x="33" y="312"/>
                  </a:lnTo>
                  <a:lnTo>
                    <a:pt x="23" y="317"/>
                  </a:lnTo>
                  <a:lnTo>
                    <a:pt x="15" y="298"/>
                  </a:lnTo>
                  <a:lnTo>
                    <a:pt x="10" y="314"/>
                  </a:lnTo>
                  <a:lnTo>
                    <a:pt x="8" y="318"/>
                  </a:lnTo>
                  <a:lnTo>
                    <a:pt x="0" y="330"/>
                  </a:lnTo>
                  <a:lnTo>
                    <a:pt x="8" y="337"/>
                  </a:lnTo>
                  <a:lnTo>
                    <a:pt x="18" y="336"/>
                  </a:lnTo>
                  <a:lnTo>
                    <a:pt x="33" y="347"/>
                  </a:lnTo>
                  <a:lnTo>
                    <a:pt x="43" y="352"/>
                  </a:lnTo>
                  <a:lnTo>
                    <a:pt x="51" y="352"/>
                  </a:lnTo>
                  <a:lnTo>
                    <a:pt x="57" y="358"/>
                  </a:lnTo>
                  <a:lnTo>
                    <a:pt x="67" y="368"/>
                  </a:lnTo>
                  <a:lnTo>
                    <a:pt x="81" y="370"/>
                  </a:lnTo>
                  <a:lnTo>
                    <a:pt x="97" y="388"/>
                  </a:lnTo>
                  <a:lnTo>
                    <a:pt x="109" y="413"/>
                  </a:lnTo>
                  <a:lnTo>
                    <a:pt x="112" y="428"/>
                  </a:lnTo>
                  <a:lnTo>
                    <a:pt x="119" y="436"/>
                  </a:lnTo>
                  <a:lnTo>
                    <a:pt x="123" y="447"/>
                  </a:lnTo>
                  <a:lnTo>
                    <a:pt x="127" y="44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412"/>
            </a:p>
          </p:txBody>
        </p:sp>
        <p:sp>
          <p:nvSpPr>
            <p:cNvPr id="216" name="Freeform 106">
              <a:extLst>
                <a:ext uri="{FF2B5EF4-FFF2-40B4-BE49-F238E27FC236}">
                  <a16:creationId xmlns:a16="http://schemas.microsoft.com/office/drawing/2014/main" id="{6DD8237E-5825-9A2A-114D-D03DC437C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339" y="1431942"/>
              <a:ext cx="19202" cy="17831"/>
            </a:xfrm>
            <a:custGeom>
              <a:avLst/>
              <a:gdLst>
                <a:gd name="T0" fmla="*/ 9 w 19"/>
                <a:gd name="T1" fmla="*/ 17 h 18"/>
                <a:gd name="T2" fmla="*/ 9 w 19"/>
                <a:gd name="T3" fmla="*/ 17 h 18"/>
                <a:gd name="T4" fmla="*/ 11 w 19"/>
                <a:gd name="T5" fmla="*/ 17 h 18"/>
                <a:gd name="T6" fmla="*/ 12 w 19"/>
                <a:gd name="T7" fmla="*/ 17 h 18"/>
                <a:gd name="T8" fmla="*/ 14 w 19"/>
                <a:gd name="T9" fmla="*/ 15 h 18"/>
                <a:gd name="T10" fmla="*/ 14 w 19"/>
                <a:gd name="T11" fmla="*/ 14 h 18"/>
                <a:gd name="T12" fmla="*/ 16 w 19"/>
                <a:gd name="T13" fmla="*/ 12 h 18"/>
                <a:gd name="T14" fmla="*/ 16 w 19"/>
                <a:gd name="T15" fmla="*/ 11 h 18"/>
                <a:gd name="T16" fmla="*/ 18 w 19"/>
                <a:gd name="T17" fmla="*/ 9 h 18"/>
                <a:gd name="T18" fmla="*/ 16 w 19"/>
                <a:gd name="T19" fmla="*/ 9 h 18"/>
                <a:gd name="T20" fmla="*/ 16 w 19"/>
                <a:gd name="T21" fmla="*/ 7 h 18"/>
                <a:gd name="T22" fmla="*/ 14 w 19"/>
                <a:gd name="T23" fmla="*/ 7 h 18"/>
                <a:gd name="T24" fmla="*/ 14 w 19"/>
                <a:gd name="T25" fmla="*/ 5 h 18"/>
                <a:gd name="T26" fmla="*/ 14 w 19"/>
                <a:gd name="T27" fmla="*/ 3 h 18"/>
                <a:gd name="T28" fmla="*/ 12 w 19"/>
                <a:gd name="T29" fmla="*/ 3 h 18"/>
                <a:gd name="T30" fmla="*/ 11 w 19"/>
                <a:gd name="T31" fmla="*/ 3 h 18"/>
                <a:gd name="T32" fmla="*/ 11 w 19"/>
                <a:gd name="T33" fmla="*/ 1 h 18"/>
                <a:gd name="T34" fmla="*/ 9 w 19"/>
                <a:gd name="T35" fmla="*/ 1 h 18"/>
                <a:gd name="T36" fmla="*/ 9 w 19"/>
                <a:gd name="T37" fmla="*/ 0 h 18"/>
                <a:gd name="T38" fmla="*/ 7 w 19"/>
                <a:gd name="T39" fmla="*/ 1 h 18"/>
                <a:gd name="T40" fmla="*/ 5 w 19"/>
                <a:gd name="T41" fmla="*/ 1 h 18"/>
                <a:gd name="T42" fmla="*/ 3 w 19"/>
                <a:gd name="T43" fmla="*/ 3 h 18"/>
                <a:gd name="T44" fmla="*/ 2 w 19"/>
                <a:gd name="T45" fmla="*/ 3 h 18"/>
                <a:gd name="T46" fmla="*/ 0 w 19"/>
                <a:gd name="T47" fmla="*/ 5 h 18"/>
                <a:gd name="T48" fmla="*/ 0 w 19"/>
                <a:gd name="T49" fmla="*/ 7 h 18"/>
                <a:gd name="T50" fmla="*/ 0 w 19"/>
                <a:gd name="T51" fmla="*/ 9 h 18"/>
                <a:gd name="T52" fmla="*/ 0 w 19"/>
                <a:gd name="T53" fmla="*/ 11 h 18"/>
                <a:gd name="T54" fmla="*/ 0 w 19"/>
                <a:gd name="T55" fmla="*/ 12 h 18"/>
                <a:gd name="T56" fmla="*/ 0 w 19"/>
                <a:gd name="T57" fmla="*/ 14 h 18"/>
                <a:gd name="T58" fmla="*/ 0 w 19"/>
                <a:gd name="T59" fmla="*/ 15 h 18"/>
                <a:gd name="T60" fmla="*/ 2 w 19"/>
                <a:gd name="T61" fmla="*/ 15 h 18"/>
                <a:gd name="T62" fmla="*/ 2 w 19"/>
                <a:gd name="T63" fmla="*/ 17 h 18"/>
                <a:gd name="T64" fmla="*/ 3 w 19"/>
                <a:gd name="T65" fmla="*/ 17 h 18"/>
                <a:gd name="T66" fmla="*/ 5 w 19"/>
                <a:gd name="T67" fmla="*/ 17 h 18"/>
                <a:gd name="T68" fmla="*/ 7 w 19"/>
                <a:gd name="T69" fmla="*/ 17 h 18"/>
                <a:gd name="T70" fmla="*/ 9 w 19"/>
                <a:gd name="T7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8">
                  <a:moveTo>
                    <a:pt x="9" y="17"/>
                  </a:moveTo>
                  <a:lnTo>
                    <a:pt x="9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7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en-US" sz="1412"/>
            </a:p>
          </p:txBody>
        </p: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027BBC6-2DC5-44E7-9A56-01887360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3</a:t>
            </a:fld>
            <a:endParaRPr lang="en-US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E7E741E0-E562-1A59-699F-7D588D74C2D6}"/>
              </a:ext>
            </a:extLst>
          </p:cNvPr>
          <p:cNvGrpSpPr/>
          <p:nvPr/>
        </p:nvGrpSpPr>
        <p:grpSpPr>
          <a:xfrm>
            <a:off x="1153416" y="1154880"/>
            <a:ext cx="10083519" cy="4799689"/>
            <a:chOff x="1153416" y="1154880"/>
            <a:chExt cx="10083519" cy="4799689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010BDED5-A8CE-9452-0C0A-CFF3BBEB849C}"/>
                </a:ext>
              </a:extLst>
            </p:cNvPr>
            <p:cNvGrpSpPr/>
            <p:nvPr/>
          </p:nvGrpSpPr>
          <p:grpSpPr>
            <a:xfrm>
              <a:off x="1153416" y="1748180"/>
              <a:ext cx="4868102" cy="4206389"/>
              <a:chOff x="1153416" y="1748180"/>
              <a:chExt cx="4868102" cy="4206389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B460FF31-12AC-545F-2A06-441515CB14B1}"/>
                  </a:ext>
                </a:extLst>
              </p:cNvPr>
              <p:cNvGrpSpPr/>
              <p:nvPr/>
            </p:nvGrpSpPr>
            <p:grpSpPr>
              <a:xfrm>
                <a:off x="1388841" y="1748180"/>
                <a:ext cx="4632677" cy="4206389"/>
                <a:chOff x="1542896" y="1900479"/>
                <a:chExt cx="4632677" cy="4206389"/>
              </a:xfrm>
            </p:grpSpPr>
            <p:sp>
              <p:nvSpPr>
                <p:cNvPr id="44" name="Freeform 6">
                  <a:extLst>
                    <a:ext uri="{FF2B5EF4-FFF2-40B4-BE49-F238E27FC236}">
                      <a16:creationId xmlns:a16="http://schemas.microsoft.com/office/drawing/2014/main" id="{D857613B-C823-385F-40B9-29D5A51062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1812" y="2184671"/>
                  <a:ext cx="1463761" cy="1816435"/>
                </a:xfrm>
                <a:custGeom>
                  <a:avLst/>
                  <a:gdLst>
                    <a:gd name="T0" fmla="*/ 687 w 3264"/>
                    <a:gd name="T1" fmla="*/ 104 h 4050"/>
                    <a:gd name="T2" fmla="*/ 936 w 3264"/>
                    <a:gd name="T3" fmla="*/ 277 h 4050"/>
                    <a:gd name="T4" fmla="*/ 1072 w 3264"/>
                    <a:gd name="T5" fmla="*/ 454 h 4050"/>
                    <a:gd name="T6" fmla="*/ 1174 w 3264"/>
                    <a:gd name="T7" fmla="*/ 716 h 4050"/>
                    <a:gd name="T8" fmla="*/ 1408 w 3264"/>
                    <a:gd name="T9" fmla="*/ 812 h 4050"/>
                    <a:gd name="T10" fmla="*/ 1527 w 3264"/>
                    <a:gd name="T11" fmla="*/ 704 h 4050"/>
                    <a:gd name="T12" fmla="*/ 1591 w 3264"/>
                    <a:gd name="T13" fmla="*/ 504 h 4050"/>
                    <a:gd name="T14" fmla="*/ 1591 w 3264"/>
                    <a:gd name="T15" fmla="*/ 347 h 4050"/>
                    <a:gd name="T16" fmla="*/ 1677 w 3264"/>
                    <a:gd name="T17" fmla="*/ 461 h 4050"/>
                    <a:gd name="T18" fmla="*/ 1818 w 3264"/>
                    <a:gd name="T19" fmla="*/ 679 h 4050"/>
                    <a:gd name="T20" fmla="*/ 1931 w 3264"/>
                    <a:gd name="T21" fmla="*/ 993 h 4050"/>
                    <a:gd name="T22" fmla="*/ 2032 w 3264"/>
                    <a:gd name="T23" fmla="*/ 1241 h 4050"/>
                    <a:gd name="T24" fmla="*/ 1933 w 3264"/>
                    <a:gd name="T25" fmla="*/ 1502 h 4050"/>
                    <a:gd name="T26" fmla="*/ 1742 w 3264"/>
                    <a:gd name="T27" fmla="*/ 1497 h 4050"/>
                    <a:gd name="T28" fmla="*/ 1673 w 3264"/>
                    <a:gd name="T29" fmla="*/ 1850 h 4050"/>
                    <a:gd name="T30" fmla="*/ 1775 w 3264"/>
                    <a:gd name="T31" fmla="*/ 2041 h 4050"/>
                    <a:gd name="T32" fmla="*/ 2022 w 3264"/>
                    <a:gd name="T33" fmla="*/ 2186 h 4050"/>
                    <a:gd name="T34" fmla="*/ 2288 w 3264"/>
                    <a:gd name="T35" fmla="*/ 2065 h 4050"/>
                    <a:gd name="T36" fmla="*/ 2674 w 3264"/>
                    <a:gd name="T37" fmla="*/ 2000 h 4050"/>
                    <a:gd name="T38" fmla="*/ 3152 w 3264"/>
                    <a:gd name="T39" fmla="*/ 1825 h 4050"/>
                    <a:gd name="T40" fmla="*/ 3084 w 3264"/>
                    <a:gd name="T41" fmla="*/ 2057 h 4050"/>
                    <a:gd name="T42" fmla="*/ 2962 w 3264"/>
                    <a:gd name="T43" fmla="*/ 2318 h 4050"/>
                    <a:gd name="T44" fmla="*/ 2644 w 3264"/>
                    <a:gd name="T45" fmla="*/ 2438 h 4050"/>
                    <a:gd name="T46" fmla="*/ 2336 w 3264"/>
                    <a:gd name="T47" fmla="*/ 2535 h 4050"/>
                    <a:gd name="T48" fmla="*/ 1999 w 3264"/>
                    <a:gd name="T49" fmla="*/ 2842 h 4050"/>
                    <a:gd name="T50" fmla="*/ 1774 w 3264"/>
                    <a:gd name="T51" fmla="*/ 3144 h 4050"/>
                    <a:gd name="T52" fmla="*/ 1508 w 3264"/>
                    <a:gd name="T53" fmla="*/ 3584 h 4050"/>
                    <a:gd name="T54" fmla="*/ 1370 w 3264"/>
                    <a:gd name="T55" fmla="*/ 3751 h 4050"/>
                    <a:gd name="T56" fmla="*/ 1791 w 3264"/>
                    <a:gd name="T57" fmla="*/ 3212 h 4050"/>
                    <a:gd name="T58" fmla="*/ 1995 w 3264"/>
                    <a:gd name="T59" fmla="*/ 2981 h 4050"/>
                    <a:gd name="T60" fmla="*/ 2329 w 3264"/>
                    <a:gd name="T61" fmla="*/ 2777 h 4050"/>
                    <a:gd name="T62" fmla="*/ 2514 w 3264"/>
                    <a:gd name="T63" fmla="*/ 2909 h 4050"/>
                    <a:gd name="T64" fmla="*/ 2279 w 3264"/>
                    <a:gd name="T65" fmla="*/ 3066 h 4050"/>
                    <a:gd name="T66" fmla="*/ 2104 w 3264"/>
                    <a:gd name="T67" fmla="*/ 3155 h 4050"/>
                    <a:gd name="T68" fmla="*/ 1930 w 3264"/>
                    <a:gd name="T69" fmla="*/ 3330 h 4050"/>
                    <a:gd name="T70" fmla="*/ 1782 w 3264"/>
                    <a:gd name="T71" fmla="*/ 3390 h 4050"/>
                    <a:gd name="T72" fmla="*/ 1691 w 3264"/>
                    <a:gd name="T73" fmla="*/ 3854 h 4050"/>
                    <a:gd name="T74" fmla="*/ 1434 w 3264"/>
                    <a:gd name="T75" fmla="*/ 4001 h 4050"/>
                    <a:gd name="T76" fmla="*/ 1141 w 3264"/>
                    <a:gd name="T77" fmla="*/ 3928 h 4050"/>
                    <a:gd name="T78" fmla="*/ 827 w 3264"/>
                    <a:gd name="T79" fmla="*/ 3991 h 4050"/>
                    <a:gd name="T80" fmla="*/ 570 w 3264"/>
                    <a:gd name="T81" fmla="*/ 3865 h 4050"/>
                    <a:gd name="T82" fmla="*/ 297 w 3264"/>
                    <a:gd name="T83" fmla="*/ 3467 h 4050"/>
                    <a:gd name="T84" fmla="*/ 238 w 3264"/>
                    <a:gd name="T85" fmla="*/ 3074 h 4050"/>
                    <a:gd name="T86" fmla="*/ 220 w 3264"/>
                    <a:gd name="T87" fmla="*/ 2876 h 4050"/>
                    <a:gd name="T88" fmla="*/ 248 w 3264"/>
                    <a:gd name="T89" fmla="*/ 2662 h 4050"/>
                    <a:gd name="T90" fmla="*/ 263 w 3264"/>
                    <a:gd name="T91" fmla="*/ 2455 h 4050"/>
                    <a:gd name="T92" fmla="*/ 137 w 3264"/>
                    <a:gd name="T93" fmla="*/ 2116 h 4050"/>
                    <a:gd name="T94" fmla="*/ 172 w 3264"/>
                    <a:gd name="T95" fmla="*/ 1908 h 4050"/>
                    <a:gd name="T96" fmla="*/ 350 w 3264"/>
                    <a:gd name="T97" fmla="*/ 1699 h 4050"/>
                    <a:gd name="T98" fmla="*/ 363 w 3264"/>
                    <a:gd name="T99" fmla="*/ 1335 h 4050"/>
                    <a:gd name="T100" fmla="*/ 213 w 3264"/>
                    <a:gd name="T101" fmla="*/ 1116 h 4050"/>
                    <a:gd name="T102" fmla="*/ 110 w 3264"/>
                    <a:gd name="T103" fmla="*/ 882 h 4050"/>
                    <a:gd name="T104" fmla="*/ 148 w 3264"/>
                    <a:gd name="T105" fmla="*/ 626 h 4050"/>
                    <a:gd name="T106" fmla="*/ 66 w 3264"/>
                    <a:gd name="T107" fmla="*/ 284 h 4050"/>
                    <a:gd name="T108" fmla="*/ 202 w 3264"/>
                    <a:gd name="T109" fmla="*/ 65 h 4050"/>
                    <a:gd name="T110" fmla="*/ 494 w 3264"/>
                    <a:gd name="T111" fmla="*/ 0 h 40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64" h="4050">
                      <a:moveTo>
                        <a:pt x="494" y="0"/>
                      </a:moveTo>
                      <a:cubicBezTo>
                        <a:pt x="501" y="7"/>
                        <a:pt x="506" y="17"/>
                        <a:pt x="513" y="19"/>
                      </a:cubicBezTo>
                      <a:cubicBezTo>
                        <a:pt x="564" y="35"/>
                        <a:pt x="610" y="62"/>
                        <a:pt x="655" y="89"/>
                      </a:cubicBezTo>
                      <a:cubicBezTo>
                        <a:pt x="665" y="94"/>
                        <a:pt x="678" y="95"/>
                        <a:pt x="687" y="104"/>
                      </a:cubicBezTo>
                      <a:cubicBezTo>
                        <a:pt x="708" y="127"/>
                        <a:pt x="730" y="146"/>
                        <a:pt x="761" y="155"/>
                      </a:cubicBezTo>
                      <a:cubicBezTo>
                        <a:pt x="781" y="160"/>
                        <a:pt x="781" y="178"/>
                        <a:pt x="769" y="200"/>
                      </a:cubicBezTo>
                      <a:cubicBezTo>
                        <a:pt x="786" y="217"/>
                        <a:pt x="802" y="233"/>
                        <a:pt x="824" y="254"/>
                      </a:cubicBezTo>
                      <a:cubicBezTo>
                        <a:pt x="855" y="255"/>
                        <a:pt x="895" y="265"/>
                        <a:pt x="936" y="277"/>
                      </a:cubicBezTo>
                      <a:cubicBezTo>
                        <a:pt x="950" y="281"/>
                        <a:pt x="965" y="280"/>
                        <a:pt x="979" y="280"/>
                      </a:cubicBezTo>
                      <a:cubicBezTo>
                        <a:pt x="1015" y="281"/>
                        <a:pt x="1015" y="281"/>
                        <a:pt x="1059" y="311"/>
                      </a:cubicBezTo>
                      <a:cubicBezTo>
                        <a:pt x="1059" y="330"/>
                        <a:pt x="1060" y="350"/>
                        <a:pt x="1058" y="371"/>
                      </a:cubicBezTo>
                      <a:cubicBezTo>
                        <a:pt x="1056" y="400"/>
                        <a:pt x="1062" y="427"/>
                        <a:pt x="1072" y="454"/>
                      </a:cubicBezTo>
                      <a:cubicBezTo>
                        <a:pt x="1078" y="473"/>
                        <a:pt x="1088" y="491"/>
                        <a:pt x="1084" y="513"/>
                      </a:cubicBezTo>
                      <a:cubicBezTo>
                        <a:pt x="1083" y="518"/>
                        <a:pt x="1085" y="525"/>
                        <a:pt x="1087" y="530"/>
                      </a:cubicBezTo>
                      <a:cubicBezTo>
                        <a:pt x="1109" y="577"/>
                        <a:pt x="1109" y="577"/>
                        <a:pt x="1110" y="616"/>
                      </a:cubicBezTo>
                      <a:cubicBezTo>
                        <a:pt x="1137" y="646"/>
                        <a:pt x="1172" y="669"/>
                        <a:pt x="1174" y="716"/>
                      </a:cubicBezTo>
                      <a:cubicBezTo>
                        <a:pt x="1175" y="734"/>
                        <a:pt x="1206" y="741"/>
                        <a:pt x="1233" y="733"/>
                      </a:cubicBezTo>
                      <a:cubicBezTo>
                        <a:pt x="1248" y="729"/>
                        <a:pt x="1263" y="724"/>
                        <a:pt x="1277" y="720"/>
                      </a:cubicBezTo>
                      <a:cubicBezTo>
                        <a:pt x="1309" y="753"/>
                        <a:pt x="1339" y="783"/>
                        <a:pt x="1367" y="812"/>
                      </a:cubicBezTo>
                      <a:cubicBezTo>
                        <a:pt x="1382" y="812"/>
                        <a:pt x="1395" y="812"/>
                        <a:pt x="1408" y="812"/>
                      </a:cubicBezTo>
                      <a:cubicBezTo>
                        <a:pt x="1412" y="821"/>
                        <a:pt x="1416" y="829"/>
                        <a:pt x="1420" y="837"/>
                      </a:cubicBezTo>
                      <a:cubicBezTo>
                        <a:pt x="1425" y="837"/>
                        <a:pt x="1431" y="838"/>
                        <a:pt x="1433" y="836"/>
                      </a:cubicBezTo>
                      <a:cubicBezTo>
                        <a:pt x="1447" y="823"/>
                        <a:pt x="1459" y="808"/>
                        <a:pt x="1474" y="796"/>
                      </a:cubicBezTo>
                      <a:cubicBezTo>
                        <a:pt x="1504" y="773"/>
                        <a:pt x="1519" y="740"/>
                        <a:pt x="1527" y="704"/>
                      </a:cubicBezTo>
                      <a:cubicBezTo>
                        <a:pt x="1529" y="697"/>
                        <a:pt x="1531" y="687"/>
                        <a:pt x="1537" y="683"/>
                      </a:cubicBezTo>
                      <a:cubicBezTo>
                        <a:pt x="1553" y="673"/>
                        <a:pt x="1570" y="661"/>
                        <a:pt x="1575" y="643"/>
                      </a:cubicBezTo>
                      <a:cubicBezTo>
                        <a:pt x="1583" y="614"/>
                        <a:pt x="1597" y="586"/>
                        <a:pt x="1591" y="554"/>
                      </a:cubicBezTo>
                      <a:cubicBezTo>
                        <a:pt x="1588" y="538"/>
                        <a:pt x="1590" y="521"/>
                        <a:pt x="1591" y="504"/>
                      </a:cubicBezTo>
                      <a:cubicBezTo>
                        <a:pt x="1591" y="487"/>
                        <a:pt x="1591" y="471"/>
                        <a:pt x="1575" y="459"/>
                      </a:cubicBezTo>
                      <a:cubicBezTo>
                        <a:pt x="1569" y="456"/>
                        <a:pt x="1564" y="440"/>
                        <a:pt x="1566" y="439"/>
                      </a:cubicBezTo>
                      <a:cubicBezTo>
                        <a:pt x="1583" y="426"/>
                        <a:pt x="1576" y="409"/>
                        <a:pt x="1578" y="393"/>
                      </a:cubicBezTo>
                      <a:cubicBezTo>
                        <a:pt x="1581" y="377"/>
                        <a:pt x="1586" y="363"/>
                        <a:pt x="1591" y="347"/>
                      </a:cubicBezTo>
                      <a:cubicBezTo>
                        <a:pt x="1592" y="342"/>
                        <a:pt x="1594" y="336"/>
                        <a:pt x="1597" y="323"/>
                      </a:cubicBezTo>
                      <a:cubicBezTo>
                        <a:pt x="1606" y="334"/>
                        <a:pt x="1612" y="340"/>
                        <a:pt x="1616" y="347"/>
                      </a:cubicBezTo>
                      <a:cubicBezTo>
                        <a:pt x="1621" y="355"/>
                        <a:pt x="1626" y="364"/>
                        <a:pt x="1628" y="373"/>
                      </a:cubicBezTo>
                      <a:cubicBezTo>
                        <a:pt x="1645" y="426"/>
                        <a:pt x="1645" y="426"/>
                        <a:pt x="1677" y="461"/>
                      </a:cubicBezTo>
                      <a:cubicBezTo>
                        <a:pt x="1701" y="488"/>
                        <a:pt x="1714" y="536"/>
                        <a:pt x="1710" y="574"/>
                      </a:cubicBezTo>
                      <a:cubicBezTo>
                        <a:pt x="1708" y="585"/>
                        <a:pt x="1717" y="597"/>
                        <a:pt x="1721" y="606"/>
                      </a:cubicBezTo>
                      <a:cubicBezTo>
                        <a:pt x="1752" y="602"/>
                        <a:pt x="1782" y="597"/>
                        <a:pt x="1815" y="593"/>
                      </a:cubicBezTo>
                      <a:cubicBezTo>
                        <a:pt x="1811" y="624"/>
                        <a:pt x="1792" y="653"/>
                        <a:pt x="1818" y="679"/>
                      </a:cubicBezTo>
                      <a:cubicBezTo>
                        <a:pt x="1811" y="707"/>
                        <a:pt x="1803" y="735"/>
                        <a:pt x="1794" y="768"/>
                      </a:cubicBezTo>
                      <a:cubicBezTo>
                        <a:pt x="1828" y="799"/>
                        <a:pt x="1855" y="847"/>
                        <a:pt x="1920" y="836"/>
                      </a:cubicBezTo>
                      <a:cubicBezTo>
                        <a:pt x="1920" y="851"/>
                        <a:pt x="1920" y="861"/>
                        <a:pt x="1920" y="871"/>
                      </a:cubicBezTo>
                      <a:cubicBezTo>
                        <a:pt x="1921" y="912"/>
                        <a:pt x="1923" y="952"/>
                        <a:pt x="1931" y="993"/>
                      </a:cubicBezTo>
                      <a:cubicBezTo>
                        <a:pt x="1938" y="1032"/>
                        <a:pt x="1939" y="1072"/>
                        <a:pt x="1956" y="1109"/>
                      </a:cubicBezTo>
                      <a:cubicBezTo>
                        <a:pt x="1961" y="1119"/>
                        <a:pt x="1957" y="1134"/>
                        <a:pt x="1958" y="1146"/>
                      </a:cubicBezTo>
                      <a:cubicBezTo>
                        <a:pt x="1959" y="1167"/>
                        <a:pt x="1970" y="1180"/>
                        <a:pt x="1986" y="1193"/>
                      </a:cubicBezTo>
                      <a:cubicBezTo>
                        <a:pt x="2004" y="1206"/>
                        <a:pt x="2027" y="1222"/>
                        <a:pt x="2032" y="1241"/>
                      </a:cubicBezTo>
                      <a:cubicBezTo>
                        <a:pt x="2040" y="1274"/>
                        <a:pt x="2079" y="1298"/>
                        <a:pt x="2057" y="1336"/>
                      </a:cubicBezTo>
                      <a:cubicBezTo>
                        <a:pt x="2117" y="1392"/>
                        <a:pt x="2136" y="1411"/>
                        <a:pt x="2095" y="1506"/>
                      </a:cubicBezTo>
                      <a:cubicBezTo>
                        <a:pt x="2055" y="1516"/>
                        <a:pt x="2018" y="1499"/>
                        <a:pt x="1981" y="1487"/>
                      </a:cubicBezTo>
                      <a:cubicBezTo>
                        <a:pt x="1959" y="1479"/>
                        <a:pt x="1945" y="1485"/>
                        <a:pt x="1933" y="1502"/>
                      </a:cubicBezTo>
                      <a:cubicBezTo>
                        <a:pt x="1928" y="1510"/>
                        <a:pt x="1926" y="1520"/>
                        <a:pt x="1920" y="1528"/>
                      </a:cubicBezTo>
                      <a:cubicBezTo>
                        <a:pt x="1898" y="1552"/>
                        <a:pt x="1889" y="1554"/>
                        <a:pt x="1864" y="1533"/>
                      </a:cubicBezTo>
                      <a:cubicBezTo>
                        <a:pt x="1853" y="1525"/>
                        <a:pt x="1844" y="1520"/>
                        <a:pt x="1830" y="1521"/>
                      </a:cubicBezTo>
                      <a:cubicBezTo>
                        <a:pt x="1800" y="1524"/>
                        <a:pt x="1774" y="1507"/>
                        <a:pt x="1742" y="1497"/>
                      </a:cubicBezTo>
                      <a:cubicBezTo>
                        <a:pt x="1730" y="1541"/>
                        <a:pt x="1709" y="1580"/>
                        <a:pt x="1667" y="1600"/>
                      </a:cubicBezTo>
                      <a:cubicBezTo>
                        <a:pt x="1667" y="1620"/>
                        <a:pt x="1667" y="1637"/>
                        <a:pt x="1667" y="1654"/>
                      </a:cubicBezTo>
                      <a:cubicBezTo>
                        <a:pt x="1650" y="1670"/>
                        <a:pt x="1634" y="1687"/>
                        <a:pt x="1616" y="1704"/>
                      </a:cubicBezTo>
                      <a:cubicBezTo>
                        <a:pt x="1614" y="1760"/>
                        <a:pt x="1629" y="1811"/>
                        <a:pt x="1673" y="1850"/>
                      </a:cubicBezTo>
                      <a:cubicBezTo>
                        <a:pt x="1701" y="1876"/>
                        <a:pt x="1716" y="1918"/>
                        <a:pt x="1764" y="1918"/>
                      </a:cubicBezTo>
                      <a:cubicBezTo>
                        <a:pt x="1770" y="1918"/>
                        <a:pt x="1778" y="1933"/>
                        <a:pt x="1780" y="1942"/>
                      </a:cubicBezTo>
                      <a:cubicBezTo>
                        <a:pt x="1782" y="1956"/>
                        <a:pt x="1785" y="1975"/>
                        <a:pt x="1778" y="1984"/>
                      </a:cubicBezTo>
                      <a:cubicBezTo>
                        <a:pt x="1763" y="2004"/>
                        <a:pt x="1762" y="2023"/>
                        <a:pt x="1775" y="2041"/>
                      </a:cubicBezTo>
                      <a:cubicBezTo>
                        <a:pt x="1793" y="2063"/>
                        <a:pt x="1816" y="2079"/>
                        <a:pt x="1848" y="2079"/>
                      </a:cubicBezTo>
                      <a:cubicBezTo>
                        <a:pt x="1873" y="2079"/>
                        <a:pt x="1896" y="2073"/>
                        <a:pt x="1918" y="2048"/>
                      </a:cubicBezTo>
                      <a:cubicBezTo>
                        <a:pt x="1919" y="2075"/>
                        <a:pt x="1918" y="2098"/>
                        <a:pt x="1920" y="2120"/>
                      </a:cubicBezTo>
                      <a:cubicBezTo>
                        <a:pt x="1924" y="2174"/>
                        <a:pt x="1969" y="2202"/>
                        <a:pt x="2022" y="2186"/>
                      </a:cubicBezTo>
                      <a:cubicBezTo>
                        <a:pt x="2036" y="2181"/>
                        <a:pt x="2050" y="2180"/>
                        <a:pt x="2068" y="2177"/>
                      </a:cubicBezTo>
                      <a:cubicBezTo>
                        <a:pt x="2079" y="2192"/>
                        <a:pt x="2091" y="2206"/>
                        <a:pt x="2100" y="2217"/>
                      </a:cubicBezTo>
                      <a:cubicBezTo>
                        <a:pt x="2160" y="2217"/>
                        <a:pt x="2215" y="2217"/>
                        <a:pt x="2269" y="2217"/>
                      </a:cubicBezTo>
                      <a:cubicBezTo>
                        <a:pt x="2295" y="2170"/>
                        <a:pt x="2285" y="2117"/>
                        <a:pt x="2288" y="2065"/>
                      </a:cubicBezTo>
                      <a:cubicBezTo>
                        <a:pt x="2298" y="2067"/>
                        <a:pt x="2305" y="2066"/>
                        <a:pt x="2309" y="2069"/>
                      </a:cubicBezTo>
                      <a:cubicBezTo>
                        <a:pt x="2360" y="2107"/>
                        <a:pt x="2412" y="2093"/>
                        <a:pt x="2463" y="2073"/>
                      </a:cubicBezTo>
                      <a:cubicBezTo>
                        <a:pt x="2509" y="2055"/>
                        <a:pt x="2554" y="2037"/>
                        <a:pt x="2603" y="2028"/>
                      </a:cubicBezTo>
                      <a:cubicBezTo>
                        <a:pt x="2628" y="2023"/>
                        <a:pt x="2648" y="2006"/>
                        <a:pt x="2674" y="2000"/>
                      </a:cubicBezTo>
                      <a:cubicBezTo>
                        <a:pt x="2711" y="1991"/>
                        <a:pt x="2746" y="1970"/>
                        <a:pt x="2780" y="1951"/>
                      </a:cubicBezTo>
                      <a:cubicBezTo>
                        <a:pt x="2810" y="1935"/>
                        <a:pt x="2844" y="1934"/>
                        <a:pt x="2875" y="1919"/>
                      </a:cubicBezTo>
                      <a:cubicBezTo>
                        <a:pt x="2937" y="1888"/>
                        <a:pt x="3005" y="1868"/>
                        <a:pt x="3072" y="1846"/>
                      </a:cubicBezTo>
                      <a:cubicBezTo>
                        <a:pt x="3098" y="1837"/>
                        <a:pt x="3126" y="1833"/>
                        <a:pt x="3152" y="1825"/>
                      </a:cubicBezTo>
                      <a:cubicBezTo>
                        <a:pt x="3171" y="1820"/>
                        <a:pt x="3189" y="1811"/>
                        <a:pt x="3210" y="1803"/>
                      </a:cubicBezTo>
                      <a:cubicBezTo>
                        <a:pt x="3220" y="1813"/>
                        <a:pt x="3234" y="1825"/>
                        <a:pt x="3245" y="1840"/>
                      </a:cubicBezTo>
                      <a:cubicBezTo>
                        <a:pt x="3253" y="1851"/>
                        <a:pt x="3257" y="1865"/>
                        <a:pt x="3264" y="1880"/>
                      </a:cubicBezTo>
                      <a:cubicBezTo>
                        <a:pt x="3209" y="1940"/>
                        <a:pt x="3128" y="1975"/>
                        <a:pt x="3084" y="2057"/>
                      </a:cubicBezTo>
                      <a:cubicBezTo>
                        <a:pt x="3084" y="2069"/>
                        <a:pt x="3093" y="2099"/>
                        <a:pt x="3083" y="2110"/>
                      </a:cubicBezTo>
                      <a:cubicBezTo>
                        <a:pt x="3057" y="2134"/>
                        <a:pt x="3061" y="2170"/>
                        <a:pt x="3039" y="2194"/>
                      </a:cubicBezTo>
                      <a:cubicBezTo>
                        <a:pt x="3017" y="2218"/>
                        <a:pt x="3007" y="2248"/>
                        <a:pt x="2996" y="2277"/>
                      </a:cubicBezTo>
                      <a:cubicBezTo>
                        <a:pt x="2990" y="2293"/>
                        <a:pt x="2977" y="2313"/>
                        <a:pt x="2962" y="2318"/>
                      </a:cubicBezTo>
                      <a:cubicBezTo>
                        <a:pt x="2911" y="2335"/>
                        <a:pt x="2870" y="2369"/>
                        <a:pt x="2820" y="2389"/>
                      </a:cubicBezTo>
                      <a:cubicBezTo>
                        <a:pt x="2798" y="2397"/>
                        <a:pt x="2778" y="2412"/>
                        <a:pt x="2752" y="2408"/>
                      </a:cubicBezTo>
                      <a:cubicBezTo>
                        <a:pt x="2748" y="2407"/>
                        <a:pt x="2741" y="2406"/>
                        <a:pt x="2740" y="2408"/>
                      </a:cubicBezTo>
                      <a:cubicBezTo>
                        <a:pt x="2717" y="2447"/>
                        <a:pt x="2675" y="2425"/>
                        <a:pt x="2644" y="2438"/>
                      </a:cubicBezTo>
                      <a:cubicBezTo>
                        <a:pt x="2614" y="2449"/>
                        <a:pt x="2585" y="2459"/>
                        <a:pt x="2552" y="2460"/>
                      </a:cubicBezTo>
                      <a:cubicBezTo>
                        <a:pt x="2532" y="2461"/>
                        <a:pt x="2513" y="2476"/>
                        <a:pt x="2493" y="2484"/>
                      </a:cubicBezTo>
                      <a:cubicBezTo>
                        <a:pt x="2467" y="2493"/>
                        <a:pt x="2445" y="2510"/>
                        <a:pt x="2415" y="2511"/>
                      </a:cubicBezTo>
                      <a:cubicBezTo>
                        <a:pt x="2388" y="2512"/>
                        <a:pt x="2362" y="2524"/>
                        <a:pt x="2336" y="2535"/>
                      </a:cubicBezTo>
                      <a:cubicBezTo>
                        <a:pt x="2297" y="2552"/>
                        <a:pt x="2252" y="2551"/>
                        <a:pt x="2214" y="2576"/>
                      </a:cubicBezTo>
                      <a:cubicBezTo>
                        <a:pt x="2178" y="2599"/>
                        <a:pt x="2134" y="2608"/>
                        <a:pt x="2095" y="2625"/>
                      </a:cubicBezTo>
                      <a:cubicBezTo>
                        <a:pt x="2061" y="2640"/>
                        <a:pt x="2038" y="2674"/>
                        <a:pt x="2036" y="2710"/>
                      </a:cubicBezTo>
                      <a:cubicBezTo>
                        <a:pt x="2032" y="2758"/>
                        <a:pt x="2026" y="2802"/>
                        <a:pt x="1999" y="2842"/>
                      </a:cubicBezTo>
                      <a:cubicBezTo>
                        <a:pt x="1997" y="2845"/>
                        <a:pt x="1965" y="2878"/>
                        <a:pt x="1961" y="2880"/>
                      </a:cubicBezTo>
                      <a:cubicBezTo>
                        <a:pt x="1924" y="2897"/>
                        <a:pt x="1895" y="2926"/>
                        <a:pt x="1873" y="2958"/>
                      </a:cubicBezTo>
                      <a:cubicBezTo>
                        <a:pt x="1851" y="2989"/>
                        <a:pt x="1825" y="3020"/>
                        <a:pt x="1817" y="3061"/>
                      </a:cubicBezTo>
                      <a:cubicBezTo>
                        <a:pt x="1811" y="3091"/>
                        <a:pt x="1789" y="3117"/>
                        <a:pt x="1774" y="3144"/>
                      </a:cubicBezTo>
                      <a:cubicBezTo>
                        <a:pt x="1758" y="3171"/>
                        <a:pt x="1739" y="3196"/>
                        <a:pt x="1737" y="3230"/>
                      </a:cubicBezTo>
                      <a:cubicBezTo>
                        <a:pt x="1735" y="3273"/>
                        <a:pt x="1705" y="3306"/>
                        <a:pt x="1687" y="3342"/>
                      </a:cubicBezTo>
                      <a:cubicBezTo>
                        <a:pt x="1669" y="3379"/>
                        <a:pt x="1657" y="3422"/>
                        <a:pt x="1621" y="3448"/>
                      </a:cubicBezTo>
                      <a:cubicBezTo>
                        <a:pt x="1602" y="3508"/>
                        <a:pt x="1553" y="3547"/>
                        <a:pt x="1508" y="3584"/>
                      </a:cubicBezTo>
                      <a:cubicBezTo>
                        <a:pt x="1462" y="3620"/>
                        <a:pt x="1422" y="3661"/>
                        <a:pt x="1380" y="3702"/>
                      </a:cubicBezTo>
                      <a:cubicBezTo>
                        <a:pt x="1357" y="3725"/>
                        <a:pt x="1337" y="3751"/>
                        <a:pt x="1318" y="3777"/>
                      </a:cubicBezTo>
                      <a:cubicBezTo>
                        <a:pt x="1312" y="3786"/>
                        <a:pt x="1313" y="3799"/>
                        <a:pt x="1319" y="3814"/>
                      </a:cubicBezTo>
                      <a:cubicBezTo>
                        <a:pt x="1336" y="3793"/>
                        <a:pt x="1351" y="3770"/>
                        <a:pt x="1370" y="3751"/>
                      </a:cubicBezTo>
                      <a:cubicBezTo>
                        <a:pt x="1409" y="3709"/>
                        <a:pt x="1449" y="3669"/>
                        <a:pt x="1491" y="3630"/>
                      </a:cubicBezTo>
                      <a:cubicBezTo>
                        <a:pt x="1503" y="3617"/>
                        <a:pt x="1520" y="3608"/>
                        <a:pt x="1534" y="3598"/>
                      </a:cubicBezTo>
                      <a:cubicBezTo>
                        <a:pt x="1638" y="3525"/>
                        <a:pt x="1698" y="3420"/>
                        <a:pt x="1756" y="3311"/>
                      </a:cubicBezTo>
                      <a:cubicBezTo>
                        <a:pt x="1773" y="3279"/>
                        <a:pt x="1780" y="3245"/>
                        <a:pt x="1791" y="3212"/>
                      </a:cubicBezTo>
                      <a:cubicBezTo>
                        <a:pt x="1797" y="3194"/>
                        <a:pt x="1803" y="3179"/>
                        <a:pt x="1815" y="3165"/>
                      </a:cubicBezTo>
                      <a:cubicBezTo>
                        <a:pt x="1846" y="3131"/>
                        <a:pt x="1875" y="3096"/>
                        <a:pt x="1905" y="3063"/>
                      </a:cubicBezTo>
                      <a:cubicBezTo>
                        <a:pt x="1921" y="3046"/>
                        <a:pt x="1939" y="3031"/>
                        <a:pt x="1956" y="3016"/>
                      </a:cubicBezTo>
                      <a:cubicBezTo>
                        <a:pt x="1969" y="3004"/>
                        <a:pt x="1987" y="2996"/>
                        <a:pt x="1995" y="2981"/>
                      </a:cubicBezTo>
                      <a:cubicBezTo>
                        <a:pt x="2006" y="2960"/>
                        <a:pt x="2027" y="2954"/>
                        <a:pt x="2043" y="2940"/>
                      </a:cubicBezTo>
                      <a:cubicBezTo>
                        <a:pt x="2069" y="2917"/>
                        <a:pt x="2105" y="2906"/>
                        <a:pt x="2133" y="2884"/>
                      </a:cubicBezTo>
                      <a:cubicBezTo>
                        <a:pt x="2168" y="2857"/>
                        <a:pt x="2208" y="2838"/>
                        <a:pt x="2241" y="2806"/>
                      </a:cubicBezTo>
                      <a:cubicBezTo>
                        <a:pt x="2261" y="2787"/>
                        <a:pt x="2298" y="2779"/>
                        <a:pt x="2329" y="2777"/>
                      </a:cubicBezTo>
                      <a:cubicBezTo>
                        <a:pt x="2352" y="2776"/>
                        <a:pt x="2373" y="2753"/>
                        <a:pt x="2402" y="2774"/>
                      </a:cubicBezTo>
                      <a:cubicBezTo>
                        <a:pt x="2419" y="2787"/>
                        <a:pt x="2448" y="2784"/>
                        <a:pt x="2472" y="2789"/>
                      </a:cubicBezTo>
                      <a:cubicBezTo>
                        <a:pt x="2479" y="2816"/>
                        <a:pt x="2503" y="2837"/>
                        <a:pt x="2505" y="2870"/>
                      </a:cubicBezTo>
                      <a:cubicBezTo>
                        <a:pt x="2506" y="2880"/>
                        <a:pt x="2519" y="2895"/>
                        <a:pt x="2514" y="2909"/>
                      </a:cubicBezTo>
                      <a:cubicBezTo>
                        <a:pt x="2508" y="2927"/>
                        <a:pt x="2499" y="2945"/>
                        <a:pt x="2487" y="2961"/>
                      </a:cubicBezTo>
                      <a:cubicBezTo>
                        <a:pt x="2474" y="2979"/>
                        <a:pt x="2459" y="2994"/>
                        <a:pt x="2446" y="3013"/>
                      </a:cubicBezTo>
                      <a:cubicBezTo>
                        <a:pt x="2422" y="3050"/>
                        <a:pt x="2378" y="3060"/>
                        <a:pt x="2336" y="3066"/>
                      </a:cubicBezTo>
                      <a:cubicBezTo>
                        <a:pt x="2318" y="3069"/>
                        <a:pt x="2298" y="3068"/>
                        <a:pt x="2279" y="3066"/>
                      </a:cubicBezTo>
                      <a:cubicBezTo>
                        <a:pt x="2258" y="3064"/>
                        <a:pt x="2240" y="3071"/>
                        <a:pt x="2221" y="3079"/>
                      </a:cubicBezTo>
                      <a:cubicBezTo>
                        <a:pt x="2218" y="3081"/>
                        <a:pt x="2214" y="3083"/>
                        <a:pt x="2211" y="3086"/>
                      </a:cubicBezTo>
                      <a:cubicBezTo>
                        <a:pt x="2194" y="3101"/>
                        <a:pt x="2166" y="3082"/>
                        <a:pt x="2150" y="3108"/>
                      </a:cubicBezTo>
                      <a:cubicBezTo>
                        <a:pt x="2139" y="3125"/>
                        <a:pt x="2121" y="3138"/>
                        <a:pt x="2104" y="3155"/>
                      </a:cubicBezTo>
                      <a:cubicBezTo>
                        <a:pt x="2073" y="3155"/>
                        <a:pt x="2039" y="3155"/>
                        <a:pt x="2006" y="3156"/>
                      </a:cubicBezTo>
                      <a:cubicBezTo>
                        <a:pt x="1994" y="3156"/>
                        <a:pt x="1981" y="3158"/>
                        <a:pt x="1971" y="3162"/>
                      </a:cubicBezTo>
                      <a:cubicBezTo>
                        <a:pt x="1920" y="3183"/>
                        <a:pt x="1916" y="3199"/>
                        <a:pt x="1925" y="3258"/>
                      </a:cubicBezTo>
                      <a:cubicBezTo>
                        <a:pt x="1929" y="3280"/>
                        <a:pt x="1940" y="3303"/>
                        <a:pt x="1930" y="3330"/>
                      </a:cubicBezTo>
                      <a:cubicBezTo>
                        <a:pt x="1921" y="3331"/>
                        <a:pt x="1907" y="3330"/>
                        <a:pt x="1899" y="3336"/>
                      </a:cubicBezTo>
                      <a:cubicBezTo>
                        <a:pt x="1887" y="3345"/>
                        <a:pt x="1881" y="3344"/>
                        <a:pt x="1867" y="3338"/>
                      </a:cubicBezTo>
                      <a:cubicBezTo>
                        <a:pt x="1833" y="3324"/>
                        <a:pt x="1829" y="3328"/>
                        <a:pt x="1806" y="3363"/>
                      </a:cubicBezTo>
                      <a:cubicBezTo>
                        <a:pt x="1799" y="3373"/>
                        <a:pt x="1782" y="3381"/>
                        <a:pt x="1782" y="3390"/>
                      </a:cubicBezTo>
                      <a:cubicBezTo>
                        <a:pt x="1783" y="3428"/>
                        <a:pt x="1760" y="3459"/>
                        <a:pt x="1756" y="3494"/>
                      </a:cubicBezTo>
                      <a:cubicBezTo>
                        <a:pt x="1746" y="3568"/>
                        <a:pt x="1729" y="3642"/>
                        <a:pt x="1729" y="3718"/>
                      </a:cubicBezTo>
                      <a:cubicBezTo>
                        <a:pt x="1729" y="3740"/>
                        <a:pt x="1718" y="3764"/>
                        <a:pt x="1716" y="3788"/>
                      </a:cubicBezTo>
                      <a:cubicBezTo>
                        <a:pt x="1715" y="3811"/>
                        <a:pt x="1692" y="3828"/>
                        <a:pt x="1691" y="3854"/>
                      </a:cubicBezTo>
                      <a:cubicBezTo>
                        <a:pt x="1690" y="3865"/>
                        <a:pt x="1675" y="3879"/>
                        <a:pt x="1663" y="3886"/>
                      </a:cubicBezTo>
                      <a:cubicBezTo>
                        <a:pt x="1632" y="3902"/>
                        <a:pt x="1609" y="3926"/>
                        <a:pt x="1589" y="3956"/>
                      </a:cubicBezTo>
                      <a:cubicBezTo>
                        <a:pt x="1581" y="3968"/>
                        <a:pt x="1560" y="3977"/>
                        <a:pt x="1545" y="3977"/>
                      </a:cubicBezTo>
                      <a:cubicBezTo>
                        <a:pt x="1506" y="3978"/>
                        <a:pt x="1469" y="3983"/>
                        <a:pt x="1434" y="4001"/>
                      </a:cubicBezTo>
                      <a:cubicBezTo>
                        <a:pt x="1417" y="4010"/>
                        <a:pt x="1394" y="4008"/>
                        <a:pt x="1375" y="4011"/>
                      </a:cubicBezTo>
                      <a:cubicBezTo>
                        <a:pt x="1314" y="4022"/>
                        <a:pt x="1256" y="4050"/>
                        <a:pt x="1191" y="4041"/>
                      </a:cubicBezTo>
                      <a:cubicBezTo>
                        <a:pt x="1181" y="4031"/>
                        <a:pt x="1170" y="4021"/>
                        <a:pt x="1160" y="4010"/>
                      </a:cubicBezTo>
                      <a:cubicBezTo>
                        <a:pt x="1162" y="3981"/>
                        <a:pt x="1160" y="3953"/>
                        <a:pt x="1141" y="3928"/>
                      </a:cubicBezTo>
                      <a:cubicBezTo>
                        <a:pt x="1134" y="3928"/>
                        <a:pt x="1125" y="3929"/>
                        <a:pt x="1117" y="3928"/>
                      </a:cubicBezTo>
                      <a:cubicBezTo>
                        <a:pt x="1066" y="3922"/>
                        <a:pt x="1023" y="3939"/>
                        <a:pt x="983" y="3971"/>
                      </a:cubicBezTo>
                      <a:cubicBezTo>
                        <a:pt x="966" y="3984"/>
                        <a:pt x="946" y="3994"/>
                        <a:pt x="922" y="3992"/>
                      </a:cubicBezTo>
                      <a:cubicBezTo>
                        <a:pt x="890" y="3989"/>
                        <a:pt x="858" y="3991"/>
                        <a:pt x="827" y="3991"/>
                      </a:cubicBezTo>
                      <a:cubicBezTo>
                        <a:pt x="805" y="3961"/>
                        <a:pt x="789" y="3922"/>
                        <a:pt x="740" y="3927"/>
                      </a:cubicBezTo>
                      <a:cubicBezTo>
                        <a:pt x="736" y="3928"/>
                        <a:pt x="730" y="3921"/>
                        <a:pt x="725" y="3918"/>
                      </a:cubicBezTo>
                      <a:cubicBezTo>
                        <a:pt x="708" y="3904"/>
                        <a:pt x="692" y="3885"/>
                        <a:pt x="672" y="3879"/>
                      </a:cubicBezTo>
                      <a:cubicBezTo>
                        <a:pt x="639" y="3869"/>
                        <a:pt x="604" y="3867"/>
                        <a:pt x="570" y="3865"/>
                      </a:cubicBezTo>
                      <a:cubicBezTo>
                        <a:pt x="509" y="3863"/>
                        <a:pt x="454" y="3837"/>
                        <a:pt x="403" y="3809"/>
                      </a:cubicBezTo>
                      <a:cubicBezTo>
                        <a:pt x="358" y="3783"/>
                        <a:pt x="343" y="3730"/>
                        <a:pt x="325" y="3684"/>
                      </a:cubicBezTo>
                      <a:cubicBezTo>
                        <a:pt x="316" y="3662"/>
                        <a:pt x="315" y="3637"/>
                        <a:pt x="310" y="3614"/>
                      </a:cubicBezTo>
                      <a:cubicBezTo>
                        <a:pt x="298" y="3565"/>
                        <a:pt x="305" y="3515"/>
                        <a:pt x="297" y="3467"/>
                      </a:cubicBezTo>
                      <a:cubicBezTo>
                        <a:pt x="292" y="3439"/>
                        <a:pt x="292" y="3408"/>
                        <a:pt x="278" y="3381"/>
                      </a:cubicBezTo>
                      <a:cubicBezTo>
                        <a:pt x="273" y="3370"/>
                        <a:pt x="272" y="3356"/>
                        <a:pt x="274" y="3345"/>
                      </a:cubicBezTo>
                      <a:cubicBezTo>
                        <a:pt x="282" y="3286"/>
                        <a:pt x="257" y="3230"/>
                        <a:pt x="261" y="3172"/>
                      </a:cubicBezTo>
                      <a:cubicBezTo>
                        <a:pt x="234" y="3144"/>
                        <a:pt x="262" y="3103"/>
                        <a:pt x="238" y="3074"/>
                      </a:cubicBezTo>
                      <a:cubicBezTo>
                        <a:pt x="235" y="3071"/>
                        <a:pt x="242" y="3060"/>
                        <a:pt x="243" y="3053"/>
                      </a:cubicBezTo>
                      <a:cubicBezTo>
                        <a:pt x="244" y="3042"/>
                        <a:pt x="245" y="3030"/>
                        <a:pt x="244" y="3019"/>
                      </a:cubicBezTo>
                      <a:cubicBezTo>
                        <a:pt x="243" y="3011"/>
                        <a:pt x="235" y="3004"/>
                        <a:pt x="236" y="2997"/>
                      </a:cubicBezTo>
                      <a:cubicBezTo>
                        <a:pt x="243" y="2955"/>
                        <a:pt x="227" y="2915"/>
                        <a:pt x="220" y="2876"/>
                      </a:cubicBezTo>
                      <a:cubicBezTo>
                        <a:pt x="213" y="2831"/>
                        <a:pt x="211" y="2787"/>
                        <a:pt x="209" y="2742"/>
                      </a:cubicBezTo>
                      <a:cubicBezTo>
                        <a:pt x="209" y="2731"/>
                        <a:pt x="201" y="2720"/>
                        <a:pt x="195" y="2704"/>
                      </a:cubicBezTo>
                      <a:cubicBezTo>
                        <a:pt x="205" y="2702"/>
                        <a:pt x="215" y="2702"/>
                        <a:pt x="223" y="2699"/>
                      </a:cubicBezTo>
                      <a:cubicBezTo>
                        <a:pt x="241" y="2694"/>
                        <a:pt x="250" y="2682"/>
                        <a:pt x="248" y="2662"/>
                      </a:cubicBezTo>
                      <a:cubicBezTo>
                        <a:pt x="246" y="2625"/>
                        <a:pt x="247" y="2623"/>
                        <a:pt x="258" y="2607"/>
                      </a:cubicBezTo>
                      <a:cubicBezTo>
                        <a:pt x="260" y="2604"/>
                        <a:pt x="265" y="2602"/>
                        <a:pt x="267" y="2598"/>
                      </a:cubicBezTo>
                      <a:cubicBezTo>
                        <a:pt x="276" y="2578"/>
                        <a:pt x="294" y="2557"/>
                        <a:pt x="293" y="2537"/>
                      </a:cubicBezTo>
                      <a:cubicBezTo>
                        <a:pt x="290" y="2509"/>
                        <a:pt x="276" y="2481"/>
                        <a:pt x="263" y="2455"/>
                      </a:cubicBezTo>
                      <a:cubicBezTo>
                        <a:pt x="241" y="2414"/>
                        <a:pt x="208" y="2377"/>
                        <a:pt x="210" y="2325"/>
                      </a:cubicBezTo>
                      <a:cubicBezTo>
                        <a:pt x="210" y="2318"/>
                        <a:pt x="206" y="2309"/>
                        <a:pt x="200" y="2304"/>
                      </a:cubicBezTo>
                      <a:cubicBezTo>
                        <a:pt x="175" y="2279"/>
                        <a:pt x="166" y="2248"/>
                        <a:pt x="173" y="2214"/>
                      </a:cubicBezTo>
                      <a:cubicBezTo>
                        <a:pt x="181" y="2173"/>
                        <a:pt x="162" y="2139"/>
                        <a:pt x="137" y="2116"/>
                      </a:cubicBezTo>
                      <a:cubicBezTo>
                        <a:pt x="104" y="2085"/>
                        <a:pt x="109" y="2035"/>
                        <a:pt x="72" y="2008"/>
                      </a:cubicBezTo>
                      <a:cubicBezTo>
                        <a:pt x="68" y="2006"/>
                        <a:pt x="70" y="1985"/>
                        <a:pt x="76" y="1980"/>
                      </a:cubicBezTo>
                      <a:cubicBezTo>
                        <a:pt x="92" y="1966"/>
                        <a:pt x="101" y="1943"/>
                        <a:pt x="128" y="1938"/>
                      </a:cubicBezTo>
                      <a:cubicBezTo>
                        <a:pt x="144" y="1934"/>
                        <a:pt x="157" y="1918"/>
                        <a:pt x="172" y="1908"/>
                      </a:cubicBezTo>
                      <a:cubicBezTo>
                        <a:pt x="185" y="1899"/>
                        <a:pt x="207" y="1890"/>
                        <a:pt x="208" y="1880"/>
                      </a:cubicBezTo>
                      <a:cubicBezTo>
                        <a:pt x="210" y="1858"/>
                        <a:pt x="245" y="1867"/>
                        <a:pt x="238" y="1842"/>
                      </a:cubicBezTo>
                      <a:cubicBezTo>
                        <a:pt x="261" y="1818"/>
                        <a:pt x="285" y="1794"/>
                        <a:pt x="309" y="1771"/>
                      </a:cubicBezTo>
                      <a:cubicBezTo>
                        <a:pt x="330" y="1750"/>
                        <a:pt x="346" y="1729"/>
                        <a:pt x="350" y="1699"/>
                      </a:cubicBezTo>
                      <a:cubicBezTo>
                        <a:pt x="354" y="1674"/>
                        <a:pt x="372" y="1653"/>
                        <a:pt x="379" y="1628"/>
                      </a:cubicBezTo>
                      <a:cubicBezTo>
                        <a:pt x="385" y="1606"/>
                        <a:pt x="401" y="1587"/>
                        <a:pt x="400" y="1561"/>
                      </a:cubicBezTo>
                      <a:cubicBezTo>
                        <a:pt x="399" y="1506"/>
                        <a:pt x="409" y="1448"/>
                        <a:pt x="382" y="1398"/>
                      </a:cubicBezTo>
                      <a:cubicBezTo>
                        <a:pt x="371" y="1377"/>
                        <a:pt x="384" y="1354"/>
                        <a:pt x="363" y="1335"/>
                      </a:cubicBezTo>
                      <a:cubicBezTo>
                        <a:pt x="349" y="1321"/>
                        <a:pt x="351" y="1294"/>
                        <a:pt x="348" y="1272"/>
                      </a:cubicBezTo>
                      <a:cubicBezTo>
                        <a:pt x="345" y="1252"/>
                        <a:pt x="328" y="1234"/>
                        <a:pt x="316" y="1216"/>
                      </a:cubicBezTo>
                      <a:cubicBezTo>
                        <a:pt x="305" y="1199"/>
                        <a:pt x="294" y="1183"/>
                        <a:pt x="280" y="1168"/>
                      </a:cubicBezTo>
                      <a:cubicBezTo>
                        <a:pt x="261" y="1146"/>
                        <a:pt x="241" y="1125"/>
                        <a:pt x="213" y="1116"/>
                      </a:cubicBezTo>
                      <a:cubicBezTo>
                        <a:pt x="168" y="1101"/>
                        <a:pt x="133" y="1071"/>
                        <a:pt x="99" y="1039"/>
                      </a:cubicBezTo>
                      <a:cubicBezTo>
                        <a:pt x="80" y="1021"/>
                        <a:pt x="91" y="994"/>
                        <a:pt x="71" y="979"/>
                      </a:cubicBezTo>
                      <a:cubicBezTo>
                        <a:pt x="70" y="979"/>
                        <a:pt x="75" y="969"/>
                        <a:pt x="77" y="964"/>
                      </a:cubicBezTo>
                      <a:cubicBezTo>
                        <a:pt x="86" y="936"/>
                        <a:pt x="110" y="915"/>
                        <a:pt x="110" y="882"/>
                      </a:cubicBezTo>
                      <a:cubicBezTo>
                        <a:pt x="110" y="873"/>
                        <a:pt x="130" y="865"/>
                        <a:pt x="145" y="853"/>
                      </a:cubicBezTo>
                      <a:cubicBezTo>
                        <a:pt x="145" y="830"/>
                        <a:pt x="145" y="801"/>
                        <a:pt x="145" y="769"/>
                      </a:cubicBezTo>
                      <a:cubicBezTo>
                        <a:pt x="159" y="756"/>
                        <a:pt x="173" y="741"/>
                        <a:pt x="184" y="730"/>
                      </a:cubicBezTo>
                      <a:cubicBezTo>
                        <a:pt x="171" y="692"/>
                        <a:pt x="155" y="660"/>
                        <a:pt x="148" y="626"/>
                      </a:cubicBezTo>
                      <a:cubicBezTo>
                        <a:pt x="140" y="592"/>
                        <a:pt x="124" y="564"/>
                        <a:pt x="105" y="535"/>
                      </a:cubicBezTo>
                      <a:cubicBezTo>
                        <a:pt x="84" y="504"/>
                        <a:pt x="68" y="469"/>
                        <a:pt x="71" y="430"/>
                      </a:cubicBezTo>
                      <a:cubicBezTo>
                        <a:pt x="73" y="397"/>
                        <a:pt x="63" y="365"/>
                        <a:pt x="82" y="332"/>
                      </a:cubicBezTo>
                      <a:cubicBezTo>
                        <a:pt x="88" y="322"/>
                        <a:pt x="77" y="296"/>
                        <a:pt x="66" y="284"/>
                      </a:cubicBezTo>
                      <a:cubicBezTo>
                        <a:pt x="51" y="268"/>
                        <a:pt x="51" y="246"/>
                        <a:pt x="40" y="231"/>
                      </a:cubicBezTo>
                      <a:cubicBezTo>
                        <a:pt x="0" y="179"/>
                        <a:pt x="5" y="131"/>
                        <a:pt x="45" y="83"/>
                      </a:cubicBezTo>
                      <a:cubicBezTo>
                        <a:pt x="48" y="79"/>
                        <a:pt x="47" y="72"/>
                        <a:pt x="49" y="65"/>
                      </a:cubicBezTo>
                      <a:cubicBezTo>
                        <a:pt x="101" y="65"/>
                        <a:pt x="151" y="65"/>
                        <a:pt x="202" y="65"/>
                      </a:cubicBezTo>
                      <a:cubicBezTo>
                        <a:pt x="216" y="65"/>
                        <a:pt x="228" y="68"/>
                        <a:pt x="242" y="75"/>
                      </a:cubicBezTo>
                      <a:cubicBezTo>
                        <a:pt x="274" y="92"/>
                        <a:pt x="339" y="96"/>
                        <a:pt x="381" y="89"/>
                      </a:cubicBezTo>
                      <a:cubicBezTo>
                        <a:pt x="398" y="87"/>
                        <a:pt x="420" y="79"/>
                        <a:pt x="427" y="67"/>
                      </a:cubicBezTo>
                      <a:cubicBezTo>
                        <a:pt x="445" y="38"/>
                        <a:pt x="478" y="29"/>
                        <a:pt x="494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10">
                  <a:extLst>
                    <a:ext uri="{FF2B5EF4-FFF2-40B4-BE49-F238E27FC236}">
                      <a16:creationId xmlns:a16="http://schemas.microsoft.com/office/drawing/2014/main" id="{09BAE47B-A74B-C2F7-5886-1E8C8228FD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7712" y="1900479"/>
                  <a:ext cx="766977" cy="1568194"/>
                </a:xfrm>
                <a:custGeom>
                  <a:avLst/>
                  <a:gdLst>
                    <a:gd name="T0" fmla="*/ 1215 w 1710"/>
                    <a:gd name="T1" fmla="*/ 2309 h 3497"/>
                    <a:gd name="T2" fmla="*/ 1302 w 1710"/>
                    <a:gd name="T3" fmla="*/ 2412 h 3497"/>
                    <a:gd name="T4" fmla="*/ 1343 w 1710"/>
                    <a:gd name="T5" fmla="*/ 2515 h 3497"/>
                    <a:gd name="T6" fmla="*/ 1440 w 1710"/>
                    <a:gd name="T7" fmla="*/ 2716 h 3497"/>
                    <a:gd name="T8" fmla="*/ 1481 w 1710"/>
                    <a:gd name="T9" fmla="*/ 2819 h 3497"/>
                    <a:gd name="T10" fmla="*/ 1552 w 1710"/>
                    <a:gd name="T11" fmla="*/ 2980 h 3497"/>
                    <a:gd name="T12" fmla="*/ 1621 w 1710"/>
                    <a:gd name="T13" fmla="*/ 3122 h 3497"/>
                    <a:gd name="T14" fmla="*/ 1647 w 1710"/>
                    <a:gd name="T15" fmla="*/ 3253 h 3497"/>
                    <a:gd name="T16" fmla="*/ 1633 w 1710"/>
                    <a:gd name="T17" fmla="*/ 3374 h 3497"/>
                    <a:gd name="T18" fmla="*/ 1657 w 1710"/>
                    <a:gd name="T19" fmla="*/ 3497 h 3497"/>
                    <a:gd name="T20" fmla="*/ 1395 w 1710"/>
                    <a:gd name="T21" fmla="*/ 3419 h 3497"/>
                    <a:gd name="T22" fmla="*/ 1191 w 1710"/>
                    <a:gd name="T23" fmla="*/ 3345 h 3497"/>
                    <a:gd name="T24" fmla="*/ 1030 w 1710"/>
                    <a:gd name="T25" fmla="*/ 3291 h 3497"/>
                    <a:gd name="T26" fmla="*/ 800 w 1710"/>
                    <a:gd name="T27" fmla="*/ 3203 h 3497"/>
                    <a:gd name="T28" fmla="*/ 517 w 1710"/>
                    <a:gd name="T29" fmla="*/ 3092 h 3497"/>
                    <a:gd name="T30" fmla="*/ 443 w 1710"/>
                    <a:gd name="T31" fmla="*/ 3014 h 3497"/>
                    <a:gd name="T32" fmla="*/ 352 w 1710"/>
                    <a:gd name="T33" fmla="*/ 2881 h 3497"/>
                    <a:gd name="T34" fmla="*/ 291 w 1710"/>
                    <a:gd name="T35" fmla="*/ 2801 h 3497"/>
                    <a:gd name="T36" fmla="*/ 233 w 1710"/>
                    <a:gd name="T37" fmla="*/ 2647 h 3497"/>
                    <a:gd name="T38" fmla="*/ 168 w 1710"/>
                    <a:gd name="T39" fmla="*/ 2491 h 3497"/>
                    <a:gd name="T40" fmla="*/ 39 w 1710"/>
                    <a:gd name="T41" fmla="*/ 2356 h 3497"/>
                    <a:gd name="T42" fmla="*/ 34 w 1710"/>
                    <a:gd name="T43" fmla="*/ 2191 h 3497"/>
                    <a:gd name="T44" fmla="*/ 72 w 1710"/>
                    <a:gd name="T45" fmla="*/ 1995 h 3497"/>
                    <a:gd name="T46" fmla="*/ 7 w 1710"/>
                    <a:gd name="T47" fmla="*/ 1889 h 3497"/>
                    <a:gd name="T48" fmla="*/ 53 w 1710"/>
                    <a:gd name="T49" fmla="*/ 1818 h 3497"/>
                    <a:gd name="T50" fmla="*/ 0 w 1710"/>
                    <a:gd name="T51" fmla="*/ 1669 h 3497"/>
                    <a:gd name="T52" fmla="*/ 114 w 1710"/>
                    <a:gd name="T53" fmla="*/ 1419 h 3497"/>
                    <a:gd name="T54" fmla="*/ 261 w 1710"/>
                    <a:gd name="T55" fmla="*/ 1214 h 3497"/>
                    <a:gd name="T56" fmla="*/ 279 w 1710"/>
                    <a:gd name="T57" fmla="*/ 1072 h 3497"/>
                    <a:gd name="T58" fmla="*/ 165 w 1710"/>
                    <a:gd name="T59" fmla="*/ 804 h 3497"/>
                    <a:gd name="T60" fmla="*/ 177 w 1710"/>
                    <a:gd name="T61" fmla="*/ 516 h 3497"/>
                    <a:gd name="T62" fmla="*/ 165 w 1710"/>
                    <a:gd name="T63" fmla="*/ 407 h 3497"/>
                    <a:gd name="T64" fmla="*/ 139 w 1710"/>
                    <a:gd name="T65" fmla="*/ 234 h 3497"/>
                    <a:gd name="T66" fmla="*/ 85 w 1710"/>
                    <a:gd name="T67" fmla="*/ 0 h 3497"/>
                    <a:gd name="T68" fmla="*/ 338 w 1710"/>
                    <a:gd name="T69" fmla="*/ 155 h 3497"/>
                    <a:gd name="T70" fmla="*/ 790 w 1710"/>
                    <a:gd name="T71" fmla="*/ 409 h 3497"/>
                    <a:gd name="T72" fmla="*/ 1181 w 1710"/>
                    <a:gd name="T73" fmla="*/ 612 h 3497"/>
                    <a:gd name="T74" fmla="*/ 1570 w 1710"/>
                    <a:gd name="T75" fmla="*/ 774 h 3497"/>
                    <a:gd name="T76" fmla="*/ 1710 w 1710"/>
                    <a:gd name="T77" fmla="*/ 829 h 3497"/>
                    <a:gd name="T78" fmla="*/ 1596 w 1710"/>
                    <a:gd name="T79" fmla="*/ 1151 h 3497"/>
                    <a:gd name="T80" fmla="*/ 1498 w 1710"/>
                    <a:gd name="T81" fmla="*/ 1409 h 3497"/>
                    <a:gd name="T82" fmla="*/ 1353 w 1710"/>
                    <a:gd name="T83" fmla="*/ 1817 h 3497"/>
                    <a:gd name="T84" fmla="*/ 1301 w 1710"/>
                    <a:gd name="T85" fmla="*/ 1973 h 3497"/>
                    <a:gd name="T86" fmla="*/ 1230 w 1710"/>
                    <a:gd name="T87" fmla="*/ 2189 h 3497"/>
                    <a:gd name="T88" fmla="*/ 1202 w 1710"/>
                    <a:gd name="T89" fmla="*/ 2279 h 34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10" h="3497">
                      <a:moveTo>
                        <a:pt x="1202" y="2279"/>
                      </a:moveTo>
                      <a:cubicBezTo>
                        <a:pt x="1208" y="2292"/>
                        <a:pt x="1215" y="2300"/>
                        <a:pt x="1215" y="2309"/>
                      </a:cubicBezTo>
                      <a:cubicBezTo>
                        <a:pt x="1216" y="2323"/>
                        <a:pt x="1223" y="2326"/>
                        <a:pt x="1234" y="2334"/>
                      </a:cubicBezTo>
                      <a:cubicBezTo>
                        <a:pt x="1262" y="2353"/>
                        <a:pt x="1287" y="2379"/>
                        <a:pt x="1302" y="2412"/>
                      </a:cubicBezTo>
                      <a:cubicBezTo>
                        <a:pt x="1307" y="2421"/>
                        <a:pt x="1310" y="2430"/>
                        <a:pt x="1316" y="2438"/>
                      </a:cubicBezTo>
                      <a:cubicBezTo>
                        <a:pt x="1336" y="2460"/>
                        <a:pt x="1346" y="2485"/>
                        <a:pt x="1343" y="2515"/>
                      </a:cubicBezTo>
                      <a:cubicBezTo>
                        <a:pt x="1339" y="2551"/>
                        <a:pt x="1349" y="2581"/>
                        <a:pt x="1373" y="2611"/>
                      </a:cubicBezTo>
                      <a:cubicBezTo>
                        <a:pt x="1399" y="2643"/>
                        <a:pt x="1407" y="2687"/>
                        <a:pt x="1440" y="2716"/>
                      </a:cubicBezTo>
                      <a:cubicBezTo>
                        <a:pt x="1451" y="2726"/>
                        <a:pt x="1456" y="2749"/>
                        <a:pt x="1456" y="2766"/>
                      </a:cubicBezTo>
                      <a:cubicBezTo>
                        <a:pt x="1455" y="2790"/>
                        <a:pt x="1467" y="2803"/>
                        <a:pt x="1481" y="2819"/>
                      </a:cubicBezTo>
                      <a:cubicBezTo>
                        <a:pt x="1501" y="2843"/>
                        <a:pt x="1515" y="2871"/>
                        <a:pt x="1521" y="2904"/>
                      </a:cubicBezTo>
                      <a:cubicBezTo>
                        <a:pt x="1526" y="2931"/>
                        <a:pt x="1535" y="2956"/>
                        <a:pt x="1552" y="2980"/>
                      </a:cubicBezTo>
                      <a:cubicBezTo>
                        <a:pt x="1572" y="3010"/>
                        <a:pt x="1581" y="3048"/>
                        <a:pt x="1596" y="3082"/>
                      </a:cubicBezTo>
                      <a:cubicBezTo>
                        <a:pt x="1603" y="3096"/>
                        <a:pt x="1611" y="3110"/>
                        <a:pt x="1621" y="3122"/>
                      </a:cubicBezTo>
                      <a:cubicBezTo>
                        <a:pt x="1636" y="3142"/>
                        <a:pt x="1647" y="3161"/>
                        <a:pt x="1647" y="3187"/>
                      </a:cubicBezTo>
                      <a:cubicBezTo>
                        <a:pt x="1647" y="3209"/>
                        <a:pt x="1674" y="3231"/>
                        <a:pt x="1647" y="3253"/>
                      </a:cubicBezTo>
                      <a:cubicBezTo>
                        <a:pt x="1653" y="3286"/>
                        <a:pt x="1638" y="3317"/>
                        <a:pt x="1634" y="3349"/>
                      </a:cubicBezTo>
                      <a:cubicBezTo>
                        <a:pt x="1633" y="3357"/>
                        <a:pt x="1637" y="3368"/>
                        <a:pt x="1633" y="3374"/>
                      </a:cubicBezTo>
                      <a:cubicBezTo>
                        <a:pt x="1618" y="3394"/>
                        <a:pt x="1616" y="3413"/>
                        <a:pt x="1629" y="3436"/>
                      </a:cubicBezTo>
                      <a:cubicBezTo>
                        <a:pt x="1639" y="3454"/>
                        <a:pt x="1632" y="3482"/>
                        <a:pt x="1657" y="3497"/>
                      </a:cubicBezTo>
                      <a:cubicBezTo>
                        <a:pt x="1646" y="3496"/>
                        <a:pt x="1634" y="3496"/>
                        <a:pt x="1624" y="3493"/>
                      </a:cubicBezTo>
                      <a:cubicBezTo>
                        <a:pt x="1548" y="3466"/>
                        <a:pt x="1473" y="3439"/>
                        <a:pt x="1395" y="3419"/>
                      </a:cubicBezTo>
                      <a:cubicBezTo>
                        <a:pt x="1354" y="3408"/>
                        <a:pt x="1311" y="3396"/>
                        <a:pt x="1272" y="3380"/>
                      </a:cubicBezTo>
                      <a:cubicBezTo>
                        <a:pt x="1245" y="3369"/>
                        <a:pt x="1210" y="3374"/>
                        <a:pt x="1191" y="3345"/>
                      </a:cubicBezTo>
                      <a:cubicBezTo>
                        <a:pt x="1160" y="3351"/>
                        <a:pt x="1139" y="3328"/>
                        <a:pt x="1113" y="3320"/>
                      </a:cubicBezTo>
                      <a:cubicBezTo>
                        <a:pt x="1085" y="3310"/>
                        <a:pt x="1057" y="3302"/>
                        <a:pt x="1030" y="3291"/>
                      </a:cubicBezTo>
                      <a:cubicBezTo>
                        <a:pt x="1004" y="3281"/>
                        <a:pt x="981" y="3264"/>
                        <a:pt x="955" y="3257"/>
                      </a:cubicBezTo>
                      <a:cubicBezTo>
                        <a:pt x="902" y="3244"/>
                        <a:pt x="850" y="3225"/>
                        <a:pt x="800" y="3203"/>
                      </a:cubicBezTo>
                      <a:cubicBezTo>
                        <a:pt x="745" y="3179"/>
                        <a:pt x="687" y="3162"/>
                        <a:pt x="633" y="3135"/>
                      </a:cubicBezTo>
                      <a:cubicBezTo>
                        <a:pt x="596" y="3116"/>
                        <a:pt x="553" y="3114"/>
                        <a:pt x="517" y="3092"/>
                      </a:cubicBezTo>
                      <a:cubicBezTo>
                        <a:pt x="495" y="3080"/>
                        <a:pt x="470" y="3073"/>
                        <a:pt x="443" y="3063"/>
                      </a:cubicBezTo>
                      <a:cubicBezTo>
                        <a:pt x="443" y="3047"/>
                        <a:pt x="445" y="3030"/>
                        <a:pt x="443" y="3014"/>
                      </a:cubicBezTo>
                      <a:cubicBezTo>
                        <a:pt x="440" y="2994"/>
                        <a:pt x="434" y="2978"/>
                        <a:pt x="413" y="2963"/>
                      </a:cubicBezTo>
                      <a:cubicBezTo>
                        <a:pt x="387" y="2944"/>
                        <a:pt x="352" y="2925"/>
                        <a:pt x="352" y="2881"/>
                      </a:cubicBezTo>
                      <a:cubicBezTo>
                        <a:pt x="352" y="2873"/>
                        <a:pt x="337" y="2860"/>
                        <a:pt x="326" y="2855"/>
                      </a:cubicBezTo>
                      <a:cubicBezTo>
                        <a:pt x="300" y="2845"/>
                        <a:pt x="294" y="2824"/>
                        <a:pt x="291" y="2801"/>
                      </a:cubicBezTo>
                      <a:cubicBezTo>
                        <a:pt x="286" y="2755"/>
                        <a:pt x="264" y="2715"/>
                        <a:pt x="253" y="2671"/>
                      </a:cubicBezTo>
                      <a:cubicBezTo>
                        <a:pt x="250" y="2662"/>
                        <a:pt x="240" y="2655"/>
                        <a:pt x="233" y="2647"/>
                      </a:cubicBezTo>
                      <a:cubicBezTo>
                        <a:pt x="207" y="2620"/>
                        <a:pt x="180" y="2594"/>
                        <a:pt x="154" y="2568"/>
                      </a:cubicBezTo>
                      <a:cubicBezTo>
                        <a:pt x="159" y="2542"/>
                        <a:pt x="163" y="2516"/>
                        <a:pt x="168" y="2491"/>
                      </a:cubicBezTo>
                      <a:cubicBezTo>
                        <a:pt x="136" y="2473"/>
                        <a:pt x="106" y="2458"/>
                        <a:pt x="78" y="2440"/>
                      </a:cubicBezTo>
                      <a:cubicBezTo>
                        <a:pt x="56" y="2427"/>
                        <a:pt x="37" y="2389"/>
                        <a:pt x="39" y="2356"/>
                      </a:cubicBezTo>
                      <a:cubicBezTo>
                        <a:pt x="40" y="2321"/>
                        <a:pt x="32" y="2287"/>
                        <a:pt x="46" y="2251"/>
                      </a:cubicBezTo>
                      <a:cubicBezTo>
                        <a:pt x="52" y="2235"/>
                        <a:pt x="39" y="2211"/>
                        <a:pt x="34" y="2191"/>
                      </a:cubicBezTo>
                      <a:cubicBezTo>
                        <a:pt x="54" y="2173"/>
                        <a:pt x="71" y="2157"/>
                        <a:pt x="89" y="2141"/>
                      </a:cubicBezTo>
                      <a:cubicBezTo>
                        <a:pt x="83" y="2093"/>
                        <a:pt x="78" y="2047"/>
                        <a:pt x="72" y="1995"/>
                      </a:cubicBezTo>
                      <a:cubicBezTo>
                        <a:pt x="55" y="1973"/>
                        <a:pt x="33" y="1946"/>
                        <a:pt x="13" y="1918"/>
                      </a:cubicBezTo>
                      <a:cubicBezTo>
                        <a:pt x="8" y="1910"/>
                        <a:pt x="3" y="1894"/>
                        <a:pt x="7" y="1889"/>
                      </a:cubicBezTo>
                      <a:cubicBezTo>
                        <a:pt x="21" y="1872"/>
                        <a:pt x="1" y="1846"/>
                        <a:pt x="24" y="1833"/>
                      </a:cubicBezTo>
                      <a:cubicBezTo>
                        <a:pt x="33" y="1828"/>
                        <a:pt x="42" y="1824"/>
                        <a:pt x="53" y="1818"/>
                      </a:cubicBezTo>
                      <a:cubicBezTo>
                        <a:pt x="40" y="1786"/>
                        <a:pt x="29" y="1751"/>
                        <a:pt x="11" y="1722"/>
                      </a:cubicBezTo>
                      <a:cubicBezTo>
                        <a:pt x="1" y="1704"/>
                        <a:pt x="0" y="1687"/>
                        <a:pt x="0" y="1669"/>
                      </a:cubicBezTo>
                      <a:cubicBezTo>
                        <a:pt x="0" y="1610"/>
                        <a:pt x="0" y="1551"/>
                        <a:pt x="0" y="1491"/>
                      </a:cubicBezTo>
                      <a:cubicBezTo>
                        <a:pt x="29" y="1454"/>
                        <a:pt x="67" y="1430"/>
                        <a:pt x="114" y="1419"/>
                      </a:cubicBezTo>
                      <a:cubicBezTo>
                        <a:pt x="152" y="1410"/>
                        <a:pt x="174" y="1378"/>
                        <a:pt x="200" y="1352"/>
                      </a:cubicBezTo>
                      <a:cubicBezTo>
                        <a:pt x="204" y="1290"/>
                        <a:pt x="210" y="1279"/>
                        <a:pt x="261" y="1214"/>
                      </a:cubicBezTo>
                      <a:cubicBezTo>
                        <a:pt x="272" y="1201"/>
                        <a:pt x="276" y="1181"/>
                        <a:pt x="278" y="1164"/>
                      </a:cubicBezTo>
                      <a:cubicBezTo>
                        <a:pt x="281" y="1135"/>
                        <a:pt x="279" y="1105"/>
                        <a:pt x="279" y="1072"/>
                      </a:cubicBezTo>
                      <a:cubicBezTo>
                        <a:pt x="228" y="1026"/>
                        <a:pt x="202" y="960"/>
                        <a:pt x="170" y="899"/>
                      </a:cubicBezTo>
                      <a:cubicBezTo>
                        <a:pt x="176" y="867"/>
                        <a:pt x="131" y="838"/>
                        <a:pt x="165" y="804"/>
                      </a:cubicBezTo>
                      <a:cubicBezTo>
                        <a:pt x="158" y="734"/>
                        <a:pt x="205" y="671"/>
                        <a:pt x="190" y="599"/>
                      </a:cubicBezTo>
                      <a:cubicBezTo>
                        <a:pt x="185" y="572"/>
                        <a:pt x="182" y="544"/>
                        <a:pt x="177" y="516"/>
                      </a:cubicBezTo>
                      <a:cubicBezTo>
                        <a:pt x="173" y="490"/>
                        <a:pt x="189" y="462"/>
                        <a:pt x="166" y="438"/>
                      </a:cubicBezTo>
                      <a:cubicBezTo>
                        <a:pt x="161" y="432"/>
                        <a:pt x="165" y="418"/>
                        <a:pt x="165" y="407"/>
                      </a:cubicBezTo>
                      <a:cubicBezTo>
                        <a:pt x="165" y="376"/>
                        <a:pt x="171" y="342"/>
                        <a:pt x="163" y="313"/>
                      </a:cubicBezTo>
                      <a:cubicBezTo>
                        <a:pt x="156" y="287"/>
                        <a:pt x="160" y="256"/>
                        <a:pt x="139" y="234"/>
                      </a:cubicBezTo>
                      <a:cubicBezTo>
                        <a:pt x="152" y="179"/>
                        <a:pt x="112" y="134"/>
                        <a:pt x="112" y="80"/>
                      </a:cubicBezTo>
                      <a:cubicBezTo>
                        <a:pt x="113" y="56"/>
                        <a:pt x="96" y="32"/>
                        <a:pt x="85" y="0"/>
                      </a:cubicBezTo>
                      <a:cubicBezTo>
                        <a:pt x="104" y="11"/>
                        <a:pt x="119" y="18"/>
                        <a:pt x="132" y="26"/>
                      </a:cubicBezTo>
                      <a:cubicBezTo>
                        <a:pt x="200" y="70"/>
                        <a:pt x="270" y="111"/>
                        <a:pt x="338" y="155"/>
                      </a:cubicBezTo>
                      <a:cubicBezTo>
                        <a:pt x="423" y="209"/>
                        <a:pt x="508" y="265"/>
                        <a:pt x="597" y="310"/>
                      </a:cubicBezTo>
                      <a:cubicBezTo>
                        <a:pt x="661" y="343"/>
                        <a:pt x="728" y="372"/>
                        <a:pt x="790" y="409"/>
                      </a:cubicBezTo>
                      <a:cubicBezTo>
                        <a:pt x="861" y="451"/>
                        <a:pt x="941" y="477"/>
                        <a:pt x="1005" y="531"/>
                      </a:cubicBezTo>
                      <a:cubicBezTo>
                        <a:pt x="1067" y="550"/>
                        <a:pt x="1119" y="591"/>
                        <a:pt x="1181" y="612"/>
                      </a:cubicBezTo>
                      <a:cubicBezTo>
                        <a:pt x="1228" y="627"/>
                        <a:pt x="1274" y="651"/>
                        <a:pt x="1320" y="673"/>
                      </a:cubicBezTo>
                      <a:cubicBezTo>
                        <a:pt x="1401" y="712"/>
                        <a:pt x="1487" y="740"/>
                        <a:pt x="1570" y="774"/>
                      </a:cubicBezTo>
                      <a:cubicBezTo>
                        <a:pt x="1600" y="766"/>
                        <a:pt x="1609" y="805"/>
                        <a:pt x="1642" y="801"/>
                      </a:cubicBezTo>
                      <a:cubicBezTo>
                        <a:pt x="1664" y="799"/>
                        <a:pt x="1688" y="819"/>
                        <a:pt x="1710" y="829"/>
                      </a:cubicBezTo>
                      <a:cubicBezTo>
                        <a:pt x="1686" y="920"/>
                        <a:pt x="1643" y="1003"/>
                        <a:pt x="1621" y="1092"/>
                      </a:cubicBezTo>
                      <a:cubicBezTo>
                        <a:pt x="1616" y="1113"/>
                        <a:pt x="1607" y="1133"/>
                        <a:pt x="1596" y="1151"/>
                      </a:cubicBezTo>
                      <a:cubicBezTo>
                        <a:pt x="1569" y="1194"/>
                        <a:pt x="1563" y="1244"/>
                        <a:pt x="1548" y="1290"/>
                      </a:cubicBezTo>
                      <a:cubicBezTo>
                        <a:pt x="1534" y="1331"/>
                        <a:pt x="1511" y="1367"/>
                        <a:pt x="1498" y="1409"/>
                      </a:cubicBezTo>
                      <a:cubicBezTo>
                        <a:pt x="1470" y="1500"/>
                        <a:pt x="1437" y="1590"/>
                        <a:pt x="1406" y="1681"/>
                      </a:cubicBezTo>
                      <a:cubicBezTo>
                        <a:pt x="1390" y="1727"/>
                        <a:pt x="1377" y="1775"/>
                        <a:pt x="1353" y="1817"/>
                      </a:cubicBezTo>
                      <a:cubicBezTo>
                        <a:pt x="1340" y="1842"/>
                        <a:pt x="1354" y="1878"/>
                        <a:pt x="1320" y="1892"/>
                      </a:cubicBezTo>
                      <a:cubicBezTo>
                        <a:pt x="1314" y="1919"/>
                        <a:pt x="1311" y="1947"/>
                        <a:pt x="1301" y="1973"/>
                      </a:cubicBezTo>
                      <a:cubicBezTo>
                        <a:pt x="1282" y="2028"/>
                        <a:pt x="1257" y="2081"/>
                        <a:pt x="1237" y="2137"/>
                      </a:cubicBezTo>
                      <a:cubicBezTo>
                        <a:pt x="1231" y="2155"/>
                        <a:pt x="1224" y="2176"/>
                        <a:pt x="1230" y="2189"/>
                      </a:cubicBezTo>
                      <a:cubicBezTo>
                        <a:pt x="1248" y="2227"/>
                        <a:pt x="1230" y="2249"/>
                        <a:pt x="1207" y="2272"/>
                      </a:cubicBezTo>
                      <a:cubicBezTo>
                        <a:pt x="1205" y="2273"/>
                        <a:pt x="1204" y="2275"/>
                        <a:pt x="1202" y="2279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B978DCD9-2DCC-45DB-8E22-28A69552C6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5617" y="4935858"/>
                  <a:ext cx="1099105" cy="1171010"/>
                </a:xfrm>
                <a:custGeom>
                  <a:avLst/>
                  <a:gdLst>
                    <a:gd name="T0" fmla="*/ 462 w 2451"/>
                    <a:gd name="T1" fmla="*/ 1671 h 2608"/>
                    <a:gd name="T2" fmla="*/ 357 w 2451"/>
                    <a:gd name="T3" fmla="*/ 1577 h 2608"/>
                    <a:gd name="T4" fmla="*/ 290 w 2451"/>
                    <a:gd name="T5" fmla="*/ 1428 h 2608"/>
                    <a:gd name="T6" fmla="*/ 264 w 2451"/>
                    <a:gd name="T7" fmla="*/ 1324 h 2608"/>
                    <a:gd name="T8" fmla="*/ 173 w 2451"/>
                    <a:gd name="T9" fmla="*/ 1191 h 2608"/>
                    <a:gd name="T10" fmla="*/ 78 w 2451"/>
                    <a:gd name="T11" fmla="*/ 1072 h 2608"/>
                    <a:gd name="T12" fmla="*/ 20 w 2451"/>
                    <a:gd name="T13" fmla="*/ 989 h 2608"/>
                    <a:gd name="T14" fmla="*/ 69 w 2451"/>
                    <a:gd name="T15" fmla="*/ 923 h 2608"/>
                    <a:gd name="T16" fmla="*/ 269 w 2451"/>
                    <a:gd name="T17" fmla="*/ 959 h 2608"/>
                    <a:gd name="T18" fmla="*/ 360 w 2451"/>
                    <a:gd name="T19" fmla="*/ 971 h 2608"/>
                    <a:gd name="T20" fmla="*/ 519 w 2451"/>
                    <a:gd name="T21" fmla="*/ 998 h 2608"/>
                    <a:gd name="T22" fmla="*/ 650 w 2451"/>
                    <a:gd name="T23" fmla="*/ 1014 h 2608"/>
                    <a:gd name="T24" fmla="*/ 695 w 2451"/>
                    <a:gd name="T25" fmla="*/ 964 h 2608"/>
                    <a:gd name="T26" fmla="*/ 734 w 2451"/>
                    <a:gd name="T27" fmla="*/ 702 h 2608"/>
                    <a:gd name="T28" fmla="*/ 784 w 2451"/>
                    <a:gd name="T29" fmla="*/ 444 h 2608"/>
                    <a:gd name="T30" fmla="*/ 835 w 2451"/>
                    <a:gd name="T31" fmla="*/ 85 h 2608"/>
                    <a:gd name="T32" fmla="*/ 919 w 2451"/>
                    <a:gd name="T33" fmla="*/ 23 h 2608"/>
                    <a:gd name="T34" fmla="*/ 1096 w 2451"/>
                    <a:gd name="T35" fmla="*/ 38 h 2608"/>
                    <a:gd name="T36" fmla="*/ 1329 w 2451"/>
                    <a:gd name="T37" fmla="*/ 74 h 2608"/>
                    <a:gd name="T38" fmla="*/ 1306 w 2451"/>
                    <a:gd name="T39" fmla="*/ 340 h 2608"/>
                    <a:gd name="T40" fmla="*/ 1294 w 2451"/>
                    <a:gd name="T41" fmla="*/ 514 h 2608"/>
                    <a:gd name="T42" fmla="*/ 1422 w 2451"/>
                    <a:gd name="T43" fmla="*/ 590 h 2608"/>
                    <a:gd name="T44" fmla="*/ 1529 w 2451"/>
                    <a:gd name="T45" fmla="*/ 636 h 2608"/>
                    <a:gd name="T46" fmla="*/ 1670 w 2451"/>
                    <a:gd name="T47" fmla="*/ 690 h 2608"/>
                    <a:gd name="T48" fmla="*/ 1763 w 2451"/>
                    <a:gd name="T49" fmla="*/ 727 h 2608"/>
                    <a:gd name="T50" fmla="*/ 2147 w 2451"/>
                    <a:gd name="T51" fmla="*/ 745 h 2608"/>
                    <a:gd name="T52" fmla="*/ 2345 w 2451"/>
                    <a:gd name="T53" fmla="*/ 834 h 2608"/>
                    <a:gd name="T54" fmla="*/ 2379 w 2451"/>
                    <a:gd name="T55" fmla="*/ 1152 h 2608"/>
                    <a:gd name="T56" fmla="*/ 2441 w 2451"/>
                    <a:gd name="T57" fmla="*/ 1373 h 2608"/>
                    <a:gd name="T58" fmla="*/ 2405 w 2451"/>
                    <a:gd name="T59" fmla="*/ 1560 h 2608"/>
                    <a:gd name="T60" fmla="*/ 2353 w 2451"/>
                    <a:gd name="T61" fmla="*/ 1758 h 2608"/>
                    <a:gd name="T62" fmla="*/ 2235 w 2451"/>
                    <a:gd name="T63" fmla="*/ 1805 h 2608"/>
                    <a:gd name="T64" fmla="*/ 2045 w 2451"/>
                    <a:gd name="T65" fmla="*/ 1923 h 2608"/>
                    <a:gd name="T66" fmla="*/ 1886 w 2451"/>
                    <a:gd name="T67" fmla="*/ 2013 h 2608"/>
                    <a:gd name="T68" fmla="*/ 1683 w 2451"/>
                    <a:gd name="T69" fmla="*/ 2227 h 2608"/>
                    <a:gd name="T70" fmla="*/ 1658 w 2451"/>
                    <a:gd name="T71" fmla="*/ 2301 h 2608"/>
                    <a:gd name="T72" fmla="*/ 1669 w 2451"/>
                    <a:gd name="T73" fmla="*/ 2536 h 2608"/>
                    <a:gd name="T74" fmla="*/ 1666 w 2451"/>
                    <a:gd name="T75" fmla="*/ 2608 h 2608"/>
                    <a:gd name="T76" fmla="*/ 1527 w 2451"/>
                    <a:gd name="T77" fmla="*/ 2531 h 2608"/>
                    <a:gd name="T78" fmla="*/ 1343 w 2451"/>
                    <a:gd name="T79" fmla="*/ 2457 h 2608"/>
                    <a:gd name="T80" fmla="*/ 1267 w 2451"/>
                    <a:gd name="T81" fmla="*/ 2360 h 2608"/>
                    <a:gd name="T82" fmla="*/ 1228 w 2451"/>
                    <a:gd name="T83" fmla="*/ 2275 h 2608"/>
                    <a:gd name="T84" fmla="*/ 1186 w 2451"/>
                    <a:gd name="T85" fmla="*/ 2089 h 2608"/>
                    <a:gd name="T86" fmla="*/ 1049 w 2451"/>
                    <a:gd name="T87" fmla="*/ 1804 h 2608"/>
                    <a:gd name="T88" fmla="*/ 916 w 2451"/>
                    <a:gd name="T89" fmla="*/ 1595 h 2608"/>
                    <a:gd name="T90" fmla="*/ 775 w 2451"/>
                    <a:gd name="T91" fmla="*/ 1554 h 2608"/>
                    <a:gd name="T92" fmla="*/ 651 w 2451"/>
                    <a:gd name="T93" fmla="*/ 1569 h 2608"/>
                    <a:gd name="T94" fmla="*/ 555 w 2451"/>
                    <a:gd name="T95" fmla="*/ 1708 h 2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451" h="2608">
                      <a:moveTo>
                        <a:pt x="555" y="1708"/>
                      </a:moveTo>
                      <a:cubicBezTo>
                        <a:pt x="521" y="1713"/>
                        <a:pt x="488" y="1701"/>
                        <a:pt x="462" y="1671"/>
                      </a:cubicBezTo>
                      <a:cubicBezTo>
                        <a:pt x="447" y="1654"/>
                        <a:pt x="414" y="1654"/>
                        <a:pt x="413" y="1622"/>
                      </a:cubicBezTo>
                      <a:cubicBezTo>
                        <a:pt x="386" y="1618"/>
                        <a:pt x="373" y="1595"/>
                        <a:pt x="357" y="1577"/>
                      </a:cubicBezTo>
                      <a:cubicBezTo>
                        <a:pt x="333" y="1552"/>
                        <a:pt x="313" y="1523"/>
                        <a:pt x="290" y="1494"/>
                      </a:cubicBezTo>
                      <a:cubicBezTo>
                        <a:pt x="290" y="1474"/>
                        <a:pt x="290" y="1451"/>
                        <a:pt x="290" y="1428"/>
                      </a:cubicBezTo>
                      <a:cubicBezTo>
                        <a:pt x="290" y="1411"/>
                        <a:pt x="289" y="1397"/>
                        <a:pt x="278" y="1382"/>
                      </a:cubicBezTo>
                      <a:cubicBezTo>
                        <a:pt x="268" y="1366"/>
                        <a:pt x="261" y="1346"/>
                        <a:pt x="264" y="1324"/>
                      </a:cubicBezTo>
                      <a:cubicBezTo>
                        <a:pt x="268" y="1296"/>
                        <a:pt x="255" y="1273"/>
                        <a:pt x="235" y="1254"/>
                      </a:cubicBezTo>
                      <a:cubicBezTo>
                        <a:pt x="214" y="1233"/>
                        <a:pt x="193" y="1213"/>
                        <a:pt x="173" y="1191"/>
                      </a:cubicBezTo>
                      <a:cubicBezTo>
                        <a:pt x="148" y="1164"/>
                        <a:pt x="124" y="1136"/>
                        <a:pt x="101" y="1107"/>
                      </a:cubicBezTo>
                      <a:cubicBezTo>
                        <a:pt x="92" y="1096"/>
                        <a:pt x="87" y="1083"/>
                        <a:pt x="78" y="1072"/>
                      </a:cubicBezTo>
                      <a:cubicBezTo>
                        <a:pt x="66" y="1056"/>
                        <a:pt x="47" y="1047"/>
                        <a:pt x="48" y="1021"/>
                      </a:cubicBezTo>
                      <a:cubicBezTo>
                        <a:pt x="48" y="1010"/>
                        <a:pt x="30" y="999"/>
                        <a:pt x="20" y="989"/>
                      </a:cubicBezTo>
                      <a:cubicBezTo>
                        <a:pt x="0" y="967"/>
                        <a:pt x="0" y="967"/>
                        <a:pt x="0" y="928"/>
                      </a:cubicBezTo>
                      <a:cubicBezTo>
                        <a:pt x="21" y="904"/>
                        <a:pt x="47" y="944"/>
                        <a:pt x="69" y="923"/>
                      </a:cubicBezTo>
                      <a:cubicBezTo>
                        <a:pt x="87" y="945"/>
                        <a:pt x="112" y="935"/>
                        <a:pt x="133" y="935"/>
                      </a:cubicBezTo>
                      <a:cubicBezTo>
                        <a:pt x="180" y="935"/>
                        <a:pt x="225" y="943"/>
                        <a:pt x="269" y="959"/>
                      </a:cubicBezTo>
                      <a:cubicBezTo>
                        <a:pt x="277" y="961"/>
                        <a:pt x="286" y="959"/>
                        <a:pt x="294" y="961"/>
                      </a:cubicBezTo>
                      <a:cubicBezTo>
                        <a:pt x="316" y="964"/>
                        <a:pt x="338" y="955"/>
                        <a:pt x="360" y="971"/>
                      </a:cubicBezTo>
                      <a:cubicBezTo>
                        <a:pt x="376" y="983"/>
                        <a:pt x="401" y="974"/>
                        <a:pt x="424" y="983"/>
                      </a:cubicBezTo>
                      <a:cubicBezTo>
                        <a:pt x="452" y="993"/>
                        <a:pt x="487" y="990"/>
                        <a:pt x="519" y="998"/>
                      </a:cubicBezTo>
                      <a:cubicBezTo>
                        <a:pt x="554" y="1006"/>
                        <a:pt x="591" y="1006"/>
                        <a:pt x="627" y="1014"/>
                      </a:cubicBezTo>
                      <a:cubicBezTo>
                        <a:pt x="636" y="1016"/>
                        <a:pt x="640" y="1022"/>
                        <a:pt x="650" y="1014"/>
                      </a:cubicBezTo>
                      <a:cubicBezTo>
                        <a:pt x="658" y="1007"/>
                        <a:pt x="676" y="1010"/>
                        <a:pt x="682" y="1003"/>
                      </a:cubicBezTo>
                      <a:cubicBezTo>
                        <a:pt x="690" y="993"/>
                        <a:pt x="694" y="978"/>
                        <a:pt x="695" y="964"/>
                      </a:cubicBezTo>
                      <a:cubicBezTo>
                        <a:pt x="701" y="904"/>
                        <a:pt x="717" y="846"/>
                        <a:pt x="723" y="785"/>
                      </a:cubicBezTo>
                      <a:cubicBezTo>
                        <a:pt x="726" y="758"/>
                        <a:pt x="731" y="730"/>
                        <a:pt x="734" y="702"/>
                      </a:cubicBezTo>
                      <a:cubicBezTo>
                        <a:pt x="736" y="676"/>
                        <a:pt x="738" y="649"/>
                        <a:pt x="747" y="625"/>
                      </a:cubicBezTo>
                      <a:cubicBezTo>
                        <a:pt x="769" y="566"/>
                        <a:pt x="749" y="499"/>
                        <a:pt x="784" y="444"/>
                      </a:cubicBezTo>
                      <a:cubicBezTo>
                        <a:pt x="780" y="388"/>
                        <a:pt x="790" y="335"/>
                        <a:pt x="809" y="283"/>
                      </a:cubicBezTo>
                      <a:cubicBezTo>
                        <a:pt x="798" y="215"/>
                        <a:pt x="841" y="153"/>
                        <a:pt x="835" y="85"/>
                      </a:cubicBezTo>
                      <a:cubicBezTo>
                        <a:pt x="855" y="65"/>
                        <a:pt x="843" y="38"/>
                        <a:pt x="850" y="10"/>
                      </a:cubicBezTo>
                      <a:cubicBezTo>
                        <a:pt x="873" y="16"/>
                        <a:pt x="897" y="0"/>
                        <a:pt x="919" y="23"/>
                      </a:cubicBezTo>
                      <a:cubicBezTo>
                        <a:pt x="923" y="27"/>
                        <a:pt x="935" y="23"/>
                        <a:pt x="944" y="23"/>
                      </a:cubicBezTo>
                      <a:cubicBezTo>
                        <a:pt x="995" y="27"/>
                        <a:pt x="1047" y="25"/>
                        <a:pt x="1096" y="38"/>
                      </a:cubicBezTo>
                      <a:cubicBezTo>
                        <a:pt x="1135" y="48"/>
                        <a:pt x="1173" y="44"/>
                        <a:pt x="1212" y="49"/>
                      </a:cubicBezTo>
                      <a:cubicBezTo>
                        <a:pt x="1251" y="55"/>
                        <a:pt x="1289" y="66"/>
                        <a:pt x="1329" y="74"/>
                      </a:cubicBezTo>
                      <a:cubicBezTo>
                        <a:pt x="1329" y="120"/>
                        <a:pt x="1339" y="165"/>
                        <a:pt x="1326" y="203"/>
                      </a:cubicBezTo>
                      <a:cubicBezTo>
                        <a:pt x="1310" y="248"/>
                        <a:pt x="1322" y="294"/>
                        <a:pt x="1306" y="340"/>
                      </a:cubicBezTo>
                      <a:cubicBezTo>
                        <a:pt x="1292" y="381"/>
                        <a:pt x="1304" y="432"/>
                        <a:pt x="1303" y="478"/>
                      </a:cubicBezTo>
                      <a:cubicBezTo>
                        <a:pt x="1303" y="489"/>
                        <a:pt x="1298" y="500"/>
                        <a:pt x="1294" y="514"/>
                      </a:cubicBezTo>
                      <a:cubicBezTo>
                        <a:pt x="1309" y="543"/>
                        <a:pt x="1344" y="545"/>
                        <a:pt x="1374" y="555"/>
                      </a:cubicBezTo>
                      <a:cubicBezTo>
                        <a:pt x="1393" y="562"/>
                        <a:pt x="1412" y="567"/>
                        <a:pt x="1422" y="590"/>
                      </a:cubicBezTo>
                      <a:cubicBezTo>
                        <a:pt x="1430" y="607"/>
                        <a:pt x="1447" y="626"/>
                        <a:pt x="1473" y="619"/>
                      </a:cubicBezTo>
                      <a:cubicBezTo>
                        <a:pt x="1486" y="642"/>
                        <a:pt x="1513" y="623"/>
                        <a:pt x="1529" y="636"/>
                      </a:cubicBezTo>
                      <a:cubicBezTo>
                        <a:pt x="1546" y="651"/>
                        <a:pt x="1565" y="644"/>
                        <a:pt x="1583" y="643"/>
                      </a:cubicBezTo>
                      <a:cubicBezTo>
                        <a:pt x="1622" y="642"/>
                        <a:pt x="1645" y="668"/>
                        <a:pt x="1670" y="690"/>
                      </a:cubicBezTo>
                      <a:cubicBezTo>
                        <a:pt x="1674" y="693"/>
                        <a:pt x="1673" y="701"/>
                        <a:pt x="1674" y="707"/>
                      </a:cubicBezTo>
                      <a:cubicBezTo>
                        <a:pt x="1706" y="707"/>
                        <a:pt x="1734" y="710"/>
                        <a:pt x="1763" y="727"/>
                      </a:cubicBezTo>
                      <a:cubicBezTo>
                        <a:pt x="1785" y="740"/>
                        <a:pt x="1814" y="747"/>
                        <a:pt x="1843" y="746"/>
                      </a:cubicBezTo>
                      <a:cubicBezTo>
                        <a:pt x="1945" y="744"/>
                        <a:pt x="2046" y="746"/>
                        <a:pt x="2147" y="745"/>
                      </a:cubicBezTo>
                      <a:cubicBezTo>
                        <a:pt x="2192" y="745"/>
                        <a:pt x="2229" y="765"/>
                        <a:pt x="2262" y="788"/>
                      </a:cubicBezTo>
                      <a:cubicBezTo>
                        <a:pt x="2289" y="807"/>
                        <a:pt x="2316" y="822"/>
                        <a:pt x="2345" y="834"/>
                      </a:cubicBezTo>
                      <a:cubicBezTo>
                        <a:pt x="2379" y="847"/>
                        <a:pt x="2380" y="846"/>
                        <a:pt x="2380" y="880"/>
                      </a:cubicBezTo>
                      <a:cubicBezTo>
                        <a:pt x="2380" y="971"/>
                        <a:pt x="2383" y="1061"/>
                        <a:pt x="2379" y="1152"/>
                      </a:cubicBezTo>
                      <a:cubicBezTo>
                        <a:pt x="2377" y="1209"/>
                        <a:pt x="2390" y="1260"/>
                        <a:pt x="2417" y="1308"/>
                      </a:cubicBezTo>
                      <a:cubicBezTo>
                        <a:pt x="2429" y="1328"/>
                        <a:pt x="2435" y="1352"/>
                        <a:pt x="2441" y="1373"/>
                      </a:cubicBezTo>
                      <a:cubicBezTo>
                        <a:pt x="2450" y="1406"/>
                        <a:pt x="2451" y="1445"/>
                        <a:pt x="2429" y="1474"/>
                      </a:cubicBezTo>
                      <a:cubicBezTo>
                        <a:pt x="2408" y="1501"/>
                        <a:pt x="2404" y="1529"/>
                        <a:pt x="2405" y="1560"/>
                      </a:cubicBezTo>
                      <a:cubicBezTo>
                        <a:pt x="2406" y="1590"/>
                        <a:pt x="2403" y="1618"/>
                        <a:pt x="2387" y="1647"/>
                      </a:cubicBezTo>
                      <a:cubicBezTo>
                        <a:pt x="2369" y="1679"/>
                        <a:pt x="2364" y="1718"/>
                        <a:pt x="2353" y="1758"/>
                      </a:cubicBezTo>
                      <a:cubicBezTo>
                        <a:pt x="2326" y="1759"/>
                        <a:pt x="2296" y="1754"/>
                        <a:pt x="2273" y="1772"/>
                      </a:cubicBezTo>
                      <a:cubicBezTo>
                        <a:pt x="2260" y="1782"/>
                        <a:pt x="2246" y="1789"/>
                        <a:pt x="2235" y="1805"/>
                      </a:cubicBezTo>
                      <a:cubicBezTo>
                        <a:pt x="2204" y="1851"/>
                        <a:pt x="2156" y="1879"/>
                        <a:pt x="2104" y="1897"/>
                      </a:cubicBezTo>
                      <a:cubicBezTo>
                        <a:pt x="2083" y="1904"/>
                        <a:pt x="2073" y="1934"/>
                        <a:pt x="2045" y="1923"/>
                      </a:cubicBezTo>
                      <a:cubicBezTo>
                        <a:pt x="2026" y="1954"/>
                        <a:pt x="1988" y="1949"/>
                        <a:pt x="1962" y="1967"/>
                      </a:cubicBezTo>
                      <a:cubicBezTo>
                        <a:pt x="1937" y="1984"/>
                        <a:pt x="1906" y="1993"/>
                        <a:pt x="1886" y="2013"/>
                      </a:cubicBezTo>
                      <a:cubicBezTo>
                        <a:pt x="1852" y="2048"/>
                        <a:pt x="1806" y="2069"/>
                        <a:pt x="1772" y="2105"/>
                      </a:cubicBezTo>
                      <a:cubicBezTo>
                        <a:pt x="1738" y="2142"/>
                        <a:pt x="1706" y="2181"/>
                        <a:pt x="1683" y="2227"/>
                      </a:cubicBezTo>
                      <a:cubicBezTo>
                        <a:pt x="1678" y="2237"/>
                        <a:pt x="1665" y="2245"/>
                        <a:pt x="1662" y="2256"/>
                      </a:cubicBezTo>
                      <a:cubicBezTo>
                        <a:pt x="1658" y="2270"/>
                        <a:pt x="1639" y="2284"/>
                        <a:pt x="1658" y="2301"/>
                      </a:cubicBezTo>
                      <a:cubicBezTo>
                        <a:pt x="1661" y="2304"/>
                        <a:pt x="1658" y="2313"/>
                        <a:pt x="1658" y="2320"/>
                      </a:cubicBezTo>
                      <a:cubicBezTo>
                        <a:pt x="1662" y="2392"/>
                        <a:pt x="1668" y="2464"/>
                        <a:pt x="1669" y="2536"/>
                      </a:cubicBezTo>
                      <a:cubicBezTo>
                        <a:pt x="1669" y="2550"/>
                        <a:pt x="1692" y="2556"/>
                        <a:pt x="1675" y="2572"/>
                      </a:cubicBezTo>
                      <a:cubicBezTo>
                        <a:pt x="1668" y="2579"/>
                        <a:pt x="1669" y="2595"/>
                        <a:pt x="1666" y="2608"/>
                      </a:cubicBezTo>
                      <a:cubicBezTo>
                        <a:pt x="1642" y="2588"/>
                        <a:pt x="1619" y="2568"/>
                        <a:pt x="1595" y="2551"/>
                      </a:cubicBezTo>
                      <a:cubicBezTo>
                        <a:pt x="1575" y="2537"/>
                        <a:pt x="1553" y="2528"/>
                        <a:pt x="1527" y="2531"/>
                      </a:cubicBezTo>
                      <a:cubicBezTo>
                        <a:pt x="1486" y="2536"/>
                        <a:pt x="1453" y="2523"/>
                        <a:pt x="1421" y="2494"/>
                      </a:cubicBezTo>
                      <a:cubicBezTo>
                        <a:pt x="1401" y="2475"/>
                        <a:pt x="1371" y="2462"/>
                        <a:pt x="1343" y="2457"/>
                      </a:cubicBezTo>
                      <a:cubicBezTo>
                        <a:pt x="1314" y="2451"/>
                        <a:pt x="1301" y="2437"/>
                        <a:pt x="1290" y="2413"/>
                      </a:cubicBezTo>
                      <a:cubicBezTo>
                        <a:pt x="1283" y="2395"/>
                        <a:pt x="1267" y="2378"/>
                        <a:pt x="1267" y="2360"/>
                      </a:cubicBezTo>
                      <a:cubicBezTo>
                        <a:pt x="1268" y="2329"/>
                        <a:pt x="1257" y="2309"/>
                        <a:pt x="1234" y="2291"/>
                      </a:cubicBezTo>
                      <a:cubicBezTo>
                        <a:pt x="1230" y="2287"/>
                        <a:pt x="1227" y="2280"/>
                        <a:pt x="1228" y="2275"/>
                      </a:cubicBezTo>
                      <a:cubicBezTo>
                        <a:pt x="1233" y="2237"/>
                        <a:pt x="1219" y="2202"/>
                        <a:pt x="1214" y="2166"/>
                      </a:cubicBezTo>
                      <a:cubicBezTo>
                        <a:pt x="1211" y="2138"/>
                        <a:pt x="1203" y="2113"/>
                        <a:pt x="1186" y="2089"/>
                      </a:cubicBezTo>
                      <a:cubicBezTo>
                        <a:pt x="1158" y="2053"/>
                        <a:pt x="1136" y="2013"/>
                        <a:pt x="1114" y="1973"/>
                      </a:cubicBezTo>
                      <a:cubicBezTo>
                        <a:pt x="1083" y="1920"/>
                        <a:pt x="1070" y="1861"/>
                        <a:pt x="1049" y="1804"/>
                      </a:cubicBezTo>
                      <a:cubicBezTo>
                        <a:pt x="1033" y="1760"/>
                        <a:pt x="1008" y="1720"/>
                        <a:pt x="987" y="1678"/>
                      </a:cubicBezTo>
                      <a:cubicBezTo>
                        <a:pt x="947" y="1663"/>
                        <a:pt x="935" y="1627"/>
                        <a:pt x="916" y="1595"/>
                      </a:cubicBezTo>
                      <a:cubicBezTo>
                        <a:pt x="908" y="1582"/>
                        <a:pt x="887" y="1573"/>
                        <a:pt x="870" y="1569"/>
                      </a:cubicBezTo>
                      <a:cubicBezTo>
                        <a:pt x="839" y="1562"/>
                        <a:pt x="803" y="1567"/>
                        <a:pt x="775" y="1554"/>
                      </a:cubicBezTo>
                      <a:cubicBezTo>
                        <a:pt x="737" y="1538"/>
                        <a:pt x="705" y="1566"/>
                        <a:pt x="670" y="1557"/>
                      </a:cubicBezTo>
                      <a:cubicBezTo>
                        <a:pt x="665" y="1555"/>
                        <a:pt x="655" y="1563"/>
                        <a:pt x="651" y="1569"/>
                      </a:cubicBezTo>
                      <a:cubicBezTo>
                        <a:pt x="643" y="1580"/>
                        <a:pt x="637" y="1593"/>
                        <a:pt x="632" y="1606"/>
                      </a:cubicBezTo>
                      <a:cubicBezTo>
                        <a:pt x="619" y="1645"/>
                        <a:pt x="601" y="1681"/>
                        <a:pt x="555" y="170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18">
                  <a:extLst>
                    <a:ext uri="{FF2B5EF4-FFF2-40B4-BE49-F238E27FC236}">
                      <a16:creationId xmlns:a16="http://schemas.microsoft.com/office/drawing/2014/main" id="{C39792D7-7D8B-D1C0-F948-23D96C3F00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2896" y="3927489"/>
                  <a:ext cx="576944" cy="1165874"/>
                </a:xfrm>
                <a:custGeom>
                  <a:avLst/>
                  <a:gdLst>
                    <a:gd name="T0" fmla="*/ 1256 w 1288"/>
                    <a:gd name="T1" fmla="*/ 2297 h 2599"/>
                    <a:gd name="T2" fmla="*/ 1173 w 1288"/>
                    <a:gd name="T3" fmla="*/ 2398 h 2599"/>
                    <a:gd name="T4" fmla="*/ 1124 w 1288"/>
                    <a:gd name="T5" fmla="*/ 2512 h 2599"/>
                    <a:gd name="T6" fmla="*/ 1119 w 1288"/>
                    <a:gd name="T7" fmla="*/ 2569 h 2599"/>
                    <a:gd name="T8" fmla="*/ 980 w 1288"/>
                    <a:gd name="T9" fmla="*/ 2572 h 2599"/>
                    <a:gd name="T10" fmla="*/ 728 w 1288"/>
                    <a:gd name="T11" fmla="*/ 2509 h 2599"/>
                    <a:gd name="T12" fmla="*/ 649 w 1288"/>
                    <a:gd name="T13" fmla="*/ 2450 h 2599"/>
                    <a:gd name="T14" fmla="*/ 648 w 1288"/>
                    <a:gd name="T15" fmla="*/ 2359 h 2599"/>
                    <a:gd name="T16" fmla="*/ 620 w 1288"/>
                    <a:gd name="T17" fmla="*/ 2249 h 2599"/>
                    <a:gd name="T18" fmla="*/ 537 w 1288"/>
                    <a:gd name="T19" fmla="*/ 2147 h 2599"/>
                    <a:gd name="T20" fmla="*/ 444 w 1288"/>
                    <a:gd name="T21" fmla="*/ 2044 h 2599"/>
                    <a:gd name="T22" fmla="*/ 347 w 1288"/>
                    <a:gd name="T23" fmla="*/ 1935 h 2599"/>
                    <a:gd name="T24" fmla="*/ 181 w 1288"/>
                    <a:gd name="T25" fmla="*/ 1826 h 2599"/>
                    <a:gd name="T26" fmla="*/ 189 w 1288"/>
                    <a:gd name="T27" fmla="*/ 1752 h 2599"/>
                    <a:gd name="T28" fmla="*/ 185 w 1288"/>
                    <a:gd name="T29" fmla="*/ 1588 h 2599"/>
                    <a:gd name="T30" fmla="*/ 156 w 1288"/>
                    <a:gd name="T31" fmla="*/ 1492 h 2599"/>
                    <a:gd name="T32" fmla="*/ 112 w 1288"/>
                    <a:gd name="T33" fmla="*/ 1320 h 2599"/>
                    <a:gd name="T34" fmla="*/ 92 w 1288"/>
                    <a:gd name="T35" fmla="*/ 1122 h 2599"/>
                    <a:gd name="T36" fmla="*/ 130 w 1288"/>
                    <a:gd name="T37" fmla="*/ 1023 h 2599"/>
                    <a:gd name="T38" fmla="*/ 107 w 1288"/>
                    <a:gd name="T39" fmla="*/ 938 h 2599"/>
                    <a:gd name="T40" fmla="*/ 65 w 1288"/>
                    <a:gd name="T41" fmla="*/ 845 h 2599"/>
                    <a:gd name="T42" fmla="*/ 8 w 1288"/>
                    <a:gd name="T43" fmla="*/ 674 h 2599"/>
                    <a:gd name="T44" fmla="*/ 64 w 1288"/>
                    <a:gd name="T45" fmla="*/ 454 h 2599"/>
                    <a:gd name="T46" fmla="*/ 32 w 1288"/>
                    <a:gd name="T47" fmla="*/ 314 h 2599"/>
                    <a:gd name="T48" fmla="*/ 156 w 1288"/>
                    <a:gd name="T49" fmla="*/ 132 h 2599"/>
                    <a:gd name="T50" fmla="*/ 226 w 1288"/>
                    <a:gd name="T51" fmla="*/ 18 h 2599"/>
                    <a:gd name="T52" fmla="*/ 376 w 1288"/>
                    <a:gd name="T53" fmla="*/ 68 h 2599"/>
                    <a:gd name="T54" fmla="*/ 586 w 1288"/>
                    <a:gd name="T55" fmla="*/ 143 h 2599"/>
                    <a:gd name="T56" fmla="*/ 839 w 1288"/>
                    <a:gd name="T57" fmla="*/ 235 h 2599"/>
                    <a:gd name="T58" fmla="*/ 809 w 1288"/>
                    <a:gd name="T59" fmla="*/ 358 h 2599"/>
                    <a:gd name="T60" fmla="*/ 745 w 1288"/>
                    <a:gd name="T61" fmla="*/ 528 h 2599"/>
                    <a:gd name="T62" fmla="*/ 675 w 1288"/>
                    <a:gd name="T63" fmla="*/ 708 h 2599"/>
                    <a:gd name="T64" fmla="*/ 649 w 1288"/>
                    <a:gd name="T65" fmla="*/ 967 h 2599"/>
                    <a:gd name="T66" fmla="*/ 979 w 1288"/>
                    <a:gd name="T67" fmla="*/ 1584 h 2599"/>
                    <a:gd name="T68" fmla="*/ 1157 w 1288"/>
                    <a:gd name="T69" fmla="*/ 1922 h 2599"/>
                    <a:gd name="T70" fmla="*/ 1257 w 1288"/>
                    <a:gd name="T71" fmla="*/ 2108 h 2599"/>
                    <a:gd name="T72" fmla="*/ 1288 w 1288"/>
                    <a:gd name="T73" fmla="*/ 2275 h 2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88" h="2599">
                      <a:moveTo>
                        <a:pt x="1288" y="2275"/>
                      </a:moveTo>
                      <a:cubicBezTo>
                        <a:pt x="1275" y="2284"/>
                        <a:pt x="1265" y="2297"/>
                        <a:pt x="1256" y="2297"/>
                      </a:cubicBezTo>
                      <a:cubicBezTo>
                        <a:pt x="1230" y="2295"/>
                        <a:pt x="1222" y="2318"/>
                        <a:pt x="1207" y="2330"/>
                      </a:cubicBezTo>
                      <a:cubicBezTo>
                        <a:pt x="1216" y="2362"/>
                        <a:pt x="1184" y="2375"/>
                        <a:pt x="1173" y="2398"/>
                      </a:cubicBezTo>
                      <a:cubicBezTo>
                        <a:pt x="1163" y="2420"/>
                        <a:pt x="1139" y="2435"/>
                        <a:pt x="1117" y="2457"/>
                      </a:cubicBezTo>
                      <a:cubicBezTo>
                        <a:pt x="1119" y="2473"/>
                        <a:pt x="1121" y="2493"/>
                        <a:pt x="1124" y="2512"/>
                      </a:cubicBezTo>
                      <a:cubicBezTo>
                        <a:pt x="1153" y="2513"/>
                        <a:pt x="1143" y="2542"/>
                        <a:pt x="1165" y="2555"/>
                      </a:cubicBezTo>
                      <a:cubicBezTo>
                        <a:pt x="1144" y="2562"/>
                        <a:pt x="1131" y="2564"/>
                        <a:pt x="1119" y="2569"/>
                      </a:cubicBezTo>
                      <a:cubicBezTo>
                        <a:pt x="1096" y="2579"/>
                        <a:pt x="1073" y="2598"/>
                        <a:pt x="1049" y="2598"/>
                      </a:cubicBezTo>
                      <a:cubicBezTo>
                        <a:pt x="1027" y="2599"/>
                        <a:pt x="1004" y="2579"/>
                        <a:pt x="980" y="2572"/>
                      </a:cubicBezTo>
                      <a:cubicBezTo>
                        <a:pt x="952" y="2563"/>
                        <a:pt x="923" y="2556"/>
                        <a:pt x="894" y="2551"/>
                      </a:cubicBezTo>
                      <a:cubicBezTo>
                        <a:pt x="837" y="2544"/>
                        <a:pt x="784" y="2520"/>
                        <a:pt x="728" y="2509"/>
                      </a:cubicBezTo>
                      <a:cubicBezTo>
                        <a:pt x="716" y="2506"/>
                        <a:pt x="705" y="2503"/>
                        <a:pt x="693" y="2500"/>
                      </a:cubicBezTo>
                      <a:cubicBezTo>
                        <a:pt x="669" y="2495"/>
                        <a:pt x="651" y="2474"/>
                        <a:pt x="649" y="2450"/>
                      </a:cubicBezTo>
                      <a:cubicBezTo>
                        <a:pt x="647" y="2430"/>
                        <a:pt x="657" y="2408"/>
                        <a:pt x="638" y="2390"/>
                      </a:cubicBezTo>
                      <a:cubicBezTo>
                        <a:pt x="634" y="2387"/>
                        <a:pt x="648" y="2370"/>
                        <a:pt x="648" y="2359"/>
                      </a:cubicBezTo>
                      <a:cubicBezTo>
                        <a:pt x="649" y="2348"/>
                        <a:pt x="639" y="2338"/>
                        <a:pt x="640" y="2327"/>
                      </a:cubicBezTo>
                      <a:cubicBezTo>
                        <a:pt x="640" y="2301"/>
                        <a:pt x="633" y="2269"/>
                        <a:pt x="620" y="2249"/>
                      </a:cubicBezTo>
                      <a:cubicBezTo>
                        <a:pt x="608" y="2231"/>
                        <a:pt x="599" y="2210"/>
                        <a:pt x="586" y="2193"/>
                      </a:cubicBezTo>
                      <a:cubicBezTo>
                        <a:pt x="572" y="2176"/>
                        <a:pt x="556" y="2158"/>
                        <a:pt x="537" y="2147"/>
                      </a:cubicBezTo>
                      <a:cubicBezTo>
                        <a:pt x="516" y="2135"/>
                        <a:pt x="502" y="2122"/>
                        <a:pt x="494" y="2099"/>
                      </a:cubicBezTo>
                      <a:cubicBezTo>
                        <a:pt x="490" y="2086"/>
                        <a:pt x="458" y="2056"/>
                        <a:pt x="444" y="2044"/>
                      </a:cubicBezTo>
                      <a:cubicBezTo>
                        <a:pt x="431" y="2034"/>
                        <a:pt x="418" y="2023"/>
                        <a:pt x="409" y="2010"/>
                      </a:cubicBezTo>
                      <a:cubicBezTo>
                        <a:pt x="391" y="1982"/>
                        <a:pt x="367" y="1960"/>
                        <a:pt x="347" y="1935"/>
                      </a:cubicBezTo>
                      <a:cubicBezTo>
                        <a:pt x="322" y="1905"/>
                        <a:pt x="289" y="1903"/>
                        <a:pt x="261" y="1895"/>
                      </a:cubicBezTo>
                      <a:cubicBezTo>
                        <a:pt x="220" y="1883"/>
                        <a:pt x="200" y="1857"/>
                        <a:pt x="181" y="1826"/>
                      </a:cubicBezTo>
                      <a:cubicBezTo>
                        <a:pt x="177" y="1820"/>
                        <a:pt x="170" y="1813"/>
                        <a:pt x="172" y="1807"/>
                      </a:cubicBezTo>
                      <a:cubicBezTo>
                        <a:pt x="176" y="1788"/>
                        <a:pt x="180" y="1768"/>
                        <a:pt x="189" y="1752"/>
                      </a:cubicBezTo>
                      <a:cubicBezTo>
                        <a:pt x="213" y="1710"/>
                        <a:pt x="215" y="1711"/>
                        <a:pt x="206" y="1668"/>
                      </a:cubicBezTo>
                      <a:cubicBezTo>
                        <a:pt x="200" y="1641"/>
                        <a:pt x="197" y="1612"/>
                        <a:pt x="185" y="1588"/>
                      </a:cubicBezTo>
                      <a:cubicBezTo>
                        <a:pt x="172" y="1564"/>
                        <a:pt x="170" y="1539"/>
                        <a:pt x="163" y="1514"/>
                      </a:cubicBezTo>
                      <a:cubicBezTo>
                        <a:pt x="161" y="1507"/>
                        <a:pt x="155" y="1499"/>
                        <a:pt x="156" y="1492"/>
                      </a:cubicBezTo>
                      <a:cubicBezTo>
                        <a:pt x="164" y="1448"/>
                        <a:pt x="137" y="1415"/>
                        <a:pt x="118" y="1382"/>
                      </a:cubicBezTo>
                      <a:cubicBezTo>
                        <a:pt x="104" y="1359"/>
                        <a:pt x="101" y="1344"/>
                        <a:pt x="112" y="1320"/>
                      </a:cubicBezTo>
                      <a:cubicBezTo>
                        <a:pt x="140" y="1260"/>
                        <a:pt x="145" y="1200"/>
                        <a:pt x="98" y="1144"/>
                      </a:cubicBezTo>
                      <a:cubicBezTo>
                        <a:pt x="94" y="1139"/>
                        <a:pt x="93" y="1129"/>
                        <a:pt x="92" y="1122"/>
                      </a:cubicBezTo>
                      <a:cubicBezTo>
                        <a:pt x="91" y="1113"/>
                        <a:pt x="115" y="1044"/>
                        <a:pt x="122" y="1033"/>
                      </a:cubicBezTo>
                      <a:cubicBezTo>
                        <a:pt x="124" y="1029"/>
                        <a:pt x="130" y="1027"/>
                        <a:pt x="130" y="1023"/>
                      </a:cubicBezTo>
                      <a:cubicBezTo>
                        <a:pt x="130" y="1002"/>
                        <a:pt x="130" y="981"/>
                        <a:pt x="130" y="961"/>
                      </a:cubicBezTo>
                      <a:cubicBezTo>
                        <a:pt x="122" y="953"/>
                        <a:pt x="111" y="947"/>
                        <a:pt x="107" y="938"/>
                      </a:cubicBezTo>
                      <a:cubicBezTo>
                        <a:pt x="99" y="919"/>
                        <a:pt x="62" y="923"/>
                        <a:pt x="68" y="899"/>
                      </a:cubicBezTo>
                      <a:cubicBezTo>
                        <a:pt x="74" y="879"/>
                        <a:pt x="43" y="866"/>
                        <a:pt x="65" y="845"/>
                      </a:cubicBezTo>
                      <a:cubicBezTo>
                        <a:pt x="71" y="839"/>
                        <a:pt x="62" y="813"/>
                        <a:pt x="53" y="801"/>
                      </a:cubicBezTo>
                      <a:cubicBezTo>
                        <a:pt x="25" y="763"/>
                        <a:pt x="29" y="714"/>
                        <a:pt x="8" y="674"/>
                      </a:cubicBezTo>
                      <a:cubicBezTo>
                        <a:pt x="0" y="658"/>
                        <a:pt x="3" y="641"/>
                        <a:pt x="11" y="622"/>
                      </a:cubicBezTo>
                      <a:cubicBezTo>
                        <a:pt x="35" y="569"/>
                        <a:pt x="42" y="509"/>
                        <a:pt x="64" y="454"/>
                      </a:cubicBezTo>
                      <a:cubicBezTo>
                        <a:pt x="70" y="440"/>
                        <a:pt x="54" y="414"/>
                        <a:pt x="44" y="395"/>
                      </a:cubicBezTo>
                      <a:cubicBezTo>
                        <a:pt x="30" y="369"/>
                        <a:pt x="19" y="339"/>
                        <a:pt x="32" y="314"/>
                      </a:cubicBezTo>
                      <a:cubicBezTo>
                        <a:pt x="43" y="295"/>
                        <a:pt x="42" y="262"/>
                        <a:pt x="75" y="257"/>
                      </a:cubicBezTo>
                      <a:cubicBezTo>
                        <a:pt x="101" y="215"/>
                        <a:pt x="127" y="172"/>
                        <a:pt x="156" y="132"/>
                      </a:cubicBezTo>
                      <a:cubicBezTo>
                        <a:pt x="183" y="95"/>
                        <a:pt x="202" y="57"/>
                        <a:pt x="190" y="0"/>
                      </a:cubicBezTo>
                      <a:cubicBezTo>
                        <a:pt x="207" y="9"/>
                        <a:pt x="219" y="11"/>
                        <a:pt x="226" y="18"/>
                      </a:cubicBezTo>
                      <a:cubicBezTo>
                        <a:pt x="248" y="38"/>
                        <a:pt x="280" y="23"/>
                        <a:pt x="305" y="44"/>
                      </a:cubicBezTo>
                      <a:cubicBezTo>
                        <a:pt x="322" y="59"/>
                        <a:pt x="352" y="63"/>
                        <a:pt x="376" y="68"/>
                      </a:cubicBezTo>
                      <a:cubicBezTo>
                        <a:pt x="421" y="77"/>
                        <a:pt x="458" y="110"/>
                        <a:pt x="505" y="108"/>
                      </a:cubicBezTo>
                      <a:cubicBezTo>
                        <a:pt x="522" y="142"/>
                        <a:pt x="561" y="126"/>
                        <a:pt x="586" y="143"/>
                      </a:cubicBezTo>
                      <a:cubicBezTo>
                        <a:pt x="610" y="159"/>
                        <a:pt x="638" y="174"/>
                        <a:pt x="666" y="179"/>
                      </a:cubicBezTo>
                      <a:cubicBezTo>
                        <a:pt x="727" y="189"/>
                        <a:pt x="779" y="222"/>
                        <a:pt x="839" y="235"/>
                      </a:cubicBezTo>
                      <a:cubicBezTo>
                        <a:pt x="838" y="256"/>
                        <a:pt x="842" y="272"/>
                        <a:pt x="829" y="290"/>
                      </a:cubicBezTo>
                      <a:cubicBezTo>
                        <a:pt x="816" y="309"/>
                        <a:pt x="817" y="336"/>
                        <a:pt x="809" y="358"/>
                      </a:cubicBezTo>
                      <a:cubicBezTo>
                        <a:pt x="802" y="378"/>
                        <a:pt x="794" y="399"/>
                        <a:pt x="786" y="418"/>
                      </a:cubicBezTo>
                      <a:cubicBezTo>
                        <a:pt x="771" y="454"/>
                        <a:pt x="762" y="492"/>
                        <a:pt x="745" y="528"/>
                      </a:cubicBezTo>
                      <a:cubicBezTo>
                        <a:pt x="727" y="568"/>
                        <a:pt x="710" y="611"/>
                        <a:pt x="702" y="655"/>
                      </a:cubicBezTo>
                      <a:cubicBezTo>
                        <a:pt x="697" y="677"/>
                        <a:pt x="693" y="694"/>
                        <a:pt x="675" y="708"/>
                      </a:cubicBezTo>
                      <a:cubicBezTo>
                        <a:pt x="679" y="756"/>
                        <a:pt x="648" y="793"/>
                        <a:pt x="635" y="837"/>
                      </a:cubicBezTo>
                      <a:cubicBezTo>
                        <a:pt x="620" y="885"/>
                        <a:pt x="624" y="925"/>
                        <a:pt x="649" y="967"/>
                      </a:cubicBezTo>
                      <a:cubicBezTo>
                        <a:pt x="692" y="1042"/>
                        <a:pt x="727" y="1121"/>
                        <a:pt x="771" y="1195"/>
                      </a:cubicBezTo>
                      <a:cubicBezTo>
                        <a:pt x="844" y="1323"/>
                        <a:pt x="910" y="1454"/>
                        <a:pt x="979" y="1584"/>
                      </a:cubicBezTo>
                      <a:cubicBezTo>
                        <a:pt x="1025" y="1671"/>
                        <a:pt x="1070" y="1758"/>
                        <a:pt x="1119" y="1842"/>
                      </a:cubicBezTo>
                      <a:cubicBezTo>
                        <a:pt x="1134" y="1868"/>
                        <a:pt x="1143" y="1896"/>
                        <a:pt x="1157" y="1922"/>
                      </a:cubicBezTo>
                      <a:cubicBezTo>
                        <a:pt x="1185" y="1976"/>
                        <a:pt x="1218" y="2027"/>
                        <a:pt x="1249" y="2080"/>
                      </a:cubicBezTo>
                      <a:cubicBezTo>
                        <a:pt x="1253" y="2089"/>
                        <a:pt x="1256" y="2099"/>
                        <a:pt x="1257" y="2108"/>
                      </a:cubicBezTo>
                      <a:cubicBezTo>
                        <a:pt x="1258" y="2127"/>
                        <a:pt x="1258" y="2146"/>
                        <a:pt x="1257" y="2165"/>
                      </a:cubicBezTo>
                      <a:cubicBezTo>
                        <a:pt x="1254" y="2205"/>
                        <a:pt x="1258" y="2242"/>
                        <a:pt x="1288" y="227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29">
                  <a:extLst>
                    <a:ext uri="{FF2B5EF4-FFF2-40B4-BE49-F238E27FC236}">
                      <a16:creationId xmlns:a16="http://schemas.microsoft.com/office/drawing/2014/main" id="{A9DB5DF2-D4A3-A28A-DEB2-5084A03AED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7218" y="3679249"/>
                  <a:ext cx="467376" cy="578657"/>
                </a:xfrm>
                <a:custGeom>
                  <a:avLst/>
                  <a:gdLst>
                    <a:gd name="T0" fmla="*/ 27 w 1040"/>
                    <a:gd name="T1" fmla="*/ 1291 h 1291"/>
                    <a:gd name="T2" fmla="*/ 28 w 1040"/>
                    <a:gd name="T3" fmla="*/ 1080 h 1291"/>
                    <a:gd name="T4" fmla="*/ 38 w 1040"/>
                    <a:gd name="T5" fmla="*/ 1026 h 1291"/>
                    <a:gd name="T6" fmla="*/ 39 w 1040"/>
                    <a:gd name="T7" fmla="*/ 963 h 1291"/>
                    <a:gd name="T8" fmla="*/ 40 w 1040"/>
                    <a:gd name="T9" fmla="*/ 893 h 1291"/>
                    <a:gd name="T10" fmla="*/ 21 w 1040"/>
                    <a:gd name="T11" fmla="*/ 812 h 1291"/>
                    <a:gd name="T12" fmla="*/ 25 w 1040"/>
                    <a:gd name="T13" fmla="*/ 769 h 1291"/>
                    <a:gd name="T14" fmla="*/ 40 w 1040"/>
                    <a:gd name="T15" fmla="*/ 731 h 1291"/>
                    <a:gd name="T16" fmla="*/ 41 w 1040"/>
                    <a:gd name="T17" fmla="*/ 503 h 1291"/>
                    <a:gd name="T18" fmla="*/ 39 w 1040"/>
                    <a:gd name="T19" fmla="*/ 450 h 1291"/>
                    <a:gd name="T20" fmla="*/ 27 w 1040"/>
                    <a:gd name="T21" fmla="*/ 392 h 1291"/>
                    <a:gd name="T22" fmla="*/ 27 w 1040"/>
                    <a:gd name="T23" fmla="*/ 335 h 1291"/>
                    <a:gd name="T24" fmla="*/ 26 w 1040"/>
                    <a:gd name="T25" fmla="*/ 272 h 1291"/>
                    <a:gd name="T26" fmla="*/ 12 w 1040"/>
                    <a:gd name="T27" fmla="*/ 39 h 1291"/>
                    <a:gd name="T28" fmla="*/ 40 w 1040"/>
                    <a:gd name="T29" fmla="*/ 51 h 1291"/>
                    <a:gd name="T30" fmla="*/ 100 w 1040"/>
                    <a:gd name="T31" fmla="*/ 50 h 1291"/>
                    <a:gd name="T32" fmla="*/ 169 w 1040"/>
                    <a:gd name="T33" fmla="*/ 51 h 1291"/>
                    <a:gd name="T34" fmla="*/ 238 w 1040"/>
                    <a:gd name="T35" fmla="*/ 51 h 1291"/>
                    <a:gd name="T36" fmla="*/ 298 w 1040"/>
                    <a:gd name="T37" fmla="*/ 1 h 1291"/>
                    <a:gd name="T38" fmla="*/ 331 w 1040"/>
                    <a:gd name="T39" fmla="*/ 29 h 1291"/>
                    <a:gd name="T40" fmla="*/ 331 w 1040"/>
                    <a:gd name="T41" fmla="*/ 36 h 1291"/>
                    <a:gd name="T42" fmla="*/ 360 w 1040"/>
                    <a:gd name="T43" fmla="*/ 137 h 1291"/>
                    <a:gd name="T44" fmla="*/ 455 w 1040"/>
                    <a:gd name="T45" fmla="*/ 168 h 1291"/>
                    <a:gd name="T46" fmla="*/ 489 w 1040"/>
                    <a:gd name="T47" fmla="*/ 178 h 1291"/>
                    <a:gd name="T48" fmla="*/ 558 w 1040"/>
                    <a:gd name="T49" fmla="*/ 177 h 1291"/>
                    <a:gd name="T50" fmla="*/ 618 w 1040"/>
                    <a:gd name="T51" fmla="*/ 179 h 1291"/>
                    <a:gd name="T52" fmla="*/ 638 w 1040"/>
                    <a:gd name="T53" fmla="*/ 188 h 1291"/>
                    <a:gd name="T54" fmla="*/ 674 w 1040"/>
                    <a:gd name="T55" fmla="*/ 224 h 1291"/>
                    <a:gd name="T56" fmla="*/ 688 w 1040"/>
                    <a:gd name="T57" fmla="*/ 237 h 1291"/>
                    <a:gd name="T58" fmla="*/ 788 w 1040"/>
                    <a:gd name="T59" fmla="*/ 286 h 1291"/>
                    <a:gd name="T60" fmla="*/ 868 w 1040"/>
                    <a:gd name="T61" fmla="*/ 292 h 1291"/>
                    <a:gd name="T62" fmla="*/ 914 w 1040"/>
                    <a:gd name="T63" fmla="*/ 292 h 1291"/>
                    <a:gd name="T64" fmla="*/ 960 w 1040"/>
                    <a:gd name="T65" fmla="*/ 304 h 1291"/>
                    <a:gd name="T66" fmla="*/ 1004 w 1040"/>
                    <a:gd name="T67" fmla="*/ 305 h 1291"/>
                    <a:gd name="T68" fmla="*/ 1040 w 1040"/>
                    <a:gd name="T69" fmla="*/ 305 h 1291"/>
                    <a:gd name="T70" fmla="*/ 1011 w 1040"/>
                    <a:gd name="T71" fmla="*/ 342 h 1291"/>
                    <a:gd name="T72" fmla="*/ 913 w 1040"/>
                    <a:gd name="T73" fmla="*/ 381 h 1291"/>
                    <a:gd name="T74" fmla="*/ 902 w 1040"/>
                    <a:gd name="T75" fmla="*/ 386 h 1291"/>
                    <a:gd name="T76" fmla="*/ 875 w 1040"/>
                    <a:gd name="T77" fmla="*/ 432 h 1291"/>
                    <a:gd name="T78" fmla="*/ 857 w 1040"/>
                    <a:gd name="T79" fmla="*/ 455 h 1291"/>
                    <a:gd name="T80" fmla="*/ 747 w 1040"/>
                    <a:gd name="T81" fmla="*/ 541 h 1291"/>
                    <a:gd name="T82" fmla="*/ 695 w 1040"/>
                    <a:gd name="T83" fmla="*/ 584 h 1291"/>
                    <a:gd name="T84" fmla="*/ 672 w 1040"/>
                    <a:gd name="T85" fmla="*/ 636 h 1291"/>
                    <a:gd name="T86" fmla="*/ 662 w 1040"/>
                    <a:gd name="T87" fmla="*/ 726 h 1291"/>
                    <a:gd name="T88" fmla="*/ 628 w 1040"/>
                    <a:gd name="T89" fmla="*/ 763 h 1291"/>
                    <a:gd name="T90" fmla="*/ 575 w 1040"/>
                    <a:gd name="T91" fmla="*/ 814 h 1291"/>
                    <a:gd name="T92" fmla="*/ 572 w 1040"/>
                    <a:gd name="T93" fmla="*/ 838 h 1291"/>
                    <a:gd name="T94" fmla="*/ 581 w 1040"/>
                    <a:gd name="T95" fmla="*/ 985 h 1291"/>
                    <a:gd name="T96" fmla="*/ 618 w 1040"/>
                    <a:gd name="T97" fmla="*/ 1067 h 1291"/>
                    <a:gd name="T98" fmla="*/ 636 w 1040"/>
                    <a:gd name="T99" fmla="*/ 1085 h 1291"/>
                    <a:gd name="T100" fmla="*/ 803 w 1040"/>
                    <a:gd name="T101" fmla="*/ 1231 h 1291"/>
                    <a:gd name="T102" fmla="*/ 827 w 1040"/>
                    <a:gd name="T103" fmla="*/ 1291 h 1291"/>
                    <a:gd name="T104" fmla="*/ 27 w 1040"/>
                    <a:gd name="T105" fmla="*/ 1291 h 1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040" h="1291">
                      <a:moveTo>
                        <a:pt x="27" y="1291"/>
                      </a:moveTo>
                      <a:cubicBezTo>
                        <a:pt x="27" y="1219"/>
                        <a:pt x="25" y="1149"/>
                        <a:pt x="28" y="1080"/>
                      </a:cubicBezTo>
                      <a:cubicBezTo>
                        <a:pt x="29" y="1063"/>
                        <a:pt x="33" y="1044"/>
                        <a:pt x="38" y="1026"/>
                      </a:cubicBezTo>
                      <a:cubicBezTo>
                        <a:pt x="44" y="1006"/>
                        <a:pt x="39" y="984"/>
                        <a:pt x="39" y="963"/>
                      </a:cubicBezTo>
                      <a:cubicBezTo>
                        <a:pt x="39" y="940"/>
                        <a:pt x="39" y="917"/>
                        <a:pt x="40" y="893"/>
                      </a:cubicBezTo>
                      <a:cubicBezTo>
                        <a:pt x="41" y="864"/>
                        <a:pt x="40" y="836"/>
                        <a:pt x="21" y="812"/>
                      </a:cubicBezTo>
                      <a:cubicBezTo>
                        <a:pt x="9" y="796"/>
                        <a:pt x="9" y="782"/>
                        <a:pt x="25" y="769"/>
                      </a:cubicBezTo>
                      <a:cubicBezTo>
                        <a:pt x="38" y="759"/>
                        <a:pt x="40" y="746"/>
                        <a:pt x="40" y="731"/>
                      </a:cubicBezTo>
                      <a:cubicBezTo>
                        <a:pt x="39" y="655"/>
                        <a:pt x="37" y="579"/>
                        <a:pt x="41" y="503"/>
                      </a:cubicBezTo>
                      <a:cubicBezTo>
                        <a:pt x="42" y="485"/>
                        <a:pt x="15" y="468"/>
                        <a:pt x="39" y="450"/>
                      </a:cubicBezTo>
                      <a:cubicBezTo>
                        <a:pt x="18" y="435"/>
                        <a:pt x="29" y="412"/>
                        <a:pt x="27" y="392"/>
                      </a:cubicBezTo>
                      <a:cubicBezTo>
                        <a:pt x="25" y="373"/>
                        <a:pt x="27" y="354"/>
                        <a:pt x="27" y="335"/>
                      </a:cubicBezTo>
                      <a:cubicBezTo>
                        <a:pt x="27" y="314"/>
                        <a:pt x="32" y="291"/>
                        <a:pt x="26" y="272"/>
                      </a:cubicBezTo>
                      <a:cubicBezTo>
                        <a:pt x="0" y="196"/>
                        <a:pt x="22" y="119"/>
                        <a:pt x="12" y="39"/>
                      </a:cubicBezTo>
                      <a:cubicBezTo>
                        <a:pt x="24" y="44"/>
                        <a:pt x="32" y="51"/>
                        <a:pt x="40" y="51"/>
                      </a:cubicBezTo>
                      <a:cubicBezTo>
                        <a:pt x="60" y="50"/>
                        <a:pt x="78" y="43"/>
                        <a:pt x="100" y="50"/>
                      </a:cubicBezTo>
                      <a:cubicBezTo>
                        <a:pt x="121" y="56"/>
                        <a:pt x="146" y="51"/>
                        <a:pt x="169" y="51"/>
                      </a:cubicBezTo>
                      <a:cubicBezTo>
                        <a:pt x="192" y="51"/>
                        <a:pt x="215" y="51"/>
                        <a:pt x="238" y="51"/>
                      </a:cubicBezTo>
                      <a:cubicBezTo>
                        <a:pt x="286" y="51"/>
                        <a:pt x="286" y="51"/>
                        <a:pt x="298" y="1"/>
                      </a:cubicBezTo>
                      <a:cubicBezTo>
                        <a:pt x="318" y="0"/>
                        <a:pt x="326" y="12"/>
                        <a:pt x="331" y="29"/>
                      </a:cubicBezTo>
                      <a:cubicBezTo>
                        <a:pt x="331" y="31"/>
                        <a:pt x="331" y="33"/>
                        <a:pt x="331" y="36"/>
                      </a:cubicBezTo>
                      <a:cubicBezTo>
                        <a:pt x="331" y="36"/>
                        <a:pt x="360" y="137"/>
                        <a:pt x="360" y="137"/>
                      </a:cubicBezTo>
                      <a:cubicBezTo>
                        <a:pt x="393" y="142"/>
                        <a:pt x="427" y="145"/>
                        <a:pt x="455" y="168"/>
                      </a:cubicBezTo>
                      <a:cubicBezTo>
                        <a:pt x="463" y="175"/>
                        <a:pt x="477" y="177"/>
                        <a:pt x="489" y="178"/>
                      </a:cubicBezTo>
                      <a:cubicBezTo>
                        <a:pt x="512" y="179"/>
                        <a:pt x="536" y="182"/>
                        <a:pt x="558" y="177"/>
                      </a:cubicBezTo>
                      <a:cubicBezTo>
                        <a:pt x="579" y="172"/>
                        <a:pt x="597" y="200"/>
                        <a:pt x="618" y="179"/>
                      </a:cubicBezTo>
                      <a:cubicBezTo>
                        <a:pt x="620" y="177"/>
                        <a:pt x="633" y="183"/>
                        <a:pt x="638" y="188"/>
                      </a:cubicBezTo>
                      <a:cubicBezTo>
                        <a:pt x="651" y="200"/>
                        <a:pt x="662" y="212"/>
                        <a:pt x="674" y="224"/>
                      </a:cubicBezTo>
                      <a:cubicBezTo>
                        <a:pt x="679" y="228"/>
                        <a:pt x="684" y="237"/>
                        <a:pt x="688" y="237"/>
                      </a:cubicBezTo>
                      <a:cubicBezTo>
                        <a:pt x="732" y="232"/>
                        <a:pt x="752" y="275"/>
                        <a:pt x="788" y="286"/>
                      </a:cubicBezTo>
                      <a:cubicBezTo>
                        <a:pt x="813" y="293"/>
                        <a:pt x="841" y="290"/>
                        <a:pt x="868" y="292"/>
                      </a:cubicBezTo>
                      <a:cubicBezTo>
                        <a:pt x="883" y="266"/>
                        <a:pt x="898" y="287"/>
                        <a:pt x="914" y="292"/>
                      </a:cubicBezTo>
                      <a:cubicBezTo>
                        <a:pt x="929" y="297"/>
                        <a:pt x="944" y="302"/>
                        <a:pt x="960" y="304"/>
                      </a:cubicBezTo>
                      <a:cubicBezTo>
                        <a:pt x="974" y="306"/>
                        <a:pt x="989" y="305"/>
                        <a:pt x="1004" y="305"/>
                      </a:cubicBezTo>
                      <a:cubicBezTo>
                        <a:pt x="1016" y="305"/>
                        <a:pt x="1028" y="305"/>
                        <a:pt x="1040" y="305"/>
                      </a:cubicBezTo>
                      <a:cubicBezTo>
                        <a:pt x="1040" y="330"/>
                        <a:pt x="1028" y="343"/>
                        <a:pt x="1011" y="342"/>
                      </a:cubicBezTo>
                      <a:cubicBezTo>
                        <a:pt x="972" y="341"/>
                        <a:pt x="946" y="370"/>
                        <a:pt x="913" y="381"/>
                      </a:cubicBezTo>
                      <a:cubicBezTo>
                        <a:pt x="909" y="382"/>
                        <a:pt x="904" y="383"/>
                        <a:pt x="902" y="386"/>
                      </a:cubicBezTo>
                      <a:cubicBezTo>
                        <a:pt x="893" y="401"/>
                        <a:pt x="885" y="417"/>
                        <a:pt x="875" y="432"/>
                      </a:cubicBezTo>
                      <a:cubicBezTo>
                        <a:pt x="870" y="440"/>
                        <a:pt x="865" y="453"/>
                        <a:pt x="857" y="455"/>
                      </a:cubicBezTo>
                      <a:cubicBezTo>
                        <a:pt x="807" y="467"/>
                        <a:pt x="782" y="510"/>
                        <a:pt x="747" y="541"/>
                      </a:cubicBezTo>
                      <a:cubicBezTo>
                        <a:pt x="730" y="555"/>
                        <a:pt x="711" y="568"/>
                        <a:pt x="695" y="584"/>
                      </a:cubicBezTo>
                      <a:cubicBezTo>
                        <a:pt x="681" y="597"/>
                        <a:pt x="672" y="614"/>
                        <a:pt x="672" y="636"/>
                      </a:cubicBezTo>
                      <a:cubicBezTo>
                        <a:pt x="673" y="666"/>
                        <a:pt x="673" y="696"/>
                        <a:pt x="662" y="726"/>
                      </a:cubicBezTo>
                      <a:cubicBezTo>
                        <a:pt x="654" y="745"/>
                        <a:pt x="648" y="755"/>
                        <a:pt x="628" y="763"/>
                      </a:cubicBezTo>
                      <a:cubicBezTo>
                        <a:pt x="604" y="771"/>
                        <a:pt x="580" y="785"/>
                        <a:pt x="575" y="814"/>
                      </a:cubicBezTo>
                      <a:cubicBezTo>
                        <a:pt x="573" y="822"/>
                        <a:pt x="569" y="832"/>
                        <a:pt x="572" y="838"/>
                      </a:cubicBezTo>
                      <a:cubicBezTo>
                        <a:pt x="597" y="886"/>
                        <a:pt x="588" y="938"/>
                        <a:pt x="581" y="985"/>
                      </a:cubicBezTo>
                      <a:cubicBezTo>
                        <a:pt x="575" y="1026"/>
                        <a:pt x="577" y="1052"/>
                        <a:pt x="618" y="1067"/>
                      </a:cubicBezTo>
                      <a:cubicBezTo>
                        <a:pt x="625" y="1070"/>
                        <a:pt x="630" y="1079"/>
                        <a:pt x="636" y="1085"/>
                      </a:cubicBezTo>
                      <a:cubicBezTo>
                        <a:pt x="688" y="1138"/>
                        <a:pt x="746" y="1183"/>
                        <a:pt x="803" y="1231"/>
                      </a:cubicBezTo>
                      <a:cubicBezTo>
                        <a:pt x="817" y="1242"/>
                        <a:pt x="819" y="1268"/>
                        <a:pt x="827" y="1291"/>
                      </a:cubicBezTo>
                      <a:cubicBezTo>
                        <a:pt x="559" y="1291"/>
                        <a:pt x="296" y="1291"/>
                        <a:pt x="27" y="1291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32">
                  <a:extLst>
                    <a:ext uri="{FF2B5EF4-FFF2-40B4-BE49-F238E27FC236}">
                      <a16:creationId xmlns:a16="http://schemas.microsoft.com/office/drawing/2014/main" id="{1873041D-2FAB-C00F-ECDA-5F3D8D958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5138" y="4254481"/>
                  <a:ext cx="636865" cy="368081"/>
                </a:xfrm>
                <a:custGeom>
                  <a:avLst/>
                  <a:gdLst>
                    <a:gd name="T0" fmla="*/ 318 w 1422"/>
                    <a:gd name="T1" fmla="*/ 693 h 820"/>
                    <a:gd name="T2" fmla="*/ 348 w 1422"/>
                    <a:gd name="T3" fmla="*/ 572 h 820"/>
                    <a:gd name="T4" fmla="*/ 349 w 1422"/>
                    <a:gd name="T5" fmla="*/ 491 h 820"/>
                    <a:gd name="T6" fmla="*/ 327 w 1422"/>
                    <a:gd name="T7" fmla="*/ 466 h 820"/>
                    <a:gd name="T8" fmla="*/ 244 w 1422"/>
                    <a:gd name="T9" fmla="*/ 452 h 820"/>
                    <a:gd name="T10" fmla="*/ 186 w 1422"/>
                    <a:gd name="T11" fmla="*/ 439 h 820"/>
                    <a:gd name="T12" fmla="*/ 128 w 1422"/>
                    <a:gd name="T13" fmla="*/ 427 h 820"/>
                    <a:gd name="T14" fmla="*/ 11 w 1422"/>
                    <a:gd name="T15" fmla="*/ 413 h 820"/>
                    <a:gd name="T16" fmla="*/ 26 w 1422"/>
                    <a:gd name="T17" fmla="*/ 315 h 820"/>
                    <a:gd name="T18" fmla="*/ 47 w 1422"/>
                    <a:gd name="T19" fmla="*/ 203 h 820"/>
                    <a:gd name="T20" fmla="*/ 60 w 1422"/>
                    <a:gd name="T21" fmla="*/ 114 h 820"/>
                    <a:gd name="T22" fmla="*/ 73 w 1422"/>
                    <a:gd name="T23" fmla="*/ 7 h 820"/>
                    <a:gd name="T24" fmla="*/ 139 w 1422"/>
                    <a:gd name="T25" fmla="*/ 17 h 820"/>
                    <a:gd name="T26" fmla="*/ 175 w 1422"/>
                    <a:gd name="T27" fmla="*/ 10 h 820"/>
                    <a:gd name="T28" fmla="*/ 234 w 1422"/>
                    <a:gd name="T29" fmla="*/ 22 h 820"/>
                    <a:gd name="T30" fmla="*/ 439 w 1422"/>
                    <a:gd name="T31" fmla="*/ 47 h 820"/>
                    <a:gd name="T32" fmla="*/ 533 w 1422"/>
                    <a:gd name="T33" fmla="*/ 62 h 820"/>
                    <a:gd name="T34" fmla="*/ 624 w 1422"/>
                    <a:gd name="T35" fmla="*/ 72 h 820"/>
                    <a:gd name="T36" fmla="*/ 682 w 1422"/>
                    <a:gd name="T37" fmla="*/ 85 h 820"/>
                    <a:gd name="T38" fmla="*/ 735 w 1422"/>
                    <a:gd name="T39" fmla="*/ 95 h 820"/>
                    <a:gd name="T40" fmla="*/ 759 w 1422"/>
                    <a:gd name="T41" fmla="*/ 97 h 820"/>
                    <a:gd name="T42" fmla="*/ 951 w 1422"/>
                    <a:gd name="T43" fmla="*/ 121 h 820"/>
                    <a:gd name="T44" fmla="*/ 999 w 1422"/>
                    <a:gd name="T45" fmla="*/ 144 h 820"/>
                    <a:gd name="T46" fmla="*/ 1041 w 1422"/>
                    <a:gd name="T47" fmla="*/ 186 h 820"/>
                    <a:gd name="T48" fmla="*/ 1104 w 1422"/>
                    <a:gd name="T49" fmla="*/ 176 h 820"/>
                    <a:gd name="T50" fmla="*/ 1187 w 1422"/>
                    <a:gd name="T51" fmla="*/ 186 h 820"/>
                    <a:gd name="T52" fmla="*/ 1233 w 1422"/>
                    <a:gd name="T53" fmla="*/ 211 h 820"/>
                    <a:gd name="T54" fmla="*/ 1262 w 1422"/>
                    <a:gd name="T55" fmla="*/ 217 h 820"/>
                    <a:gd name="T56" fmla="*/ 1266 w 1422"/>
                    <a:gd name="T57" fmla="*/ 265 h 820"/>
                    <a:gd name="T58" fmla="*/ 1268 w 1422"/>
                    <a:gd name="T59" fmla="*/ 286 h 820"/>
                    <a:gd name="T60" fmla="*/ 1291 w 1422"/>
                    <a:gd name="T61" fmla="*/ 334 h 820"/>
                    <a:gd name="T62" fmla="*/ 1315 w 1422"/>
                    <a:gd name="T63" fmla="*/ 413 h 820"/>
                    <a:gd name="T64" fmla="*/ 1328 w 1422"/>
                    <a:gd name="T65" fmla="*/ 547 h 820"/>
                    <a:gd name="T66" fmla="*/ 1340 w 1422"/>
                    <a:gd name="T67" fmla="*/ 630 h 820"/>
                    <a:gd name="T68" fmla="*/ 1366 w 1422"/>
                    <a:gd name="T69" fmla="*/ 689 h 820"/>
                    <a:gd name="T70" fmla="*/ 1422 w 1422"/>
                    <a:gd name="T71" fmla="*/ 808 h 820"/>
                    <a:gd name="T72" fmla="*/ 1307 w 1422"/>
                    <a:gd name="T73" fmla="*/ 795 h 820"/>
                    <a:gd name="T74" fmla="*/ 1301 w 1422"/>
                    <a:gd name="T75" fmla="*/ 794 h 820"/>
                    <a:gd name="T76" fmla="*/ 1142 w 1422"/>
                    <a:gd name="T77" fmla="*/ 781 h 820"/>
                    <a:gd name="T78" fmla="*/ 1057 w 1422"/>
                    <a:gd name="T79" fmla="*/ 773 h 820"/>
                    <a:gd name="T80" fmla="*/ 975 w 1422"/>
                    <a:gd name="T81" fmla="*/ 756 h 820"/>
                    <a:gd name="T82" fmla="*/ 969 w 1422"/>
                    <a:gd name="T83" fmla="*/ 756 h 820"/>
                    <a:gd name="T84" fmla="*/ 804 w 1422"/>
                    <a:gd name="T85" fmla="*/ 743 h 820"/>
                    <a:gd name="T86" fmla="*/ 727 w 1422"/>
                    <a:gd name="T87" fmla="*/ 731 h 820"/>
                    <a:gd name="T88" fmla="*/ 649 w 1422"/>
                    <a:gd name="T89" fmla="*/ 719 h 820"/>
                    <a:gd name="T90" fmla="*/ 631 w 1422"/>
                    <a:gd name="T91" fmla="*/ 718 h 820"/>
                    <a:gd name="T92" fmla="*/ 440 w 1422"/>
                    <a:gd name="T93" fmla="*/ 705 h 820"/>
                    <a:gd name="T94" fmla="*/ 388 w 1422"/>
                    <a:gd name="T95" fmla="*/ 693 h 820"/>
                    <a:gd name="T96" fmla="*/ 318 w 1422"/>
                    <a:gd name="T97" fmla="*/ 693 h 8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422" h="820">
                      <a:moveTo>
                        <a:pt x="318" y="693"/>
                      </a:moveTo>
                      <a:cubicBezTo>
                        <a:pt x="343" y="651"/>
                        <a:pt x="332" y="610"/>
                        <a:pt x="348" y="572"/>
                      </a:cubicBezTo>
                      <a:cubicBezTo>
                        <a:pt x="358" y="549"/>
                        <a:pt x="352" y="518"/>
                        <a:pt x="349" y="491"/>
                      </a:cubicBezTo>
                      <a:cubicBezTo>
                        <a:pt x="348" y="481"/>
                        <a:pt x="336" y="468"/>
                        <a:pt x="327" y="466"/>
                      </a:cubicBezTo>
                      <a:cubicBezTo>
                        <a:pt x="300" y="459"/>
                        <a:pt x="272" y="457"/>
                        <a:pt x="244" y="452"/>
                      </a:cubicBezTo>
                      <a:cubicBezTo>
                        <a:pt x="224" y="448"/>
                        <a:pt x="205" y="443"/>
                        <a:pt x="186" y="439"/>
                      </a:cubicBezTo>
                      <a:cubicBezTo>
                        <a:pt x="166" y="436"/>
                        <a:pt x="144" y="448"/>
                        <a:pt x="128" y="427"/>
                      </a:cubicBezTo>
                      <a:cubicBezTo>
                        <a:pt x="88" y="435"/>
                        <a:pt x="52" y="412"/>
                        <a:pt x="11" y="413"/>
                      </a:cubicBezTo>
                      <a:cubicBezTo>
                        <a:pt x="0" y="378"/>
                        <a:pt x="20" y="347"/>
                        <a:pt x="26" y="315"/>
                      </a:cubicBezTo>
                      <a:cubicBezTo>
                        <a:pt x="33" y="278"/>
                        <a:pt x="47" y="242"/>
                        <a:pt x="47" y="203"/>
                      </a:cubicBezTo>
                      <a:cubicBezTo>
                        <a:pt x="47" y="173"/>
                        <a:pt x="49" y="141"/>
                        <a:pt x="60" y="114"/>
                      </a:cubicBezTo>
                      <a:cubicBezTo>
                        <a:pt x="74" y="80"/>
                        <a:pt x="69" y="46"/>
                        <a:pt x="73" y="7"/>
                      </a:cubicBezTo>
                      <a:cubicBezTo>
                        <a:pt x="96" y="14"/>
                        <a:pt x="117" y="0"/>
                        <a:pt x="139" y="17"/>
                      </a:cubicBezTo>
                      <a:cubicBezTo>
                        <a:pt x="146" y="22"/>
                        <a:pt x="169" y="5"/>
                        <a:pt x="175" y="10"/>
                      </a:cubicBezTo>
                      <a:cubicBezTo>
                        <a:pt x="194" y="24"/>
                        <a:pt x="215" y="18"/>
                        <a:pt x="234" y="22"/>
                      </a:cubicBezTo>
                      <a:cubicBezTo>
                        <a:pt x="302" y="35"/>
                        <a:pt x="369" y="51"/>
                        <a:pt x="439" y="47"/>
                      </a:cubicBezTo>
                      <a:cubicBezTo>
                        <a:pt x="468" y="68"/>
                        <a:pt x="506" y="48"/>
                        <a:pt x="533" y="62"/>
                      </a:cubicBezTo>
                      <a:cubicBezTo>
                        <a:pt x="565" y="77"/>
                        <a:pt x="595" y="66"/>
                        <a:pt x="624" y="72"/>
                      </a:cubicBezTo>
                      <a:cubicBezTo>
                        <a:pt x="644" y="76"/>
                        <a:pt x="663" y="81"/>
                        <a:pt x="682" y="85"/>
                      </a:cubicBezTo>
                      <a:cubicBezTo>
                        <a:pt x="700" y="88"/>
                        <a:pt x="720" y="77"/>
                        <a:pt x="735" y="95"/>
                      </a:cubicBezTo>
                      <a:cubicBezTo>
                        <a:pt x="739" y="99"/>
                        <a:pt x="751" y="98"/>
                        <a:pt x="759" y="97"/>
                      </a:cubicBezTo>
                      <a:cubicBezTo>
                        <a:pt x="825" y="94"/>
                        <a:pt x="888" y="108"/>
                        <a:pt x="951" y="121"/>
                      </a:cubicBezTo>
                      <a:cubicBezTo>
                        <a:pt x="971" y="125"/>
                        <a:pt x="986" y="130"/>
                        <a:pt x="999" y="144"/>
                      </a:cubicBezTo>
                      <a:cubicBezTo>
                        <a:pt x="1012" y="158"/>
                        <a:pt x="1026" y="171"/>
                        <a:pt x="1041" y="186"/>
                      </a:cubicBezTo>
                      <a:cubicBezTo>
                        <a:pt x="1061" y="183"/>
                        <a:pt x="1081" y="187"/>
                        <a:pt x="1104" y="176"/>
                      </a:cubicBezTo>
                      <a:cubicBezTo>
                        <a:pt x="1128" y="166"/>
                        <a:pt x="1160" y="167"/>
                        <a:pt x="1187" y="186"/>
                      </a:cubicBezTo>
                      <a:cubicBezTo>
                        <a:pt x="1201" y="196"/>
                        <a:pt x="1217" y="204"/>
                        <a:pt x="1233" y="211"/>
                      </a:cubicBezTo>
                      <a:cubicBezTo>
                        <a:pt x="1242" y="215"/>
                        <a:pt x="1252" y="215"/>
                        <a:pt x="1262" y="217"/>
                      </a:cubicBezTo>
                      <a:cubicBezTo>
                        <a:pt x="1248" y="234"/>
                        <a:pt x="1284" y="247"/>
                        <a:pt x="1266" y="265"/>
                      </a:cubicBezTo>
                      <a:cubicBezTo>
                        <a:pt x="1263" y="269"/>
                        <a:pt x="1266" y="280"/>
                        <a:pt x="1268" y="286"/>
                      </a:cubicBezTo>
                      <a:cubicBezTo>
                        <a:pt x="1275" y="303"/>
                        <a:pt x="1281" y="320"/>
                        <a:pt x="1291" y="334"/>
                      </a:cubicBezTo>
                      <a:cubicBezTo>
                        <a:pt x="1308" y="358"/>
                        <a:pt x="1309" y="386"/>
                        <a:pt x="1315" y="413"/>
                      </a:cubicBezTo>
                      <a:cubicBezTo>
                        <a:pt x="1325" y="458"/>
                        <a:pt x="1319" y="503"/>
                        <a:pt x="1328" y="547"/>
                      </a:cubicBezTo>
                      <a:cubicBezTo>
                        <a:pt x="1333" y="575"/>
                        <a:pt x="1334" y="603"/>
                        <a:pt x="1340" y="630"/>
                      </a:cubicBezTo>
                      <a:cubicBezTo>
                        <a:pt x="1344" y="650"/>
                        <a:pt x="1370" y="663"/>
                        <a:pt x="1366" y="689"/>
                      </a:cubicBezTo>
                      <a:cubicBezTo>
                        <a:pt x="1401" y="718"/>
                        <a:pt x="1394" y="765"/>
                        <a:pt x="1422" y="808"/>
                      </a:cubicBezTo>
                      <a:cubicBezTo>
                        <a:pt x="1378" y="801"/>
                        <a:pt x="1341" y="820"/>
                        <a:pt x="1307" y="795"/>
                      </a:cubicBezTo>
                      <a:cubicBezTo>
                        <a:pt x="1306" y="794"/>
                        <a:pt x="1303" y="794"/>
                        <a:pt x="1301" y="794"/>
                      </a:cubicBezTo>
                      <a:cubicBezTo>
                        <a:pt x="1248" y="790"/>
                        <a:pt x="1195" y="786"/>
                        <a:pt x="1142" y="781"/>
                      </a:cubicBezTo>
                      <a:cubicBezTo>
                        <a:pt x="1114" y="778"/>
                        <a:pt x="1085" y="790"/>
                        <a:pt x="1057" y="773"/>
                      </a:cubicBezTo>
                      <a:cubicBezTo>
                        <a:pt x="1032" y="758"/>
                        <a:pt x="999" y="781"/>
                        <a:pt x="975" y="756"/>
                      </a:cubicBezTo>
                      <a:cubicBezTo>
                        <a:pt x="974" y="755"/>
                        <a:pt x="971" y="756"/>
                        <a:pt x="969" y="756"/>
                      </a:cubicBezTo>
                      <a:cubicBezTo>
                        <a:pt x="914" y="752"/>
                        <a:pt x="859" y="748"/>
                        <a:pt x="804" y="743"/>
                      </a:cubicBezTo>
                      <a:cubicBezTo>
                        <a:pt x="778" y="741"/>
                        <a:pt x="752" y="735"/>
                        <a:pt x="727" y="731"/>
                      </a:cubicBezTo>
                      <a:cubicBezTo>
                        <a:pt x="701" y="726"/>
                        <a:pt x="672" y="742"/>
                        <a:pt x="649" y="719"/>
                      </a:cubicBezTo>
                      <a:cubicBezTo>
                        <a:pt x="645" y="716"/>
                        <a:pt x="637" y="717"/>
                        <a:pt x="631" y="718"/>
                      </a:cubicBezTo>
                      <a:cubicBezTo>
                        <a:pt x="566" y="726"/>
                        <a:pt x="504" y="704"/>
                        <a:pt x="440" y="705"/>
                      </a:cubicBezTo>
                      <a:cubicBezTo>
                        <a:pt x="423" y="705"/>
                        <a:pt x="406" y="695"/>
                        <a:pt x="388" y="693"/>
                      </a:cubicBezTo>
                      <a:cubicBezTo>
                        <a:pt x="369" y="691"/>
                        <a:pt x="350" y="693"/>
                        <a:pt x="318" y="69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54">
                  <a:extLst>
                    <a:ext uri="{FF2B5EF4-FFF2-40B4-BE49-F238E27FC236}">
                      <a16:creationId xmlns:a16="http://schemas.microsoft.com/office/drawing/2014/main" id="{FA95E899-CE4C-C27E-4E2B-08956E1AFD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8020" y="4964963"/>
                  <a:ext cx="674529" cy="184896"/>
                </a:xfrm>
                <a:custGeom>
                  <a:avLst/>
                  <a:gdLst>
                    <a:gd name="T0" fmla="*/ 0 w 1501"/>
                    <a:gd name="T1" fmla="*/ 401 h 410"/>
                    <a:gd name="T2" fmla="*/ 14 w 1501"/>
                    <a:gd name="T3" fmla="*/ 375 h 410"/>
                    <a:gd name="T4" fmla="*/ 52 w 1501"/>
                    <a:gd name="T5" fmla="*/ 283 h 410"/>
                    <a:gd name="T6" fmla="*/ 101 w 1501"/>
                    <a:gd name="T7" fmla="*/ 152 h 410"/>
                    <a:gd name="T8" fmla="*/ 136 w 1501"/>
                    <a:gd name="T9" fmla="*/ 84 h 410"/>
                    <a:gd name="T10" fmla="*/ 193 w 1501"/>
                    <a:gd name="T11" fmla="*/ 84 h 410"/>
                    <a:gd name="T12" fmla="*/ 377 w 1501"/>
                    <a:gd name="T13" fmla="*/ 71 h 410"/>
                    <a:gd name="T14" fmla="*/ 413 w 1501"/>
                    <a:gd name="T15" fmla="*/ 33 h 410"/>
                    <a:gd name="T16" fmla="*/ 936 w 1501"/>
                    <a:gd name="T17" fmla="*/ 33 h 410"/>
                    <a:gd name="T18" fmla="*/ 980 w 1501"/>
                    <a:gd name="T19" fmla="*/ 34 h 410"/>
                    <a:gd name="T20" fmla="*/ 1021 w 1501"/>
                    <a:gd name="T21" fmla="*/ 33 h 410"/>
                    <a:gd name="T22" fmla="*/ 1052 w 1501"/>
                    <a:gd name="T23" fmla="*/ 29 h 410"/>
                    <a:gd name="T24" fmla="*/ 1093 w 1501"/>
                    <a:gd name="T25" fmla="*/ 21 h 410"/>
                    <a:gd name="T26" fmla="*/ 1137 w 1501"/>
                    <a:gd name="T27" fmla="*/ 21 h 410"/>
                    <a:gd name="T28" fmla="*/ 1188 w 1501"/>
                    <a:gd name="T29" fmla="*/ 21 h 410"/>
                    <a:gd name="T30" fmla="*/ 1232 w 1501"/>
                    <a:gd name="T31" fmla="*/ 21 h 410"/>
                    <a:gd name="T32" fmla="*/ 1276 w 1501"/>
                    <a:gd name="T33" fmla="*/ 20 h 410"/>
                    <a:gd name="T34" fmla="*/ 1501 w 1501"/>
                    <a:gd name="T35" fmla="*/ 7 h 410"/>
                    <a:gd name="T36" fmla="*/ 1429 w 1501"/>
                    <a:gd name="T37" fmla="*/ 84 h 410"/>
                    <a:gd name="T38" fmla="*/ 1275 w 1501"/>
                    <a:gd name="T39" fmla="*/ 170 h 410"/>
                    <a:gd name="T40" fmla="*/ 1171 w 1501"/>
                    <a:gd name="T41" fmla="*/ 240 h 410"/>
                    <a:gd name="T42" fmla="*/ 1116 w 1501"/>
                    <a:gd name="T43" fmla="*/ 291 h 410"/>
                    <a:gd name="T44" fmla="*/ 1071 w 1501"/>
                    <a:gd name="T45" fmla="*/ 328 h 410"/>
                    <a:gd name="T46" fmla="*/ 1022 w 1501"/>
                    <a:gd name="T47" fmla="*/ 362 h 410"/>
                    <a:gd name="T48" fmla="*/ 945 w 1501"/>
                    <a:gd name="T49" fmla="*/ 388 h 410"/>
                    <a:gd name="T50" fmla="*/ 730 w 1501"/>
                    <a:gd name="T51" fmla="*/ 387 h 410"/>
                    <a:gd name="T52" fmla="*/ 444 w 1501"/>
                    <a:gd name="T53" fmla="*/ 400 h 410"/>
                    <a:gd name="T54" fmla="*/ 373 w 1501"/>
                    <a:gd name="T55" fmla="*/ 389 h 410"/>
                    <a:gd name="T56" fmla="*/ 336 w 1501"/>
                    <a:gd name="T57" fmla="*/ 389 h 410"/>
                    <a:gd name="T58" fmla="*/ 189 w 1501"/>
                    <a:gd name="T59" fmla="*/ 400 h 410"/>
                    <a:gd name="T60" fmla="*/ 0 w 1501"/>
                    <a:gd name="T61" fmla="*/ 401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501" h="410">
                      <a:moveTo>
                        <a:pt x="0" y="401"/>
                      </a:moveTo>
                      <a:cubicBezTo>
                        <a:pt x="7" y="388"/>
                        <a:pt x="14" y="381"/>
                        <a:pt x="14" y="375"/>
                      </a:cubicBezTo>
                      <a:cubicBezTo>
                        <a:pt x="11" y="337"/>
                        <a:pt x="31" y="308"/>
                        <a:pt x="52" y="283"/>
                      </a:cubicBezTo>
                      <a:cubicBezTo>
                        <a:pt x="85" y="244"/>
                        <a:pt x="97" y="198"/>
                        <a:pt x="101" y="152"/>
                      </a:cubicBezTo>
                      <a:cubicBezTo>
                        <a:pt x="104" y="122"/>
                        <a:pt x="113" y="101"/>
                        <a:pt x="136" y="84"/>
                      </a:cubicBezTo>
                      <a:cubicBezTo>
                        <a:pt x="155" y="84"/>
                        <a:pt x="174" y="82"/>
                        <a:pt x="193" y="84"/>
                      </a:cubicBezTo>
                      <a:cubicBezTo>
                        <a:pt x="255" y="92"/>
                        <a:pt x="315" y="69"/>
                        <a:pt x="377" y="71"/>
                      </a:cubicBezTo>
                      <a:cubicBezTo>
                        <a:pt x="404" y="73"/>
                        <a:pt x="403" y="50"/>
                        <a:pt x="413" y="33"/>
                      </a:cubicBezTo>
                      <a:cubicBezTo>
                        <a:pt x="586" y="33"/>
                        <a:pt x="761" y="33"/>
                        <a:pt x="936" y="33"/>
                      </a:cubicBezTo>
                      <a:cubicBezTo>
                        <a:pt x="951" y="33"/>
                        <a:pt x="968" y="29"/>
                        <a:pt x="980" y="34"/>
                      </a:cubicBezTo>
                      <a:cubicBezTo>
                        <a:pt x="995" y="42"/>
                        <a:pt x="1007" y="8"/>
                        <a:pt x="1021" y="33"/>
                      </a:cubicBezTo>
                      <a:cubicBezTo>
                        <a:pt x="1029" y="14"/>
                        <a:pt x="1041" y="32"/>
                        <a:pt x="1052" y="29"/>
                      </a:cubicBezTo>
                      <a:cubicBezTo>
                        <a:pt x="1065" y="24"/>
                        <a:pt x="1079" y="22"/>
                        <a:pt x="1093" y="21"/>
                      </a:cubicBezTo>
                      <a:cubicBezTo>
                        <a:pt x="1108" y="20"/>
                        <a:pt x="1123" y="21"/>
                        <a:pt x="1137" y="21"/>
                      </a:cubicBezTo>
                      <a:cubicBezTo>
                        <a:pt x="1154" y="21"/>
                        <a:pt x="1171" y="21"/>
                        <a:pt x="1188" y="21"/>
                      </a:cubicBezTo>
                      <a:cubicBezTo>
                        <a:pt x="1203" y="21"/>
                        <a:pt x="1218" y="21"/>
                        <a:pt x="1232" y="21"/>
                      </a:cubicBezTo>
                      <a:cubicBezTo>
                        <a:pt x="1247" y="21"/>
                        <a:pt x="1263" y="24"/>
                        <a:pt x="1276" y="20"/>
                      </a:cubicBezTo>
                      <a:cubicBezTo>
                        <a:pt x="1348" y="0"/>
                        <a:pt x="1421" y="11"/>
                        <a:pt x="1501" y="7"/>
                      </a:cubicBezTo>
                      <a:cubicBezTo>
                        <a:pt x="1483" y="46"/>
                        <a:pt x="1461" y="70"/>
                        <a:pt x="1429" y="84"/>
                      </a:cubicBezTo>
                      <a:cubicBezTo>
                        <a:pt x="1375" y="107"/>
                        <a:pt x="1321" y="130"/>
                        <a:pt x="1275" y="170"/>
                      </a:cubicBezTo>
                      <a:cubicBezTo>
                        <a:pt x="1244" y="197"/>
                        <a:pt x="1213" y="225"/>
                        <a:pt x="1171" y="240"/>
                      </a:cubicBezTo>
                      <a:cubicBezTo>
                        <a:pt x="1149" y="248"/>
                        <a:pt x="1121" y="260"/>
                        <a:pt x="1116" y="291"/>
                      </a:cubicBezTo>
                      <a:cubicBezTo>
                        <a:pt x="1095" y="295"/>
                        <a:pt x="1092" y="321"/>
                        <a:pt x="1071" y="328"/>
                      </a:cubicBezTo>
                      <a:cubicBezTo>
                        <a:pt x="1052" y="334"/>
                        <a:pt x="1038" y="351"/>
                        <a:pt x="1022" y="362"/>
                      </a:cubicBezTo>
                      <a:cubicBezTo>
                        <a:pt x="986" y="388"/>
                        <a:pt x="986" y="388"/>
                        <a:pt x="945" y="388"/>
                      </a:cubicBezTo>
                      <a:cubicBezTo>
                        <a:pt x="873" y="388"/>
                        <a:pt x="801" y="391"/>
                        <a:pt x="730" y="387"/>
                      </a:cubicBezTo>
                      <a:cubicBezTo>
                        <a:pt x="634" y="381"/>
                        <a:pt x="540" y="405"/>
                        <a:pt x="444" y="400"/>
                      </a:cubicBezTo>
                      <a:cubicBezTo>
                        <a:pt x="420" y="399"/>
                        <a:pt x="395" y="408"/>
                        <a:pt x="373" y="389"/>
                      </a:cubicBezTo>
                      <a:cubicBezTo>
                        <a:pt x="365" y="383"/>
                        <a:pt x="346" y="384"/>
                        <a:pt x="336" y="389"/>
                      </a:cubicBezTo>
                      <a:cubicBezTo>
                        <a:pt x="288" y="410"/>
                        <a:pt x="238" y="399"/>
                        <a:pt x="189" y="400"/>
                      </a:cubicBezTo>
                      <a:cubicBezTo>
                        <a:pt x="128" y="402"/>
                        <a:pt x="67" y="401"/>
                        <a:pt x="0" y="401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1">
                  <a:extLst>
                    <a:ext uri="{FF2B5EF4-FFF2-40B4-BE49-F238E27FC236}">
                      <a16:creationId xmlns:a16="http://schemas.microsoft.com/office/drawing/2014/main" id="{7F0A4C17-DD39-ADA8-26DE-1500A52190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1216" y="2963632"/>
                  <a:ext cx="229408" cy="373217"/>
                </a:xfrm>
                <a:custGeom>
                  <a:avLst/>
                  <a:gdLst>
                    <a:gd name="T0" fmla="*/ 84 w 511"/>
                    <a:gd name="T1" fmla="*/ 13 h 831"/>
                    <a:gd name="T2" fmla="*/ 220 w 511"/>
                    <a:gd name="T3" fmla="*/ 174 h 831"/>
                    <a:gd name="T4" fmla="*/ 256 w 511"/>
                    <a:gd name="T5" fmla="*/ 210 h 831"/>
                    <a:gd name="T6" fmla="*/ 349 w 511"/>
                    <a:gd name="T7" fmla="*/ 330 h 831"/>
                    <a:gd name="T8" fmla="*/ 366 w 511"/>
                    <a:gd name="T9" fmla="*/ 379 h 831"/>
                    <a:gd name="T10" fmla="*/ 379 w 511"/>
                    <a:gd name="T11" fmla="*/ 481 h 831"/>
                    <a:gd name="T12" fmla="*/ 394 w 511"/>
                    <a:gd name="T13" fmla="*/ 513 h 831"/>
                    <a:gd name="T14" fmla="*/ 461 w 511"/>
                    <a:gd name="T15" fmla="*/ 606 h 831"/>
                    <a:gd name="T16" fmla="*/ 478 w 511"/>
                    <a:gd name="T17" fmla="*/ 636 h 831"/>
                    <a:gd name="T18" fmla="*/ 506 w 511"/>
                    <a:gd name="T19" fmla="*/ 816 h 831"/>
                    <a:gd name="T20" fmla="*/ 381 w 511"/>
                    <a:gd name="T21" fmla="*/ 779 h 831"/>
                    <a:gd name="T22" fmla="*/ 314 w 511"/>
                    <a:gd name="T23" fmla="*/ 712 h 831"/>
                    <a:gd name="T24" fmla="*/ 265 w 511"/>
                    <a:gd name="T25" fmla="*/ 612 h 831"/>
                    <a:gd name="T26" fmla="*/ 247 w 511"/>
                    <a:gd name="T27" fmla="*/ 583 h 831"/>
                    <a:gd name="T28" fmla="*/ 190 w 511"/>
                    <a:gd name="T29" fmla="*/ 512 h 831"/>
                    <a:gd name="T30" fmla="*/ 178 w 511"/>
                    <a:gd name="T31" fmla="*/ 461 h 831"/>
                    <a:gd name="T32" fmla="*/ 152 w 511"/>
                    <a:gd name="T33" fmla="*/ 421 h 831"/>
                    <a:gd name="T34" fmla="*/ 119 w 511"/>
                    <a:gd name="T35" fmla="*/ 340 h 831"/>
                    <a:gd name="T36" fmla="*/ 62 w 511"/>
                    <a:gd name="T37" fmla="*/ 237 h 831"/>
                    <a:gd name="T38" fmla="*/ 25 w 511"/>
                    <a:gd name="T39" fmla="*/ 126 h 831"/>
                    <a:gd name="T40" fmla="*/ 0 w 511"/>
                    <a:gd name="T41" fmla="*/ 42 h 831"/>
                    <a:gd name="T42" fmla="*/ 84 w 511"/>
                    <a:gd name="T43" fmla="*/ 13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11" h="831">
                      <a:moveTo>
                        <a:pt x="84" y="13"/>
                      </a:moveTo>
                      <a:cubicBezTo>
                        <a:pt x="133" y="60"/>
                        <a:pt x="178" y="116"/>
                        <a:pt x="220" y="174"/>
                      </a:cubicBezTo>
                      <a:cubicBezTo>
                        <a:pt x="230" y="187"/>
                        <a:pt x="243" y="199"/>
                        <a:pt x="256" y="210"/>
                      </a:cubicBezTo>
                      <a:cubicBezTo>
                        <a:pt x="297" y="242"/>
                        <a:pt x="317" y="291"/>
                        <a:pt x="349" y="330"/>
                      </a:cubicBezTo>
                      <a:cubicBezTo>
                        <a:pt x="359" y="342"/>
                        <a:pt x="363" y="362"/>
                        <a:pt x="366" y="379"/>
                      </a:cubicBezTo>
                      <a:cubicBezTo>
                        <a:pt x="372" y="413"/>
                        <a:pt x="377" y="447"/>
                        <a:pt x="379" y="481"/>
                      </a:cubicBezTo>
                      <a:cubicBezTo>
                        <a:pt x="379" y="496"/>
                        <a:pt x="386" y="503"/>
                        <a:pt x="394" y="513"/>
                      </a:cubicBezTo>
                      <a:cubicBezTo>
                        <a:pt x="417" y="544"/>
                        <a:pt x="432" y="579"/>
                        <a:pt x="461" y="606"/>
                      </a:cubicBezTo>
                      <a:cubicBezTo>
                        <a:pt x="469" y="613"/>
                        <a:pt x="479" y="626"/>
                        <a:pt x="478" y="636"/>
                      </a:cubicBezTo>
                      <a:cubicBezTo>
                        <a:pt x="473" y="698"/>
                        <a:pt x="511" y="753"/>
                        <a:pt x="506" y="816"/>
                      </a:cubicBezTo>
                      <a:cubicBezTo>
                        <a:pt x="456" y="831"/>
                        <a:pt x="416" y="818"/>
                        <a:pt x="381" y="779"/>
                      </a:cubicBezTo>
                      <a:cubicBezTo>
                        <a:pt x="360" y="755"/>
                        <a:pt x="337" y="734"/>
                        <a:pt x="314" y="712"/>
                      </a:cubicBezTo>
                      <a:cubicBezTo>
                        <a:pt x="286" y="684"/>
                        <a:pt x="270" y="651"/>
                        <a:pt x="265" y="612"/>
                      </a:cubicBezTo>
                      <a:cubicBezTo>
                        <a:pt x="263" y="601"/>
                        <a:pt x="254" y="583"/>
                        <a:pt x="247" y="583"/>
                      </a:cubicBezTo>
                      <a:cubicBezTo>
                        <a:pt x="199" y="581"/>
                        <a:pt x="204" y="539"/>
                        <a:pt x="190" y="512"/>
                      </a:cubicBezTo>
                      <a:cubicBezTo>
                        <a:pt x="182" y="497"/>
                        <a:pt x="178" y="478"/>
                        <a:pt x="178" y="461"/>
                      </a:cubicBezTo>
                      <a:cubicBezTo>
                        <a:pt x="177" y="440"/>
                        <a:pt x="158" y="435"/>
                        <a:pt x="152" y="421"/>
                      </a:cubicBezTo>
                      <a:cubicBezTo>
                        <a:pt x="140" y="394"/>
                        <a:pt x="132" y="366"/>
                        <a:pt x="119" y="340"/>
                      </a:cubicBezTo>
                      <a:cubicBezTo>
                        <a:pt x="102" y="304"/>
                        <a:pt x="84" y="269"/>
                        <a:pt x="62" y="237"/>
                      </a:cubicBezTo>
                      <a:cubicBezTo>
                        <a:pt x="39" y="203"/>
                        <a:pt x="37" y="163"/>
                        <a:pt x="25" y="126"/>
                      </a:cubicBezTo>
                      <a:cubicBezTo>
                        <a:pt x="16" y="100"/>
                        <a:pt x="10" y="73"/>
                        <a:pt x="0" y="42"/>
                      </a:cubicBezTo>
                      <a:cubicBezTo>
                        <a:pt x="25" y="31"/>
                        <a:pt x="44" y="0"/>
                        <a:pt x="84" y="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90">
                  <a:extLst>
                    <a:ext uri="{FF2B5EF4-FFF2-40B4-BE49-F238E27FC236}">
                      <a16:creationId xmlns:a16="http://schemas.microsoft.com/office/drawing/2014/main" id="{95796E90-AA4A-2640-C79B-67CEAABBF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6512" y="2513376"/>
                  <a:ext cx="85600" cy="239680"/>
                </a:xfrm>
                <a:custGeom>
                  <a:avLst/>
                  <a:gdLst>
                    <a:gd name="T0" fmla="*/ 71 w 191"/>
                    <a:gd name="T1" fmla="*/ 535 h 535"/>
                    <a:gd name="T2" fmla="*/ 51 w 191"/>
                    <a:gd name="T3" fmla="*/ 489 h 535"/>
                    <a:gd name="T4" fmla="*/ 28 w 191"/>
                    <a:gd name="T5" fmla="*/ 435 h 535"/>
                    <a:gd name="T6" fmla="*/ 17 w 191"/>
                    <a:gd name="T7" fmla="*/ 383 h 535"/>
                    <a:gd name="T8" fmla="*/ 9 w 191"/>
                    <a:gd name="T9" fmla="*/ 330 h 535"/>
                    <a:gd name="T10" fmla="*/ 3 w 191"/>
                    <a:gd name="T11" fmla="*/ 269 h 535"/>
                    <a:gd name="T12" fmla="*/ 3 w 191"/>
                    <a:gd name="T13" fmla="*/ 212 h 535"/>
                    <a:gd name="T14" fmla="*/ 8 w 191"/>
                    <a:gd name="T15" fmla="*/ 158 h 535"/>
                    <a:gd name="T16" fmla="*/ 14 w 191"/>
                    <a:gd name="T17" fmla="*/ 114 h 535"/>
                    <a:gd name="T18" fmla="*/ 23 w 191"/>
                    <a:gd name="T19" fmla="*/ 55 h 535"/>
                    <a:gd name="T20" fmla="*/ 43 w 191"/>
                    <a:gd name="T21" fmla="*/ 4 h 535"/>
                    <a:gd name="T22" fmla="*/ 73 w 191"/>
                    <a:gd name="T23" fmla="*/ 5 h 535"/>
                    <a:gd name="T24" fmla="*/ 191 w 191"/>
                    <a:gd name="T25" fmla="*/ 111 h 535"/>
                    <a:gd name="T26" fmla="*/ 41 w 191"/>
                    <a:gd name="T27" fmla="*/ 261 h 535"/>
                    <a:gd name="T28" fmla="*/ 41 w 191"/>
                    <a:gd name="T29" fmla="*/ 337 h 535"/>
                    <a:gd name="T30" fmla="*/ 61 w 191"/>
                    <a:gd name="T31" fmla="*/ 449 h 535"/>
                    <a:gd name="T32" fmla="*/ 80 w 191"/>
                    <a:gd name="T33" fmla="*/ 533 h 535"/>
                    <a:gd name="T34" fmla="*/ 71 w 191"/>
                    <a:gd name="T35" fmla="*/ 535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1" h="535">
                      <a:moveTo>
                        <a:pt x="71" y="535"/>
                      </a:moveTo>
                      <a:cubicBezTo>
                        <a:pt x="65" y="520"/>
                        <a:pt x="60" y="503"/>
                        <a:pt x="51" y="489"/>
                      </a:cubicBezTo>
                      <a:cubicBezTo>
                        <a:pt x="42" y="472"/>
                        <a:pt x="28" y="457"/>
                        <a:pt x="28" y="435"/>
                      </a:cubicBezTo>
                      <a:cubicBezTo>
                        <a:pt x="29" y="417"/>
                        <a:pt x="27" y="400"/>
                        <a:pt x="17" y="383"/>
                      </a:cubicBezTo>
                      <a:cubicBezTo>
                        <a:pt x="8" y="368"/>
                        <a:pt x="18" y="349"/>
                        <a:pt x="9" y="330"/>
                      </a:cubicBezTo>
                      <a:cubicBezTo>
                        <a:pt x="0" y="313"/>
                        <a:pt x="4" y="290"/>
                        <a:pt x="3" y="269"/>
                      </a:cubicBezTo>
                      <a:cubicBezTo>
                        <a:pt x="2" y="250"/>
                        <a:pt x="2" y="231"/>
                        <a:pt x="3" y="212"/>
                      </a:cubicBezTo>
                      <a:cubicBezTo>
                        <a:pt x="4" y="194"/>
                        <a:pt x="1" y="174"/>
                        <a:pt x="8" y="158"/>
                      </a:cubicBezTo>
                      <a:cubicBezTo>
                        <a:pt x="15" y="143"/>
                        <a:pt x="4" y="130"/>
                        <a:pt x="14" y="114"/>
                      </a:cubicBezTo>
                      <a:cubicBezTo>
                        <a:pt x="24" y="98"/>
                        <a:pt x="14" y="70"/>
                        <a:pt x="23" y="55"/>
                      </a:cubicBezTo>
                      <a:cubicBezTo>
                        <a:pt x="34" y="39"/>
                        <a:pt x="42" y="25"/>
                        <a:pt x="43" y="4"/>
                      </a:cubicBezTo>
                      <a:cubicBezTo>
                        <a:pt x="54" y="4"/>
                        <a:pt x="68" y="0"/>
                        <a:pt x="73" y="5"/>
                      </a:cubicBezTo>
                      <a:cubicBezTo>
                        <a:pt x="113" y="42"/>
                        <a:pt x="168" y="63"/>
                        <a:pt x="191" y="111"/>
                      </a:cubicBezTo>
                      <a:cubicBezTo>
                        <a:pt x="138" y="164"/>
                        <a:pt x="86" y="216"/>
                        <a:pt x="41" y="261"/>
                      </a:cubicBezTo>
                      <a:cubicBezTo>
                        <a:pt x="41" y="295"/>
                        <a:pt x="41" y="316"/>
                        <a:pt x="41" y="337"/>
                      </a:cubicBezTo>
                      <a:cubicBezTo>
                        <a:pt x="40" y="376"/>
                        <a:pt x="43" y="412"/>
                        <a:pt x="61" y="449"/>
                      </a:cubicBezTo>
                      <a:cubicBezTo>
                        <a:pt x="73" y="474"/>
                        <a:pt x="74" y="505"/>
                        <a:pt x="80" y="533"/>
                      </a:cubicBezTo>
                      <a:cubicBezTo>
                        <a:pt x="77" y="534"/>
                        <a:pt x="74" y="534"/>
                        <a:pt x="71" y="53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91">
                  <a:extLst>
                    <a:ext uri="{FF2B5EF4-FFF2-40B4-BE49-F238E27FC236}">
                      <a16:creationId xmlns:a16="http://schemas.microsoft.com/office/drawing/2014/main" id="{9B6D2163-26D7-3023-01E0-E544D6971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5510" y="3330000"/>
                  <a:ext cx="186608" cy="63345"/>
                </a:xfrm>
                <a:custGeom>
                  <a:avLst/>
                  <a:gdLst>
                    <a:gd name="T0" fmla="*/ 0 w 415"/>
                    <a:gd name="T1" fmla="*/ 48 h 141"/>
                    <a:gd name="T2" fmla="*/ 43 w 415"/>
                    <a:gd name="T3" fmla="*/ 4 h 141"/>
                    <a:gd name="T4" fmla="*/ 240 w 415"/>
                    <a:gd name="T5" fmla="*/ 6 h 141"/>
                    <a:gd name="T6" fmla="*/ 345 w 415"/>
                    <a:gd name="T7" fmla="*/ 39 h 141"/>
                    <a:gd name="T8" fmla="*/ 415 w 415"/>
                    <a:gd name="T9" fmla="*/ 61 h 141"/>
                    <a:gd name="T10" fmla="*/ 415 w 415"/>
                    <a:gd name="T11" fmla="*/ 100 h 141"/>
                    <a:gd name="T12" fmla="*/ 343 w 415"/>
                    <a:gd name="T13" fmla="*/ 119 h 141"/>
                    <a:gd name="T14" fmla="*/ 222 w 415"/>
                    <a:gd name="T15" fmla="*/ 130 h 141"/>
                    <a:gd name="T16" fmla="*/ 153 w 415"/>
                    <a:gd name="T17" fmla="*/ 116 h 141"/>
                    <a:gd name="T18" fmla="*/ 53 w 415"/>
                    <a:gd name="T19" fmla="*/ 83 h 141"/>
                    <a:gd name="T20" fmla="*/ 0 w 415"/>
                    <a:gd name="T21" fmla="*/ 48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5" h="141">
                      <a:moveTo>
                        <a:pt x="0" y="48"/>
                      </a:moveTo>
                      <a:cubicBezTo>
                        <a:pt x="13" y="34"/>
                        <a:pt x="26" y="21"/>
                        <a:pt x="43" y="4"/>
                      </a:cubicBezTo>
                      <a:cubicBezTo>
                        <a:pt x="106" y="4"/>
                        <a:pt x="173" y="0"/>
                        <a:pt x="240" y="6"/>
                      </a:cubicBezTo>
                      <a:cubicBezTo>
                        <a:pt x="275" y="9"/>
                        <a:pt x="310" y="28"/>
                        <a:pt x="345" y="39"/>
                      </a:cubicBezTo>
                      <a:cubicBezTo>
                        <a:pt x="367" y="47"/>
                        <a:pt x="389" y="53"/>
                        <a:pt x="415" y="61"/>
                      </a:cubicBezTo>
                      <a:cubicBezTo>
                        <a:pt x="415" y="71"/>
                        <a:pt x="415" y="85"/>
                        <a:pt x="415" y="100"/>
                      </a:cubicBezTo>
                      <a:cubicBezTo>
                        <a:pt x="394" y="114"/>
                        <a:pt x="370" y="119"/>
                        <a:pt x="343" y="119"/>
                      </a:cubicBezTo>
                      <a:cubicBezTo>
                        <a:pt x="302" y="119"/>
                        <a:pt x="261" y="112"/>
                        <a:pt x="222" y="130"/>
                      </a:cubicBezTo>
                      <a:cubicBezTo>
                        <a:pt x="198" y="141"/>
                        <a:pt x="172" y="126"/>
                        <a:pt x="153" y="116"/>
                      </a:cubicBezTo>
                      <a:cubicBezTo>
                        <a:pt x="121" y="100"/>
                        <a:pt x="86" y="91"/>
                        <a:pt x="53" y="83"/>
                      </a:cubicBezTo>
                      <a:cubicBezTo>
                        <a:pt x="28" y="76"/>
                        <a:pt x="15" y="63"/>
                        <a:pt x="0" y="4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948ABC87-006E-1575-4E4C-771263BC3C8A}"/>
                  </a:ext>
                </a:extLst>
              </p:cNvPr>
              <p:cNvGrpSpPr/>
              <p:nvPr/>
            </p:nvGrpSpPr>
            <p:grpSpPr>
              <a:xfrm>
                <a:off x="1153416" y="2323800"/>
                <a:ext cx="4450489" cy="3278619"/>
                <a:chOff x="1167683" y="2323800"/>
                <a:chExt cx="4450489" cy="3278619"/>
              </a:xfrm>
            </p:grpSpPr>
            <p:sp>
              <p:nvSpPr>
                <p:cNvPr id="10" name="Rectangle 142">
                  <a:extLst>
                    <a:ext uri="{FF2B5EF4-FFF2-40B4-BE49-F238E27FC236}">
                      <a16:creationId xmlns:a16="http://schemas.microsoft.com/office/drawing/2014/main" id="{D0C127D4-13A0-4961-E18A-D91B817CA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2332" y="3116638"/>
                  <a:ext cx="100584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QC, CANADA</a:t>
                  </a:r>
                </a:p>
              </p:txBody>
            </p:sp>
            <p:sp>
              <p:nvSpPr>
                <p:cNvPr id="15" name="Rectangle 160">
                  <a:extLst>
                    <a:ext uri="{FF2B5EF4-FFF2-40B4-BE49-F238E27FC236}">
                      <a16:creationId xmlns:a16="http://schemas.microsoft.com/office/drawing/2014/main" id="{0EC05E6B-9EB1-B071-C3A2-681956B3F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053" y="2925289"/>
                  <a:ext cx="914400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Montreal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Rectangle 142">
                  <a:extLst>
                    <a:ext uri="{FF2B5EF4-FFF2-40B4-BE49-F238E27FC236}">
                      <a16:creationId xmlns:a16="http://schemas.microsoft.com/office/drawing/2014/main" id="{494A5E33-E9B4-50E6-84F6-F1F4441C62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29968" y="2520902"/>
                  <a:ext cx="100584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BC, CANADA</a:t>
                  </a:r>
                </a:p>
              </p:txBody>
            </p:sp>
            <p:sp>
              <p:nvSpPr>
                <p:cNvPr id="25" name="Rectangle 160">
                  <a:extLst>
                    <a:ext uri="{FF2B5EF4-FFF2-40B4-BE49-F238E27FC236}">
                      <a16:creationId xmlns:a16="http://schemas.microsoft.com/office/drawing/2014/main" id="{BFDB8FFB-A636-1D7E-9118-1195EFCD42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4248" y="2323800"/>
                  <a:ext cx="1097280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Vancouver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" name="Rectangle 142">
                  <a:extLst>
                    <a:ext uri="{FF2B5EF4-FFF2-40B4-BE49-F238E27FC236}">
                      <a16:creationId xmlns:a16="http://schemas.microsoft.com/office/drawing/2014/main" id="{7DAC70AF-D22A-7B4B-ECE8-F3D9374A0C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14223" y="3828428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MN, USA</a:t>
                  </a:r>
                </a:p>
              </p:txBody>
            </p:sp>
            <p:sp>
              <p:nvSpPr>
                <p:cNvPr id="28" name="Rectangle 160">
                  <a:extLst>
                    <a:ext uri="{FF2B5EF4-FFF2-40B4-BE49-F238E27FC236}">
                      <a16:creationId xmlns:a16="http://schemas.microsoft.com/office/drawing/2014/main" id="{C41D3D05-55E8-796A-C38F-CD4DA393F5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85623" y="3626167"/>
                  <a:ext cx="1097280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Blue Earth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" name="Rectangle 142">
                  <a:extLst>
                    <a:ext uri="{FF2B5EF4-FFF2-40B4-BE49-F238E27FC236}">
                      <a16:creationId xmlns:a16="http://schemas.microsoft.com/office/drawing/2014/main" id="{B0446875-970A-72BA-4666-E57ED4897F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9591" y="5419539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TX, USA</a:t>
                  </a:r>
                </a:p>
              </p:txBody>
            </p:sp>
            <p:sp>
              <p:nvSpPr>
                <p:cNvPr id="30" name="Rectangle 160">
                  <a:extLst>
                    <a:ext uri="{FF2B5EF4-FFF2-40B4-BE49-F238E27FC236}">
                      <a16:creationId xmlns:a16="http://schemas.microsoft.com/office/drawing/2014/main" id="{0326D5B3-A1B3-D202-3189-1574DC06B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00387" y="5217424"/>
                  <a:ext cx="1280160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Wichita Falls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Rectangle 142">
                  <a:extLst>
                    <a:ext uri="{FF2B5EF4-FFF2-40B4-BE49-F238E27FC236}">
                      <a16:creationId xmlns:a16="http://schemas.microsoft.com/office/drawing/2014/main" id="{05D180BD-AB2B-7A05-75AE-9E2AA21093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9386" y="4443862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CA, USA</a:t>
                  </a:r>
                </a:p>
              </p:txBody>
            </p:sp>
            <p:sp>
              <p:nvSpPr>
                <p:cNvPr id="32" name="Rectangle 160">
                  <a:extLst>
                    <a:ext uri="{FF2B5EF4-FFF2-40B4-BE49-F238E27FC236}">
                      <a16:creationId xmlns:a16="http://schemas.microsoft.com/office/drawing/2014/main" id="{39505E39-3AB3-677F-61A7-9D4354607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7683" y="4247500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San Jose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142">
                  <a:extLst>
                    <a:ext uri="{FF2B5EF4-FFF2-40B4-BE49-F238E27FC236}">
                      <a16:creationId xmlns:a16="http://schemas.microsoft.com/office/drawing/2014/main" id="{CD485232-8124-730D-811D-AE862F6825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9875" y="4290161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NE, USA</a:t>
                  </a:r>
                </a:p>
              </p:txBody>
            </p:sp>
            <p:sp>
              <p:nvSpPr>
                <p:cNvPr id="35" name="Rectangle 160">
                  <a:extLst>
                    <a:ext uri="{FF2B5EF4-FFF2-40B4-BE49-F238E27FC236}">
                      <a16:creationId xmlns:a16="http://schemas.microsoft.com/office/drawing/2014/main" id="{7564AC6A-9C79-3DE4-626B-B6A72B84B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8173" y="4093800"/>
                  <a:ext cx="788891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Aurora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142">
                  <a:extLst>
                    <a:ext uri="{FF2B5EF4-FFF2-40B4-BE49-F238E27FC236}">
                      <a16:creationId xmlns:a16="http://schemas.microsoft.com/office/drawing/2014/main" id="{3ABD0D5B-47E4-C737-C58E-F6B40991D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8925" y="4899041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>
                      <a:solidFill>
                        <a:srgbClr val="000000"/>
                      </a:solidFill>
                    </a:rPr>
                    <a:t>TN, USA</a:t>
                  </a:r>
                </a:p>
              </p:txBody>
            </p:sp>
            <p:sp>
              <p:nvSpPr>
                <p:cNvPr id="39" name="Rectangle 160">
                  <a:extLst>
                    <a:ext uri="{FF2B5EF4-FFF2-40B4-BE49-F238E27FC236}">
                      <a16:creationId xmlns:a16="http://schemas.microsoft.com/office/drawing/2014/main" id="{57E11614-68EB-2E52-4361-ACC428514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0313" y="4691472"/>
                  <a:ext cx="914400" cy="2285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6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Memphis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7E2CA569-0D3A-A82D-2148-4D8259632287}"/>
                </a:ext>
              </a:extLst>
            </p:cNvPr>
            <p:cNvGrpSpPr/>
            <p:nvPr/>
          </p:nvGrpSpPr>
          <p:grpSpPr>
            <a:xfrm>
              <a:off x="7083638" y="1154880"/>
              <a:ext cx="4153297" cy="3763689"/>
              <a:chOff x="7083638" y="1154880"/>
              <a:chExt cx="4153297" cy="3763689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A80455F-35F2-51C0-86DF-C01EBCD3F9A8}"/>
                  </a:ext>
                </a:extLst>
              </p:cNvPr>
              <p:cNvGrpSpPr/>
              <p:nvPr/>
            </p:nvGrpSpPr>
            <p:grpSpPr>
              <a:xfrm>
                <a:off x="7221692" y="1154880"/>
                <a:ext cx="3957084" cy="3763689"/>
                <a:chOff x="7221692" y="1154880"/>
                <a:chExt cx="3957084" cy="3763689"/>
              </a:xfrm>
            </p:grpSpPr>
            <p:sp>
              <p:nvSpPr>
                <p:cNvPr id="193" name="Freeform 7">
                  <a:extLst>
                    <a:ext uri="{FF2B5EF4-FFF2-40B4-BE49-F238E27FC236}">
                      <a16:creationId xmlns:a16="http://schemas.microsoft.com/office/drawing/2014/main" id="{70C4426C-2875-9696-26DB-1946201D94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9754" y="1929838"/>
                  <a:ext cx="629567" cy="913490"/>
                </a:xfrm>
                <a:custGeom>
                  <a:avLst/>
                  <a:gdLst>
                    <a:gd name="T0" fmla="*/ 446 w 637"/>
                    <a:gd name="T1" fmla="*/ 28 h 925"/>
                    <a:gd name="T2" fmla="*/ 400 w 637"/>
                    <a:gd name="T3" fmla="*/ 76 h 925"/>
                    <a:gd name="T4" fmla="*/ 362 w 637"/>
                    <a:gd name="T5" fmla="*/ 134 h 925"/>
                    <a:gd name="T6" fmla="*/ 407 w 637"/>
                    <a:gd name="T7" fmla="*/ 159 h 925"/>
                    <a:gd name="T8" fmla="*/ 448 w 637"/>
                    <a:gd name="T9" fmla="*/ 144 h 925"/>
                    <a:gd name="T10" fmla="*/ 388 w 637"/>
                    <a:gd name="T11" fmla="*/ 179 h 925"/>
                    <a:gd name="T12" fmla="*/ 360 w 637"/>
                    <a:gd name="T13" fmla="*/ 155 h 925"/>
                    <a:gd name="T14" fmla="*/ 338 w 637"/>
                    <a:gd name="T15" fmla="*/ 182 h 925"/>
                    <a:gd name="T16" fmla="*/ 302 w 637"/>
                    <a:gd name="T17" fmla="*/ 176 h 925"/>
                    <a:gd name="T18" fmla="*/ 265 w 637"/>
                    <a:gd name="T19" fmla="*/ 209 h 925"/>
                    <a:gd name="T20" fmla="*/ 246 w 637"/>
                    <a:gd name="T21" fmla="*/ 212 h 925"/>
                    <a:gd name="T22" fmla="*/ 216 w 637"/>
                    <a:gd name="T23" fmla="*/ 232 h 925"/>
                    <a:gd name="T24" fmla="*/ 180 w 637"/>
                    <a:gd name="T25" fmla="*/ 265 h 925"/>
                    <a:gd name="T26" fmla="*/ 208 w 637"/>
                    <a:gd name="T27" fmla="*/ 295 h 925"/>
                    <a:gd name="T28" fmla="*/ 140 w 637"/>
                    <a:gd name="T29" fmla="*/ 282 h 925"/>
                    <a:gd name="T30" fmla="*/ 145 w 637"/>
                    <a:gd name="T31" fmla="*/ 300 h 925"/>
                    <a:gd name="T32" fmla="*/ 133 w 637"/>
                    <a:gd name="T33" fmla="*/ 323 h 925"/>
                    <a:gd name="T34" fmla="*/ 104 w 637"/>
                    <a:gd name="T35" fmla="*/ 352 h 925"/>
                    <a:gd name="T36" fmla="*/ 53 w 637"/>
                    <a:gd name="T37" fmla="*/ 333 h 925"/>
                    <a:gd name="T38" fmla="*/ 106 w 637"/>
                    <a:gd name="T39" fmla="*/ 365 h 925"/>
                    <a:gd name="T40" fmla="*/ 93 w 637"/>
                    <a:gd name="T41" fmla="*/ 385 h 925"/>
                    <a:gd name="T42" fmla="*/ 30 w 637"/>
                    <a:gd name="T43" fmla="*/ 398 h 925"/>
                    <a:gd name="T44" fmla="*/ 28 w 637"/>
                    <a:gd name="T45" fmla="*/ 445 h 925"/>
                    <a:gd name="T46" fmla="*/ 73 w 637"/>
                    <a:gd name="T47" fmla="*/ 471 h 925"/>
                    <a:gd name="T48" fmla="*/ 125 w 637"/>
                    <a:gd name="T49" fmla="*/ 479 h 925"/>
                    <a:gd name="T50" fmla="*/ 192 w 637"/>
                    <a:gd name="T51" fmla="*/ 435 h 925"/>
                    <a:gd name="T52" fmla="*/ 178 w 637"/>
                    <a:gd name="T53" fmla="*/ 490 h 925"/>
                    <a:gd name="T54" fmla="*/ 130 w 637"/>
                    <a:gd name="T55" fmla="*/ 490 h 925"/>
                    <a:gd name="T56" fmla="*/ 30 w 637"/>
                    <a:gd name="T57" fmla="*/ 484 h 925"/>
                    <a:gd name="T58" fmla="*/ 23 w 637"/>
                    <a:gd name="T59" fmla="*/ 524 h 925"/>
                    <a:gd name="T60" fmla="*/ 56 w 637"/>
                    <a:gd name="T61" fmla="*/ 540 h 925"/>
                    <a:gd name="T62" fmla="*/ 22 w 637"/>
                    <a:gd name="T63" fmla="*/ 607 h 925"/>
                    <a:gd name="T64" fmla="*/ 23 w 637"/>
                    <a:gd name="T65" fmla="*/ 637 h 925"/>
                    <a:gd name="T66" fmla="*/ 110 w 637"/>
                    <a:gd name="T67" fmla="*/ 556 h 925"/>
                    <a:gd name="T68" fmla="*/ 113 w 637"/>
                    <a:gd name="T69" fmla="*/ 582 h 925"/>
                    <a:gd name="T70" fmla="*/ 48 w 637"/>
                    <a:gd name="T71" fmla="*/ 648 h 925"/>
                    <a:gd name="T72" fmla="*/ 51 w 637"/>
                    <a:gd name="T73" fmla="*/ 678 h 925"/>
                    <a:gd name="T74" fmla="*/ 4 w 637"/>
                    <a:gd name="T75" fmla="*/ 720 h 925"/>
                    <a:gd name="T76" fmla="*/ 45 w 637"/>
                    <a:gd name="T77" fmla="*/ 718 h 925"/>
                    <a:gd name="T78" fmla="*/ 50 w 637"/>
                    <a:gd name="T79" fmla="*/ 760 h 925"/>
                    <a:gd name="T80" fmla="*/ 18 w 637"/>
                    <a:gd name="T81" fmla="*/ 771 h 925"/>
                    <a:gd name="T82" fmla="*/ 77 w 637"/>
                    <a:gd name="T83" fmla="*/ 907 h 925"/>
                    <a:gd name="T84" fmla="*/ 168 w 637"/>
                    <a:gd name="T85" fmla="*/ 907 h 925"/>
                    <a:gd name="T86" fmla="*/ 274 w 637"/>
                    <a:gd name="T87" fmla="*/ 829 h 925"/>
                    <a:gd name="T88" fmla="*/ 346 w 637"/>
                    <a:gd name="T89" fmla="*/ 790 h 925"/>
                    <a:gd name="T90" fmla="*/ 352 w 637"/>
                    <a:gd name="T91" fmla="*/ 726 h 925"/>
                    <a:gd name="T92" fmla="*/ 372 w 637"/>
                    <a:gd name="T93" fmla="*/ 720 h 925"/>
                    <a:gd name="T94" fmla="*/ 386 w 637"/>
                    <a:gd name="T95" fmla="*/ 687 h 925"/>
                    <a:gd name="T96" fmla="*/ 381 w 637"/>
                    <a:gd name="T97" fmla="*/ 775 h 925"/>
                    <a:gd name="T98" fmla="*/ 422 w 637"/>
                    <a:gd name="T99" fmla="*/ 812 h 925"/>
                    <a:gd name="T100" fmla="*/ 463 w 637"/>
                    <a:gd name="T101" fmla="*/ 687 h 925"/>
                    <a:gd name="T102" fmla="*/ 513 w 637"/>
                    <a:gd name="T103" fmla="*/ 583 h 925"/>
                    <a:gd name="T104" fmla="*/ 510 w 637"/>
                    <a:gd name="T105" fmla="*/ 441 h 925"/>
                    <a:gd name="T106" fmla="*/ 501 w 637"/>
                    <a:gd name="T107" fmla="*/ 288 h 925"/>
                    <a:gd name="T108" fmla="*/ 510 w 637"/>
                    <a:gd name="T109" fmla="*/ 236 h 925"/>
                    <a:gd name="T110" fmla="*/ 586 w 637"/>
                    <a:gd name="T111" fmla="*/ 108 h 925"/>
                    <a:gd name="T112" fmla="*/ 612 w 637"/>
                    <a:gd name="T113" fmla="*/ 25 h 9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37" h="925">
                      <a:moveTo>
                        <a:pt x="494" y="0"/>
                      </a:moveTo>
                      <a:lnTo>
                        <a:pt x="487" y="2"/>
                      </a:lnTo>
                      <a:lnTo>
                        <a:pt x="475" y="7"/>
                      </a:lnTo>
                      <a:lnTo>
                        <a:pt x="474" y="18"/>
                      </a:lnTo>
                      <a:lnTo>
                        <a:pt x="477" y="30"/>
                      </a:lnTo>
                      <a:lnTo>
                        <a:pt x="473" y="38"/>
                      </a:lnTo>
                      <a:lnTo>
                        <a:pt x="460" y="41"/>
                      </a:lnTo>
                      <a:lnTo>
                        <a:pt x="446" y="28"/>
                      </a:lnTo>
                      <a:lnTo>
                        <a:pt x="443" y="28"/>
                      </a:lnTo>
                      <a:lnTo>
                        <a:pt x="435" y="36"/>
                      </a:lnTo>
                      <a:lnTo>
                        <a:pt x="432" y="43"/>
                      </a:lnTo>
                      <a:lnTo>
                        <a:pt x="420" y="51"/>
                      </a:lnTo>
                      <a:lnTo>
                        <a:pt x="418" y="56"/>
                      </a:lnTo>
                      <a:lnTo>
                        <a:pt x="411" y="63"/>
                      </a:lnTo>
                      <a:lnTo>
                        <a:pt x="405" y="71"/>
                      </a:lnTo>
                      <a:lnTo>
                        <a:pt x="400" y="76"/>
                      </a:lnTo>
                      <a:lnTo>
                        <a:pt x="395" y="83"/>
                      </a:lnTo>
                      <a:lnTo>
                        <a:pt x="389" y="90"/>
                      </a:lnTo>
                      <a:lnTo>
                        <a:pt x="386" y="96"/>
                      </a:lnTo>
                      <a:lnTo>
                        <a:pt x="388" y="108"/>
                      </a:lnTo>
                      <a:lnTo>
                        <a:pt x="388" y="112"/>
                      </a:lnTo>
                      <a:lnTo>
                        <a:pt x="377" y="119"/>
                      </a:lnTo>
                      <a:lnTo>
                        <a:pt x="363" y="123"/>
                      </a:lnTo>
                      <a:lnTo>
                        <a:pt x="362" y="134"/>
                      </a:lnTo>
                      <a:lnTo>
                        <a:pt x="366" y="141"/>
                      </a:lnTo>
                      <a:lnTo>
                        <a:pt x="380" y="136"/>
                      </a:lnTo>
                      <a:lnTo>
                        <a:pt x="377" y="142"/>
                      </a:lnTo>
                      <a:lnTo>
                        <a:pt x="374" y="152"/>
                      </a:lnTo>
                      <a:lnTo>
                        <a:pt x="380" y="167"/>
                      </a:lnTo>
                      <a:lnTo>
                        <a:pt x="388" y="170"/>
                      </a:lnTo>
                      <a:lnTo>
                        <a:pt x="398" y="164"/>
                      </a:lnTo>
                      <a:lnTo>
                        <a:pt x="407" y="159"/>
                      </a:lnTo>
                      <a:lnTo>
                        <a:pt x="419" y="151"/>
                      </a:lnTo>
                      <a:lnTo>
                        <a:pt x="431" y="143"/>
                      </a:lnTo>
                      <a:lnTo>
                        <a:pt x="446" y="139"/>
                      </a:lnTo>
                      <a:lnTo>
                        <a:pt x="456" y="134"/>
                      </a:lnTo>
                      <a:lnTo>
                        <a:pt x="463" y="127"/>
                      </a:lnTo>
                      <a:lnTo>
                        <a:pt x="468" y="130"/>
                      </a:lnTo>
                      <a:lnTo>
                        <a:pt x="463" y="136"/>
                      </a:lnTo>
                      <a:lnTo>
                        <a:pt x="448" y="144"/>
                      </a:lnTo>
                      <a:lnTo>
                        <a:pt x="439" y="144"/>
                      </a:lnTo>
                      <a:lnTo>
                        <a:pt x="426" y="152"/>
                      </a:lnTo>
                      <a:lnTo>
                        <a:pt x="416" y="161"/>
                      </a:lnTo>
                      <a:lnTo>
                        <a:pt x="422" y="169"/>
                      </a:lnTo>
                      <a:lnTo>
                        <a:pt x="422" y="174"/>
                      </a:lnTo>
                      <a:lnTo>
                        <a:pt x="413" y="178"/>
                      </a:lnTo>
                      <a:lnTo>
                        <a:pt x="400" y="180"/>
                      </a:lnTo>
                      <a:lnTo>
                        <a:pt x="388" y="179"/>
                      </a:lnTo>
                      <a:lnTo>
                        <a:pt x="385" y="183"/>
                      </a:lnTo>
                      <a:lnTo>
                        <a:pt x="388" y="190"/>
                      </a:lnTo>
                      <a:lnTo>
                        <a:pt x="383" y="192"/>
                      </a:lnTo>
                      <a:lnTo>
                        <a:pt x="372" y="189"/>
                      </a:lnTo>
                      <a:lnTo>
                        <a:pt x="374" y="185"/>
                      </a:lnTo>
                      <a:lnTo>
                        <a:pt x="373" y="179"/>
                      </a:lnTo>
                      <a:lnTo>
                        <a:pt x="365" y="161"/>
                      </a:lnTo>
                      <a:lnTo>
                        <a:pt x="360" y="155"/>
                      </a:lnTo>
                      <a:lnTo>
                        <a:pt x="354" y="155"/>
                      </a:lnTo>
                      <a:lnTo>
                        <a:pt x="350" y="160"/>
                      </a:lnTo>
                      <a:lnTo>
                        <a:pt x="342" y="161"/>
                      </a:lnTo>
                      <a:lnTo>
                        <a:pt x="337" y="166"/>
                      </a:lnTo>
                      <a:lnTo>
                        <a:pt x="334" y="168"/>
                      </a:lnTo>
                      <a:lnTo>
                        <a:pt x="333" y="174"/>
                      </a:lnTo>
                      <a:lnTo>
                        <a:pt x="332" y="176"/>
                      </a:lnTo>
                      <a:lnTo>
                        <a:pt x="338" y="182"/>
                      </a:lnTo>
                      <a:lnTo>
                        <a:pt x="340" y="188"/>
                      </a:lnTo>
                      <a:lnTo>
                        <a:pt x="326" y="194"/>
                      </a:lnTo>
                      <a:lnTo>
                        <a:pt x="321" y="186"/>
                      </a:lnTo>
                      <a:lnTo>
                        <a:pt x="322" y="178"/>
                      </a:lnTo>
                      <a:lnTo>
                        <a:pt x="320" y="170"/>
                      </a:lnTo>
                      <a:lnTo>
                        <a:pt x="313" y="172"/>
                      </a:lnTo>
                      <a:lnTo>
                        <a:pt x="306" y="176"/>
                      </a:lnTo>
                      <a:lnTo>
                        <a:pt x="302" y="176"/>
                      </a:lnTo>
                      <a:lnTo>
                        <a:pt x="288" y="180"/>
                      </a:lnTo>
                      <a:lnTo>
                        <a:pt x="284" y="185"/>
                      </a:lnTo>
                      <a:lnTo>
                        <a:pt x="282" y="190"/>
                      </a:lnTo>
                      <a:lnTo>
                        <a:pt x="278" y="197"/>
                      </a:lnTo>
                      <a:lnTo>
                        <a:pt x="271" y="196"/>
                      </a:lnTo>
                      <a:lnTo>
                        <a:pt x="272" y="204"/>
                      </a:lnTo>
                      <a:lnTo>
                        <a:pt x="269" y="208"/>
                      </a:lnTo>
                      <a:lnTo>
                        <a:pt x="265" y="209"/>
                      </a:lnTo>
                      <a:lnTo>
                        <a:pt x="259" y="208"/>
                      </a:lnTo>
                      <a:lnTo>
                        <a:pt x="260" y="204"/>
                      </a:lnTo>
                      <a:lnTo>
                        <a:pt x="259" y="198"/>
                      </a:lnTo>
                      <a:lnTo>
                        <a:pt x="253" y="198"/>
                      </a:lnTo>
                      <a:lnTo>
                        <a:pt x="250" y="204"/>
                      </a:lnTo>
                      <a:lnTo>
                        <a:pt x="250" y="209"/>
                      </a:lnTo>
                      <a:lnTo>
                        <a:pt x="249" y="212"/>
                      </a:lnTo>
                      <a:lnTo>
                        <a:pt x="246" y="212"/>
                      </a:lnTo>
                      <a:lnTo>
                        <a:pt x="242" y="210"/>
                      </a:lnTo>
                      <a:lnTo>
                        <a:pt x="238" y="210"/>
                      </a:lnTo>
                      <a:lnTo>
                        <a:pt x="234" y="212"/>
                      </a:lnTo>
                      <a:lnTo>
                        <a:pt x="230" y="212"/>
                      </a:lnTo>
                      <a:lnTo>
                        <a:pt x="228" y="214"/>
                      </a:lnTo>
                      <a:lnTo>
                        <a:pt x="221" y="216"/>
                      </a:lnTo>
                      <a:lnTo>
                        <a:pt x="218" y="224"/>
                      </a:lnTo>
                      <a:lnTo>
                        <a:pt x="216" y="232"/>
                      </a:lnTo>
                      <a:lnTo>
                        <a:pt x="210" y="244"/>
                      </a:lnTo>
                      <a:lnTo>
                        <a:pt x="202" y="237"/>
                      </a:lnTo>
                      <a:lnTo>
                        <a:pt x="191" y="235"/>
                      </a:lnTo>
                      <a:lnTo>
                        <a:pt x="179" y="242"/>
                      </a:lnTo>
                      <a:lnTo>
                        <a:pt x="176" y="250"/>
                      </a:lnTo>
                      <a:lnTo>
                        <a:pt x="182" y="254"/>
                      </a:lnTo>
                      <a:lnTo>
                        <a:pt x="187" y="258"/>
                      </a:lnTo>
                      <a:lnTo>
                        <a:pt x="180" y="265"/>
                      </a:lnTo>
                      <a:lnTo>
                        <a:pt x="191" y="269"/>
                      </a:lnTo>
                      <a:lnTo>
                        <a:pt x="204" y="267"/>
                      </a:lnTo>
                      <a:lnTo>
                        <a:pt x="206" y="271"/>
                      </a:lnTo>
                      <a:lnTo>
                        <a:pt x="208" y="274"/>
                      </a:lnTo>
                      <a:lnTo>
                        <a:pt x="213" y="278"/>
                      </a:lnTo>
                      <a:lnTo>
                        <a:pt x="208" y="282"/>
                      </a:lnTo>
                      <a:lnTo>
                        <a:pt x="204" y="287"/>
                      </a:lnTo>
                      <a:lnTo>
                        <a:pt x="208" y="295"/>
                      </a:lnTo>
                      <a:lnTo>
                        <a:pt x="199" y="288"/>
                      </a:lnTo>
                      <a:lnTo>
                        <a:pt x="189" y="288"/>
                      </a:lnTo>
                      <a:lnTo>
                        <a:pt x="179" y="284"/>
                      </a:lnTo>
                      <a:lnTo>
                        <a:pt x="172" y="284"/>
                      </a:lnTo>
                      <a:lnTo>
                        <a:pt x="162" y="282"/>
                      </a:lnTo>
                      <a:lnTo>
                        <a:pt x="154" y="280"/>
                      </a:lnTo>
                      <a:lnTo>
                        <a:pt x="148" y="285"/>
                      </a:lnTo>
                      <a:lnTo>
                        <a:pt x="140" y="282"/>
                      </a:lnTo>
                      <a:lnTo>
                        <a:pt x="133" y="288"/>
                      </a:lnTo>
                      <a:lnTo>
                        <a:pt x="134" y="290"/>
                      </a:lnTo>
                      <a:lnTo>
                        <a:pt x="140" y="294"/>
                      </a:lnTo>
                      <a:lnTo>
                        <a:pt x="140" y="295"/>
                      </a:lnTo>
                      <a:lnTo>
                        <a:pt x="133" y="297"/>
                      </a:lnTo>
                      <a:lnTo>
                        <a:pt x="133" y="303"/>
                      </a:lnTo>
                      <a:lnTo>
                        <a:pt x="142" y="303"/>
                      </a:lnTo>
                      <a:lnTo>
                        <a:pt x="145" y="300"/>
                      </a:lnTo>
                      <a:lnTo>
                        <a:pt x="148" y="300"/>
                      </a:lnTo>
                      <a:lnTo>
                        <a:pt x="142" y="306"/>
                      </a:lnTo>
                      <a:lnTo>
                        <a:pt x="138" y="311"/>
                      </a:lnTo>
                      <a:lnTo>
                        <a:pt x="138" y="319"/>
                      </a:lnTo>
                      <a:lnTo>
                        <a:pt x="140" y="329"/>
                      </a:lnTo>
                      <a:lnTo>
                        <a:pt x="141" y="339"/>
                      </a:lnTo>
                      <a:lnTo>
                        <a:pt x="136" y="340"/>
                      </a:lnTo>
                      <a:lnTo>
                        <a:pt x="133" y="323"/>
                      </a:lnTo>
                      <a:lnTo>
                        <a:pt x="129" y="315"/>
                      </a:lnTo>
                      <a:lnTo>
                        <a:pt x="117" y="320"/>
                      </a:lnTo>
                      <a:lnTo>
                        <a:pt x="110" y="329"/>
                      </a:lnTo>
                      <a:lnTo>
                        <a:pt x="106" y="336"/>
                      </a:lnTo>
                      <a:lnTo>
                        <a:pt x="104" y="340"/>
                      </a:lnTo>
                      <a:lnTo>
                        <a:pt x="110" y="347"/>
                      </a:lnTo>
                      <a:lnTo>
                        <a:pt x="110" y="355"/>
                      </a:lnTo>
                      <a:lnTo>
                        <a:pt x="104" y="352"/>
                      </a:lnTo>
                      <a:lnTo>
                        <a:pt x="100" y="347"/>
                      </a:lnTo>
                      <a:lnTo>
                        <a:pt x="96" y="337"/>
                      </a:lnTo>
                      <a:lnTo>
                        <a:pt x="87" y="339"/>
                      </a:lnTo>
                      <a:lnTo>
                        <a:pt x="72" y="336"/>
                      </a:lnTo>
                      <a:lnTo>
                        <a:pt x="69" y="344"/>
                      </a:lnTo>
                      <a:lnTo>
                        <a:pt x="70" y="350"/>
                      </a:lnTo>
                      <a:lnTo>
                        <a:pt x="62" y="340"/>
                      </a:lnTo>
                      <a:lnTo>
                        <a:pt x="53" y="333"/>
                      </a:lnTo>
                      <a:lnTo>
                        <a:pt x="48" y="336"/>
                      </a:lnTo>
                      <a:lnTo>
                        <a:pt x="52" y="346"/>
                      </a:lnTo>
                      <a:lnTo>
                        <a:pt x="53" y="355"/>
                      </a:lnTo>
                      <a:lnTo>
                        <a:pt x="47" y="361"/>
                      </a:lnTo>
                      <a:lnTo>
                        <a:pt x="49" y="365"/>
                      </a:lnTo>
                      <a:lnTo>
                        <a:pt x="68" y="366"/>
                      </a:lnTo>
                      <a:lnTo>
                        <a:pt x="83" y="369"/>
                      </a:lnTo>
                      <a:lnTo>
                        <a:pt x="106" y="365"/>
                      </a:lnTo>
                      <a:lnTo>
                        <a:pt x="113" y="365"/>
                      </a:lnTo>
                      <a:lnTo>
                        <a:pt x="93" y="373"/>
                      </a:lnTo>
                      <a:lnTo>
                        <a:pt x="96" y="377"/>
                      </a:lnTo>
                      <a:lnTo>
                        <a:pt x="110" y="378"/>
                      </a:lnTo>
                      <a:lnTo>
                        <a:pt x="121" y="375"/>
                      </a:lnTo>
                      <a:lnTo>
                        <a:pt x="124" y="379"/>
                      </a:lnTo>
                      <a:lnTo>
                        <a:pt x="112" y="385"/>
                      </a:lnTo>
                      <a:lnTo>
                        <a:pt x="93" y="385"/>
                      </a:lnTo>
                      <a:lnTo>
                        <a:pt x="74" y="382"/>
                      </a:lnTo>
                      <a:lnTo>
                        <a:pt x="68" y="376"/>
                      </a:lnTo>
                      <a:lnTo>
                        <a:pt x="62" y="375"/>
                      </a:lnTo>
                      <a:lnTo>
                        <a:pt x="45" y="384"/>
                      </a:lnTo>
                      <a:lnTo>
                        <a:pt x="45" y="390"/>
                      </a:lnTo>
                      <a:lnTo>
                        <a:pt x="36" y="388"/>
                      </a:lnTo>
                      <a:lnTo>
                        <a:pt x="32" y="390"/>
                      </a:lnTo>
                      <a:lnTo>
                        <a:pt x="30" y="398"/>
                      </a:lnTo>
                      <a:lnTo>
                        <a:pt x="39" y="404"/>
                      </a:lnTo>
                      <a:lnTo>
                        <a:pt x="47" y="407"/>
                      </a:lnTo>
                      <a:lnTo>
                        <a:pt x="45" y="415"/>
                      </a:lnTo>
                      <a:lnTo>
                        <a:pt x="43" y="420"/>
                      </a:lnTo>
                      <a:lnTo>
                        <a:pt x="43" y="423"/>
                      </a:lnTo>
                      <a:lnTo>
                        <a:pt x="36" y="427"/>
                      </a:lnTo>
                      <a:lnTo>
                        <a:pt x="26" y="436"/>
                      </a:lnTo>
                      <a:lnTo>
                        <a:pt x="28" y="445"/>
                      </a:lnTo>
                      <a:lnTo>
                        <a:pt x="25" y="450"/>
                      </a:lnTo>
                      <a:lnTo>
                        <a:pt x="23" y="458"/>
                      </a:lnTo>
                      <a:lnTo>
                        <a:pt x="28" y="464"/>
                      </a:lnTo>
                      <a:lnTo>
                        <a:pt x="26" y="473"/>
                      </a:lnTo>
                      <a:lnTo>
                        <a:pt x="33" y="476"/>
                      </a:lnTo>
                      <a:lnTo>
                        <a:pt x="45" y="479"/>
                      </a:lnTo>
                      <a:lnTo>
                        <a:pt x="57" y="477"/>
                      </a:lnTo>
                      <a:lnTo>
                        <a:pt x="73" y="471"/>
                      </a:lnTo>
                      <a:lnTo>
                        <a:pt x="83" y="469"/>
                      </a:lnTo>
                      <a:lnTo>
                        <a:pt x="92" y="476"/>
                      </a:lnTo>
                      <a:lnTo>
                        <a:pt x="106" y="478"/>
                      </a:lnTo>
                      <a:lnTo>
                        <a:pt x="112" y="464"/>
                      </a:lnTo>
                      <a:lnTo>
                        <a:pt x="124" y="447"/>
                      </a:lnTo>
                      <a:lnTo>
                        <a:pt x="125" y="458"/>
                      </a:lnTo>
                      <a:lnTo>
                        <a:pt x="119" y="474"/>
                      </a:lnTo>
                      <a:lnTo>
                        <a:pt x="125" y="479"/>
                      </a:lnTo>
                      <a:lnTo>
                        <a:pt x="140" y="481"/>
                      </a:lnTo>
                      <a:lnTo>
                        <a:pt x="148" y="478"/>
                      </a:lnTo>
                      <a:lnTo>
                        <a:pt x="150" y="481"/>
                      </a:lnTo>
                      <a:lnTo>
                        <a:pt x="154" y="482"/>
                      </a:lnTo>
                      <a:lnTo>
                        <a:pt x="168" y="470"/>
                      </a:lnTo>
                      <a:lnTo>
                        <a:pt x="172" y="460"/>
                      </a:lnTo>
                      <a:lnTo>
                        <a:pt x="176" y="443"/>
                      </a:lnTo>
                      <a:lnTo>
                        <a:pt x="192" y="435"/>
                      </a:lnTo>
                      <a:lnTo>
                        <a:pt x="193" y="441"/>
                      </a:lnTo>
                      <a:lnTo>
                        <a:pt x="181" y="458"/>
                      </a:lnTo>
                      <a:lnTo>
                        <a:pt x="178" y="471"/>
                      </a:lnTo>
                      <a:lnTo>
                        <a:pt x="174" y="478"/>
                      </a:lnTo>
                      <a:lnTo>
                        <a:pt x="182" y="477"/>
                      </a:lnTo>
                      <a:lnTo>
                        <a:pt x="191" y="473"/>
                      </a:lnTo>
                      <a:lnTo>
                        <a:pt x="197" y="477"/>
                      </a:lnTo>
                      <a:lnTo>
                        <a:pt x="178" y="490"/>
                      </a:lnTo>
                      <a:lnTo>
                        <a:pt x="156" y="494"/>
                      </a:lnTo>
                      <a:lnTo>
                        <a:pt x="152" y="506"/>
                      </a:lnTo>
                      <a:lnTo>
                        <a:pt x="160" y="515"/>
                      </a:lnTo>
                      <a:lnTo>
                        <a:pt x="156" y="517"/>
                      </a:lnTo>
                      <a:lnTo>
                        <a:pt x="141" y="523"/>
                      </a:lnTo>
                      <a:lnTo>
                        <a:pt x="142" y="510"/>
                      </a:lnTo>
                      <a:lnTo>
                        <a:pt x="140" y="501"/>
                      </a:lnTo>
                      <a:lnTo>
                        <a:pt x="130" y="490"/>
                      </a:lnTo>
                      <a:lnTo>
                        <a:pt x="116" y="489"/>
                      </a:lnTo>
                      <a:lnTo>
                        <a:pt x="100" y="491"/>
                      </a:lnTo>
                      <a:lnTo>
                        <a:pt x="87" y="487"/>
                      </a:lnTo>
                      <a:lnTo>
                        <a:pt x="74" y="488"/>
                      </a:lnTo>
                      <a:lnTo>
                        <a:pt x="63" y="484"/>
                      </a:lnTo>
                      <a:lnTo>
                        <a:pt x="52" y="492"/>
                      </a:lnTo>
                      <a:lnTo>
                        <a:pt x="41" y="490"/>
                      </a:lnTo>
                      <a:lnTo>
                        <a:pt x="30" y="484"/>
                      </a:lnTo>
                      <a:lnTo>
                        <a:pt x="24" y="492"/>
                      </a:lnTo>
                      <a:lnTo>
                        <a:pt x="20" y="498"/>
                      </a:lnTo>
                      <a:lnTo>
                        <a:pt x="17" y="511"/>
                      </a:lnTo>
                      <a:lnTo>
                        <a:pt x="28" y="513"/>
                      </a:lnTo>
                      <a:lnTo>
                        <a:pt x="34" y="511"/>
                      </a:lnTo>
                      <a:lnTo>
                        <a:pt x="33" y="520"/>
                      </a:lnTo>
                      <a:lnTo>
                        <a:pt x="32" y="530"/>
                      </a:lnTo>
                      <a:lnTo>
                        <a:pt x="23" y="524"/>
                      </a:lnTo>
                      <a:lnTo>
                        <a:pt x="15" y="516"/>
                      </a:lnTo>
                      <a:lnTo>
                        <a:pt x="14" y="519"/>
                      </a:lnTo>
                      <a:lnTo>
                        <a:pt x="12" y="519"/>
                      </a:lnTo>
                      <a:lnTo>
                        <a:pt x="11" y="522"/>
                      </a:lnTo>
                      <a:lnTo>
                        <a:pt x="20" y="547"/>
                      </a:lnTo>
                      <a:lnTo>
                        <a:pt x="28" y="549"/>
                      </a:lnTo>
                      <a:lnTo>
                        <a:pt x="45" y="541"/>
                      </a:lnTo>
                      <a:lnTo>
                        <a:pt x="56" y="540"/>
                      </a:lnTo>
                      <a:lnTo>
                        <a:pt x="37" y="554"/>
                      </a:lnTo>
                      <a:lnTo>
                        <a:pt x="32" y="563"/>
                      </a:lnTo>
                      <a:lnTo>
                        <a:pt x="35" y="568"/>
                      </a:lnTo>
                      <a:lnTo>
                        <a:pt x="20" y="574"/>
                      </a:lnTo>
                      <a:lnTo>
                        <a:pt x="14" y="580"/>
                      </a:lnTo>
                      <a:lnTo>
                        <a:pt x="15" y="591"/>
                      </a:lnTo>
                      <a:lnTo>
                        <a:pt x="20" y="598"/>
                      </a:lnTo>
                      <a:lnTo>
                        <a:pt x="22" y="607"/>
                      </a:lnTo>
                      <a:lnTo>
                        <a:pt x="30" y="603"/>
                      </a:lnTo>
                      <a:lnTo>
                        <a:pt x="39" y="594"/>
                      </a:lnTo>
                      <a:lnTo>
                        <a:pt x="37" y="606"/>
                      </a:lnTo>
                      <a:lnTo>
                        <a:pt x="43" y="616"/>
                      </a:lnTo>
                      <a:lnTo>
                        <a:pt x="46" y="624"/>
                      </a:lnTo>
                      <a:lnTo>
                        <a:pt x="36" y="624"/>
                      </a:lnTo>
                      <a:lnTo>
                        <a:pt x="24" y="631"/>
                      </a:lnTo>
                      <a:lnTo>
                        <a:pt x="23" y="637"/>
                      </a:lnTo>
                      <a:lnTo>
                        <a:pt x="28" y="644"/>
                      </a:lnTo>
                      <a:lnTo>
                        <a:pt x="43" y="636"/>
                      </a:lnTo>
                      <a:lnTo>
                        <a:pt x="53" y="623"/>
                      </a:lnTo>
                      <a:lnTo>
                        <a:pt x="55" y="608"/>
                      </a:lnTo>
                      <a:lnTo>
                        <a:pt x="66" y="602"/>
                      </a:lnTo>
                      <a:lnTo>
                        <a:pt x="81" y="588"/>
                      </a:lnTo>
                      <a:lnTo>
                        <a:pt x="96" y="565"/>
                      </a:lnTo>
                      <a:lnTo>
                        <a:pt x="110" y="556"/>
                      </a:lnTo>
                      <a:lnTo>
                        <a:pt x="115" y="563"/>
                      </a:lnTo>
                      <a:lnTo>
                        <a:pt x="115" y="568"/>
                      </a:lnTo>
                      <a:lnTo>
                        <a:pt x="130" y="566"/>
                      </a:lnTo>
                      <a:lnTo>
                        <a:pt x="142" y="569"/>
                      </a:lnTo>
                      <a:lnTo>
                        <a:pt x="121" y="576"/>
                      </a:lnTo>
                      <a:lnTo>
                        <a:pt x="117" y="589"/>
                      </a:lnTo>
                      <a:lnTo>
                        <a:pt x="113" y="596"/>
                      </a:lnTo>
                      <a:lnTo>
                        <a:pt x="113" y="582"/>
                      </a:lnTo>
                      <a:lnTo>
                        <a:pt x="106" y="579"/>
                      </a:lnTo>
                      <a:lnTo>
                        <a:pt x="93" y="596"/>
                      </a:lnTo>
                      <a:lnTo>
                        <a:pt x="80" y="609"/>
                      </a:lnTo>
                      <a:lnTo>
                        <a:pt x="86" y="616"/>
                      </a:lnTo>
                      <a:lnTo>
                        <a:pt x="87" y="619"/>
                      </a:lnTo>
                      <a:lnTo>
                        <a:pt x="72" y="626"/>
                      </a:lnTo>
                      <a:lnTo>
                        <a:pt x="62" y="637"/>
                      </a:lnTo>
                      <a:lnTo>
                        <a:pt x="48" y="648"/>
                      </a:lnTo>
                      <a:lnTo>
                        <a:pt x="43" y="654"/>
                      </a:lnTo>
                      <a:lnTo>
                        <a:pt x="51" y="662"/>
                      </a:lnTo>
                      <a:lnTo>
                        <a:pt x="70" y="663"/>
                      </a:lnTo>
                      <a:lnTo>
                        <a:pt x="75" y="665"/>
                      </a:lnTo>
                      <a:lnTo>
                        <a:pt x="83" y="659"/>
                      </a:lnTo>
                      <a:lnTo>
                        <a:pt x="85" y="664"/>
                      </a:lnTo>
                      <a:lnTo>
                        <a:pt x="58" y="672"/>
                      </a:lnTo>
                      <a:lnTo>
                        <a:pt x="51" y="678"/>
                      </a:lnTo>
                      <a:lnTo>
                        <a:pt x="48" y="683"/>
                      </a:lnTo>
                      <a:lnTo>
                        <a:pt x="36" y="680"/>
                      </a:lnTo>
                      <a:lnTo>
                        <a:pt x="30" y="684"/>
                      </a:lnTo>
                      <a:lnTo>
                        <a:pt x="23" y="679"/>
                      </a:lnTo>
                      <a:lnTo>
                        <a:pt x="8" y="693"/>
                      </a:lnTo>
                      <a:lnTo>
                        <a:pt x="1" y="704"/>
                      </a:lnTo>
                      <a:lnTo>
                        <a:pt x="0" y="714"/>
                      </a:lnTo>
                      <a:lnTo>
                        <a:pt x="4" y="720"/>
                      </a:lnTo>
                      <a:lnTo>
                        <a:pt x="5" y="725"/>
                      </a:lnTo>
                      <a:lnTo>
                        <a:pt x="17" y="724"/>
                      </a:lnTo>
                      <a:lnTo>
                        <a:pt x="23" y="714"/>
                      </a:lnTo>
                      <a:lnTo>
                        <a:pt x="24" y="725"/>
                      </a:lnTo>
                      <a:lnTo>
                        <a:pt x="34" y="725"/>
                      </a:lnTo>
                      <a:lnTo>
                        <a:pt x="37" y="718"/>
                      </a:lnTo>
                      <a:lnTo>
                        <a:pt x="36" y="710"/>
                      </a:lnTo>
                      <a:lnTo>
                        <a:pt x="45" y="718"/>
                      </a:lnTo>
                      <a:lnTo>
                        <a:pt x="64" y="710"/>
                      </a:lnTo>
                      <a:lnTo>
                        <a:pt x="73" y="702"/>
                      </a:lnTo>
                      <a:lnTo>
                        <a:pt x="78" y="707"/>
                      </a:lnTo>
                      <a:lnTo>
                        <a:pt x="57" y="728"/>
                      </a:lnTo>
                      <a:lnTo>
                        <a:pt x="64" y="728"/>
                      </a:lnTo>
                      <a:lnTo>
                        <a:pt x="63" y="741"/>
                      </a:lnTo>
                      <a:lnTo>
                        <a:pt x="54" y="752"/>
                      </a:lnTo>
                      <a:lnTo>
                        <a:pt x="50" y="760"/>
                      </a:lnTo>
                      <a:lnTo>
                        <a:pt x="41" y="767"/>
                      </a:lnTo>
                      <a:lnTo>
                        <a:pt x="42" y="776"/>
                      </a:lnTo>
                      <a:lnTo>
                        <a:pt x="40" y="779"/>
                      </a:lnTo>
                      <a:lnTo>
                        <a:pt x="40" y="782"/>
                      </a:lnTo>
                      <a:lnTo>
                        <a:pt x="33" y="780"/>
                      </a:lnTo>
                      <a:lnTo>
                        <a:pt x="26" y="782"/>
                      </a:lnTo>
                      <a:lnTo>
                        <a:pt x="23" y="772"/>
                      </a:lnTo>
                      <a:lnTo>
                        <a:pt x="18" y="771"/>
                      </a:lnTo>
                      <a:lnTo>
                        <a:pt x="3" y="812"/>
                      </a:lnTo>
                      <a:lnTo>
                        <a:pt x="17" y="836"/>
                      </a:lnTo>
                      <a:lnTo>
                        <a:pt x="41" y="864"/>
                      </a:lnTo>
                      <a:lnTo>
                        <a:pt x="58" y="879"/>
                      </a:lnTo>
                      <a:lnTo>
                        <a:pt x="74" y="883"/>
                      </a:lnTo>
                      <a:lnTo>
                        <a:pt x="85" y="867"/>
                      </a:lnTo>
                      <a:lnTo>
                        <a:pt x="83" y="891"/>
                      </a:lnTo>
                      <a:lnTo>
                        <a:pt x="77" y="907"/>
                      </a:lnTo>
                      <a:lnTo>
                        <a:pt x="86" y="902"/>
                      </a:lnTo>
                      <a:lnTo>
                        <a:pt x="98" y="911"/>
                      </a:lnTo>
                      <a:lnTo>
                        <a:pt x="104" y="899"/>
                      </a:lnTo>
                      <a:lnTo>
                        <a:pt x="124" y="902"/>
                      </a:lnTo>
                      <a:lnTo>
                        <a:pt x="113" y="913"/>
                      </a:lnTo>
                      <a:lnTo>
                        <a:pt x="134" y="924"/>
                      </a:lnTo>
                      <a:lnTo>
                        <a:pt x="151" y="918"/>
                      </a:lnTo>
                      <a:lnTo>
                        <a:pt x="168" y="907"/>
                      </a:lnTo>
                      <a:lnTo>
                        <a:pt x="178" y="890"/>
                      </a:lnTo>
                      <a:lnTo>
                        <a:pt x="185" y="905"/>
                      </a:lnTo>
                      <a:lnTo>
                        <a:pt x="213" y="890"/>
                      </a:lnTo>
                      <a:lnTo>
                        <a:pt x="229" y="871"/>
                      </a:lnTo>
                      <a:lnTo>
                        <a:pt x="242" y="856"/>
                      </a:lnTo>
                      <a:lnTo>
                        <a:pt x="259" y="850"/>
                      </a:lnTo>
                      <a:lnTo>
                        <a:pt x="265" y="835"/>
                      </a:lnTo>
                      <a:lnTo>
                        <a:pt x="274" y="829"/>
                      </a:lnTo>
                      <a:lnTo>
                        <a:pt x="278" y="821"/>
                      </a:lnTo>
                      <a:lnTo>
                        <a:pt x="288" y="813"/>
                      </a:lnTo>
                      <a:lnTo>
                        <a:pt x="301" y="800"/>
                      </a:lnTo>
                      <a:lnTo>
                        <a:pt x="298" y="790"/>
                      </a:lnTo>
                      <a:lnTo>
                        <a:pt x="314" y="800"/>
                      </a:lnTo>
                      <a:lnTo>
                        <a:pt x="333" y="801"/>
                      </a:lnTo>
                      <a:lnTo>
                        <a:pt x="343" y="797"/>
                      </a:lnTo>
                      <a:lnTo>
                        <a:pt x="346" y="790"/>
                      </a:lnTo>
                      <a:lnTo>
                        <a:pt x="348" y="782"/>
                      </a:lnTo>
                      <a:lnTo>
                        <a:pt x="350" y="772"/>
                      </a:lnTo>
                      <a:lnTo>
                        <a:pt x="356" y="769"/>
                      </a:lnTo>
                      <a:lnTo>
                        <a:pt x="360" y="765"/>
                      </a:lnTo>
                      <a:lnTo>
                        <a:pt x="360" y="750"/>
                      </a:lnTo>
                      <a:lnTo>
                        <a:pt x="352" y="741"/>
                      </a:lnTo>
                      <a:lnTo>
                        <a:pt x="348" y="729"/>
                      </a:lnTo>
                      <a:lnTo>
                        <a:pt x="352" y="726"/>
                      </a:lnTo>
                      <a:lnTo>
                        <a:pt x="354" y="721"/>
                      </a:lnTo>
                      <a:lnTo>
                        <a:pt x="354" y="712"/>
                      </a:lnTo>
                      <a:lnTo>
                        <a:pt x="352" y="705"/>
                      </a:lnTo>
                      <a:lnTo>
                        <a:pt x="357" y="710"/>
                      </a:lnTo>
                      <a:lnTo>
                        <a:pt x="362" y="720"/>
                      </a:lnTo>
                      <a:lnTo>
                        <a:pt x="362" y="731"/>
                      </a:lnTo>
                      <a:lnTo>
                        <a:pt x="369" y="728"/>
                      </a:lnTo>
                      <a:lnTo>
                        <a:pt x="372" y="720"/>
                      </a:lnTo>
                      <a:lnTo>
                        <a:pt x="366" y="709"/>
                      </a:lnTo>
                      <a:lnTo>
                        <a:pt x="365" y="698"/>
                      </a:lnTo>
                      <a:lnTo>
                        <a:pt x="365" y="690"/>
                      </a:lnTo>
                      <a:lnTo>
                        <a:pt x="368" y="685"/>
                      </a:lnTo>
                      <a:lnTo>
                        <a:pt x="372" y="686"/>
                      </a:lnTo>
                      <a:lnTo>
                        <a:pt x="374" y="684"/>
                      </a:lnTo>
                      <a:lnTo>
                        <a:pt x="380" y="682"/>
                      </a:lnTo>
                      <a:lnTo>
                        <a:pt x="386" y="687"/>
                      </a:lnTo>
                      <a:lnTo>
                        <a:pt x="386" y="695"/>
                      </a:lnTo>
                      <a:lnTo>
                        <a:pt x="376" y="700"/>
                      </a:lnTo>
                      <a:lnTo>
                        <a:pt x="375" y="707"/>
                      </a:lnTo>
                      <a:lnTo>
                        <a:pt x="377" y="722"/>
                      </a:lnTo>
                      <a:lnTo>
                        <a:pt x="378" y="747"/>
                      </a:lnTo>
                      <a:lnTo>
                        <a:pt x="378" y="760"/>
                      </a:lnTo>
                      <a:lnTo>
                        <a:pt x="380" y="767"/>
                      </a:lnTo>
                      <a:lnTo>
                        <a:pt x="381" y="775"/>
                      </a:lnTo>
                      <a:lnTo>
                        <a:pt x="390" y="773"/>
                      </a:lnTo>
                      <a:lnTo>
                        <a:pt x="395" y="777"/>
                      </a:lnTo>
                      <a:lnTo>
                        <a:pt x="402" y="785"/>
                      </a:lnTo>
                      <a:lnTo>
                        <a:pt x="411" y="785"/>
                      </a:lnTo>
                      <a:lnTo>
                        <a:pt x="415" y="794"/>
                      </a:lnTo>
                      <a:lnTo>
                        <a:pt x="418" y="800"/>
                      </a:lnTo>
                      <a:lnTo>
                        <a:pt x="416" y="829"/>
                      </a:lnTo>
                      <a:lnTo>
                        <a:pt x="422" y="812"/>
                      </a:lnTo>
                      <a:lnTo>
                        <a:pt x="426" y="824"/>
                      </a:lnTo>
                      <a:lnTo>
                        <a:pt x="436" y="817"/>
                      </a:lnTo>
                      <a:lnTo>
                        <a:pt x="450" y="768"/>
                      </a:lnTo>
                      <a:lnTo>
                        <a:pt x="444" y="752"/>
                      </a:lnTo>
                      <a:lnTo>
                        <a:pt x="444" y="731"/>
                      </a:lnTo>
                      <a:lnTo>
                        <a:pt x="452" y="720"/>
                      </a:lnTo>
                      <a:lnTo>
                        <a:pt x="462" y="704"/>
                      </a:lnTo>
                      <a:lnTo>
                        <a:pt x="463" y="687"/>
                      </a:lnTo>
                      <a:lnTo>
                        <a:pt x="477" y="682"/>
                      </a:lnTo>
                      <a:lnTo>
                        <a:pt x="498" y="674"/>
                      </a:lnTo>
                      <a:lnTo>
                        <a:pt x="506" y="661"/>
                      </a:lnTo>
                      <a:lnTo>
                        <a:pt x="509" y="642"/>
                      </a:lnTo>
                      <a:lnTo>
                        <a:pt x="503" y="631"/>
                      </a:lnTo>
                      <a:lnTo>
                        <a:pt x="511" y="608"/>
                      </a:lnTo>
                      <a:lnTo>
                        <a:pt x="514" y="594"/>
                      </a:lnTo>
                      <a:lnTo>
                        <a:pt x="513" y="583"/>
                      </a:lnTo>
                      <a:lnTo>
                        <a:pt x="505" y="552"/>
                      </a:lnTo>
                      <a:lnTo>
                        <a:pt x="493" y="536"/>
                      </a:lnTo>
                      <a:lnTo>
                        <a:pt x="498" y="528"/>
                      </a:lnTo>
                      <a:lnTo>
                        <a:pt x="516" y="521"/>
                      </a:lnTo>
                      <a:lnTo>
                        <a:pt x="528" y="508"/>
                      </a:lnTo>
                      <a:lnTo>
                        <a:pt x="538" y="486"/>
                      </a:lnTo>
                      <a:lnTo>
                        <a:pt x="534" y="460"/>
                      </a:lnTo>
                      <a:lnTo>
                        <a:pt x="510" y="441"/>
                      </a:lnTo>
                      <a:lnTo>
                        <a:pt x="500" y="422"/>
                      </a:lnTo>
                      <a:lnTo>
                        <a:pt x="500" y="396"/>
                      </a:lnTo>
                      <a:lnTo>
                        <a:pt x="503" y="347"/>
                      </a:lnTo>
                      <a:lnTo>
                        <a:pt x="498" y="328"/>
                      </a:lnTo>
                      <a:lnTo>
                        <a:pt x="494" y="325"/>
                      </a:lnTo>
                      <a:lnTo>
                        <a:pt x="496" y="311"/>
                      </a:lnTo>
                      <a:lnTo>
                        <a:pt x="500" y="300"/>
                      </a:lnTo>
                      <a:lnTo>
                        <a:pt x="501" y="288"/>
                      </a:lnTo>
                      <a:lnTo>
                        <a:pt x="500" y="286"/>
                      </a:lnTo>
                      <a:lnTo>
                        <a:pt x="501" y="278"/>
                      </a:lnTo>
                      <a:lnTo>
                        <a:pt x="504" y="267"/>
                      </a:lnTo>
                      <a:lnTo>
                        <a:pt x="507" y="255"/>
                      </a:lnTo>
                      <a:lnTo>
                        <a:pt x="507" y="252"/>
                      </a:lnTo>
                      <a:lnTo>
                        <a:pt x="515" y="242"/>
                      </a:lnTo>
                      <a:lnTo>
                        <a:pt x="513" y="240"/>
                      </a:lnTo>
                      <a:lnTo>
                        <a:pt x="510" y="236"/>
                      </a:lnTo>
                      <a:lnTo>
                        <a:pt x="503" y="219"/>
                      </a:lnTo>
                      <a:lnTo>
                        <a:pt x="500" y="198"/>
                      </a:lnTo>
                      <a:lnTo>
                        <a:pt x="505" y="176"/>
                      </a:lnTo>
                      <a:lnTo>
                        <a:pt x="513" y="159"/>
                      </a:lnTo>
                      <a:lnTo>
                        <a:pt x="530" y="142"/>
                      </a:lnTo>
                      <a:lnTo>
                        <a:pt x="542" y="126"/>
                      </a:lnTo>
                      <a:lnTo>
                        <a:pt x="562" y="114"/>
                      </a:lnTo>
                      <a:lnTo>
                        <a:pt x="586" y="108"/>
                      </a:lnTo>
                      <a:lnTo>
                        <a:pt x="606" y="113"/>
                      </a:lnTo>
                      <a:lnTo>
                        <a:pt x="622" y="114"/>
                      </a:lnTo>
                      <a:lnTo>
                        <a:pt x="633" y="100"/>
                      </a:lnTo>
                      <a:lnTo>
                        <a:pt x="636" y="88"/>
                      </a:lnTo>
                      <a:lnTo>
                        <a:pt x="636" y="66"/>
                      </a:lnTo>
                      <a:lnTo>
                        <a:pt x="629" y="53"/>
                      </a:lnTo>
                      <a:lnTo>
                        <a:pt x="614" y="36"/>
                      </a:lnTo>
                      <a:lnTo>
                        <a:pt x="612" y="25"/>
                      </a:lnTo>
                      <a:lnTo>
                        <a:pt x="620" y="13"/>
                      </a:lnTo>
                      <a:lnTo>
                        <a:pt x="629" y="0"/>
                      </a:lnTo>
                      <a:lnTo>
                        <a:pt x="494" y="0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4" name="Freeform 35">
                  <a:extLst>
                    <a:ext uri="{FF2B5EF4-FFF2-40B4-BE49-F238E27FC236}">
                      <a16:creationId xmlns:a16="http://schemas.microsoft.com/office/drawing/2014/main" id="{906CD69D-970D-195D-6193-F4078A61A4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2622" y="1154880"/>
                  <a:ext cx="746154" cy="1433330"/>
                </a:xfrm>
                <a:custGeom>
                  <a:avLst/>
                  <a:gdLst>
                    <a:gd name="T0" fmla="*/ 18 w 756"/>
                    <a:gd name="T1" fmla="*/ 179 h 1452"/>
                    <a:gd name="T2" fmla="*/ 45 w 756"/>
                    <a:gd name="T3" fmla="*/ 151 h 1452"/>
                    <a:gd name="T4" fmla="*/ 96 w 756"/>
                    <a:gd name="T5" fmla="*/ 214 h 1452"/>
                    <a:gd name="T6" fmla="*/ 152 w 756"/>
                    <a:gd name="T7" fmla="*/ 224 h 1452"/>
                    <a:gd name="T8" fmla="*/ 200 w 756"/>
                    <a:gd name="T9" fmla="*/ 211 h 1452"/>
                    <a:gd name="T10" fmla="*/ 244 w 756"/>
                    <a:gd name="T11" fmla="*/ 186 h 1452"/>
                    <a:gd name="T12" fmla="*/ 258 w 756"/>
                    <a:gd name="T13" fmla="*/ 122 h 1452"/>
                    <a:gd name="T14" fmla="*/ 282 w 756"/>
                    <a:gd name="T15" fmla="*/ 34 h 1452"/>
                    <a:gd name="T16" fmla="*/ 335 w 756"/>
                    <a:gd name="T17" fmla="*/ 7 h 1452"/>
                    <a:gd name="T18" fmla="*/ 373 w 756"/>
                    <a:gd name="T19" fmla="*/ 18 h 1452"/>
                    <a:gd name="T20" fmla="*/ 427 w 756"/>
                    <a:gd name="T21" fmla="*/ 49 h 1452"/>
                    <a:gd name="T22" fmla="*/ 422 w 756"/>
                    <a:gd name="T23" fmla="*/ 99 h 1452"/>
                    <a:gd name="T24" fmla="*/ 412 w 756"/>
                    <a:gd name="T25" fmla="*/ 156 h 1452"/>
                    <a:gd name="T26" fmla="*/ 416 w 756"/>
                    <a:gd name="T27" fmla="*/ 191 h 1452"/>
                    <a:gd name="T28" fmla="*/ 448 w 756"/>
                    <a:gd name="T29" fmla="*/ 250 h 1452"/>
                    <a:gd name="T30" fmla="*/ 517 w 756"/>
                    <a:gd name="T31" fmla="*/ 296 h 1452"/>
                    <a:gd name="T32" fmla="*/ 502 w 756"/>
                    <a:gd name="T33" fmla="*/ 415 h 1452"/>
                    <a:gd name="T34" fmla="*/ 548 w 756"/>
                    <a:gd name="T35" fmla="*/ 497 h 1452"/>
                    <a:gd name="T36" fmla="*/ 589 w 756"/>
                    <a:gd name="T37" fmla="*/ 571 h 1452"/>
                    <a:gd name="T38" fmla="*/ 579 w 756"/>
                    <a:gd name="T39" fmla="*/ 631 h 1452"/>
                    <a:gd name="T40" fmla="*/ 610 w 756"/>
                    <a:gd name="T41" fmla="*/ 694 h 1452"/>
                    <a:gd name="T42" fmla="*/ 665 w 756"/>
                    <a:gd name="T43" fmla="*/ 781 h 1452"/>
                    <a:gd name="T44" fmla="*/ 678 w 756"/>
                    <a:gd name="T45" fmla="*/ 870 h 1452"/>
                    <a:gd name="T46" fmla="*/ 733 w 756"/>
                    <a:gd name="T47" fmla="*/ 912 h 1452"/>
                    <a:gd name="T48" fmla="*/ 755 w 756"/>
                    <a:gd name="T49" fmla="*/ 959 h 1452"/>
                    <a:gd name="T50" fmla="*/ 695 w 756"/>
                    <a:gd name="T51" fmla="*/ 1128 h 1452"/>
                    <a:gd name="T52" fmla="*/ 572 w 756"/>
                    <a:gd name="T53" fmla="*/ 1302 h 1452"/>
                    <a:gd name="T54" fmla="*/ 541 w 756"/>
                    <a:gd name="T55" fmla="*/ 1314 h 1452"/>
                    <a:gd name="T56" fmla="*/ 475 w 756"/>
                    <a:gd name="T57" fmla="*/ 1340 h 1452"/>
                    <a:gd name="T58" fmla="*/ 453 w 756"/>
                    <a:gd name="T59" fmla="*/ 1353 h 1452"/>
                    <a:gd name="T60" fmla="*/ 413 w 756"/>
                    <a:gd name="T61" fmla="*/ 1371 h 1452"/>
                    <a:gd name="T62" fmla="*/ 367 w 756"/>
                    <a:gd name="T63" fmla="*/ 1395 h 1452"/>
                    <a:gd name="T64" fmla="*/ 338 w 756"/>
                    <a:gd name="T65" fmla="*/ 1411 h 1452"/>
                    <a:gd name="T66" fmla="*/ 293 w 756"/>
                    <a:gd name="T67" fmla="*/ 1418 h 1452"/>
                    <a:gd name="T68" fmla="*/ 260 w 756"/>
                    <a:gd name="T69" fmla="*/ 1450 h 1452"/>
                    <a:gd name="T70" fmla="*/ 257 w 756"/>
                    <a:gd name="T71" fmla="*/ 1410 h 1452"/>
                    <a:gd name="T72" fmla="*/ 225 w 756"/>
                    <a:gd name="T73" fmla="*/ 1391 h 1452"/>
                    <a:gd name="T74" fmla="*/ 181 w 756"/>
                    <a:gd name="T75" fmla="*/ 1364 h 1452"/>
                    <a:gd name="T76" fmla="*/ 139 w 756"/>
                    <a:gd name="T77" fmla="*/ 1341 h 1452"/>
                    <a:gd name="T78" fmla="*/ 136 w 756"/>
                    <a:gd name="T79" fmla="*/ 1324 h 1452"/>
                    <a:gd name="T80" fmla="*/ 136 w 756"/>
                    <a:gd name="T81" fmla="*/ 1291 h 1452"/>
                    <a:gd name="T82" fmla="*/ 138 w 756"/>
                    <a:gd name="T83" fmla="*/ 1237 h 1452"/>
                    <a:gd name="T84" fmla="*/ 151 w 756"/>
                    <a:gd name="T85" fmla="*/ 1226 h 1452"/>
                    <a:gd name="T86" fmla="*/ 130 w 756"/>
                    <a:gd name="T87" fmla="*/ 1179 h 1452"/>
                    <a:gd name="T88" fmla="*/ 110 w 756"/>
                    <a:gd name="T89" fmla="*/ 1112 h 1452"/>
                    <a:gd name="T90" fmla="*/ 104 w 756"/>
                    <a:gd name="T91" fmla="*/ 1042 h 1452"/>
                    <a:gd name="T92" fmla="*/ 116 w 756"/>
                    <a:gd name="T93" fmla="*/ 1022 h 1452"/>
                    <a:gd name="T94" fmla="*/ 146 w 756"/>
                    <a:gd name="T95" fmla="*/ 991 h 1452"/>
                    <a:gd name="T96" fmla="*/ 186 w 756"/>
                    <a:gd name="T97" fmla="*/ 955 h 1452"/>
                    <a:gd name="T98" fmla="*/ 242 w 756"/>
                    <a:gd name="T99" fmla="*/ 859 h 1452"/>
                    <a:gd name="T100" fmla="*/ 290 w 756"/>
                    <a:gd name="T101" fmla="*/ 751 h 1452"/>
                    <a:gd name="T102" fmla="*/ 326 w 756"/>
                    <a:gd name="T103" fmla="*/ 732 h 1452"/>
                    <a:gd name="T104" fmla="*/ 323 w 756"/>
                    <a:gd name="T105" fmla="*/ 699 h 1452"/>
                    <a:gd name="T106" fmla="*/ 314 w 756"/>
                    <a:gd name="T107" fmla="*/ 659 h 1452"/>
                    <a:gd name="T108" fmla="*/ 274 w 756"/>
                    <a:gd name="T109" fmla="*/ 627 h 1452"/>
                    <a:gd name="T110" fmla="*/ 242 w 756"/>
                    <a:gd name="T111" fmla="*/ 607 h 1452"/>
                    <a:gd name="T112" fmla="*/ 207 w 756"/>
                    <a:gd name="T113" fmla="*/ 547 h 1452"/>
                    <a:gd name="T114" fmla="*/ 207 w 756"/>
                    <a:gd name="T115" fmla="*/ 480 h 1452"/>
                    <a:gd name="T116" fmla="*/ 187 w 756"/>
                    <a:gd name="T117" fmla="*/ 413 h 1452"/>
                    <a:gd name="T118" fmla="*/ 171 w 756"/>
                    <a:gd name="T119" fmla="*/ 343 h 1452"/>
                    <a:gd name="T120" fmla="*/ 134 w 756"/>
                    <a:gd name="T121" fmla="*/ 275 h 1452"/>
                    <a:gd name="T122" fmla="*/ 22 w 756"/>
                    <a:gd name="T123" fmla="*/ 205 h 1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56" h="1452">
                      <a:moveTo>
                        <a:pt x="0" y="186"/>
                      </a:moveTo>
                      <a:lnTo>
                        <a:pt x="1" y="186"/>
                      </a:lnTo>
                      <a:lnTo>
                        <a:pt x="3" y="179"/>
                      </a:lnTo>
                      <a:lnTo>
                        <a:pt x="11" y="175"/>
                      </a:lnTo>
                      <a:lnTo>
                        <a:pt x="18" y="179"/>
                      </a:lnTo>
                      <a:lnTo>
                        <a:pt x="26" y="175"/>
                      </a:lnTo>
                      <a:lnTo>
                        <a:pt x="23" y="165"/>
                      </a:lnTo>
                      <a:lnTo>
                        <a:pt x="22" y="153"/>
                      </a:lnTo>
                      <a:lnTo>
                        <a:pt x="32" y="146"/>
                      </a:lnTo>
                      <a:lnTo>
                        <a:pt x="45" y="151"/>
                      </a:lnTo>
                      <a:lnTo>
                        <a:pt x="58" y="161"/>
                      </a:lnTo>
                      <a:lnTo>
                        <a:pt x="66" y="169"/>
                      </a:lnTo>
                      <a:lnTo>
                        <a:pt x="80" y="184"/>
                      </a:lnTo>
                      <a:lnTo>
                        <a:pt x="90" y="197"/>
                      </a:lnTo>
                      <a:lnTo>
                        <a:pt x="96" y="214"/>
                      </a:lnTo>
                      <a:lnTo>
                        <a:pt x="102" y="220"/>
                      </a:lnTo>
                      <a:lnTo>
                        <a:pt x="112" y="220"/>
                      </a:lnTo>
                      <a:lnTo>
                        <a:pt x="126" y="222"/>
                      </a:lnTo>
                      <a:lnTo>
                        <a:pt x="142" y="227"/>
                      </a:lnTo>
                      <a:lnTo>
                        <a:pt x="152" y="224"/>
                      </a:lnTo>
                      <a:lnTo>
                        <a:pt x="166" y="215"/>
                      </a:lnTo>
                      <a:lnTo>
                        <a:pt x="171" y="205"/>
                      </a:lnTo>
                      <a:lnTo>
                        <a:pt x="180" y="195"/>
                      </a:lnTo>
                      <a:lnTo>
                        <a:pt x="189" y="199"/>
                      </a:lnTo>
                      <a:lnTo>
                        <a:pt x="200" y="211"/>
                      </a:lnTo>
                      <a:lnTo>
                        <a:pt x="204" y="217"/>
                      </a:lnTo>
                      <a:lnTo>
                        <a:pt x="214" y="219"/>
                      </a:lnTo>
                      <a:lnTo>
                        <a:pt x="227" y="211"/>
                      </a:lnTo>
                      <a:lnTo>
                        <a:pt x="238" y="201"/>
                      </a:lnTo>
                      <a:lnTo>
                        <a:pt x="244" y="186"/>
                      </a:lnTo>
                      <a:lnTo>
                        <a:pt x="266" y="166"/>
                      </a:lnTo>
                      <a:lnTo>
                        <a:pt x="267" y="154"/>
                      </a:lnTo>
                      <a:lnTo>
                        <a:pt x="264" y="146"/>
                      </a:lnTo>
                      <a:lnTo>
                        <a:pt x="261" y="134"/>
                      </a:lnTo>
                      <a:lnTo>
                        <a:pt x="258" y="122"/>
                      </a:lnTo>
                      <a:lnTo>
                        <a:pt x="258" y="108"/>
                      </a:lnTo>
                      <a:lnTo>
                        <a:pt x="257" y="85"/>
                      </a:lnTo>
                      <a:lnTo>
                        <a:pt x="264" y="55"/>
                      </a:lnTo>
                      <a:lnTo>
                        <a:pt x="272" y="42"/>
                      </a:lnTo>
                      <a:lnTo>
                        <a:pt x="282" y="34"/>
                      </a:lnTo>
                      <a:lnTo>
                        <a:pt x="293" y="31"/>
                      </a:lnTo>
                      <a:lnTo>
                        <a:pt x="304" y="28"/>
                      </a:lnTo>
                      <a:lnTo>
                        <a:pt x="315" y="23"/>
                      </a:lnTo>
                      <a:lnTo>
                        <a:pt x="325" y="15"/>
                      </a:lnTo>
                      <a:lnTo>
                        <a:pt x="335" y="7"/>
                      </a:lnTo>
                      <a:lnTo>
                        <a:pt x="344" y="2"/>
                      </a:lnTo>
                      <a:lnTo>
                        <a:pt x="356" y="0"/>
                      </a:lnTo>
                      <a:lnTo>
                        <a:pt x="361" y="2"/>
                      </a:lnTo>
                      <a:lnTo>
                        <a:pt x="366" y="8"/>
                      </a:lnTo>
                      <a:lnTo>
                        <a:pt x="373" y="18"/>
                      </a:lnTo>
                      <a:lnTo>
                        <a:pt x="385" y="23"/>
                      </a:lnTo>
                      <a:lnTo>
                        <a:pt x="402" y="26"/>
                      </a:lnTo>
                      <a:lnTo>
                        <a:pt x="414" y="33"/>
                      </a:lnTo>
                      <a:lnTo>
                        <a:pt x="420" y="38"/>
                      </a:lnTo>
                      <a:lnTo>
                        <a:pt x="427" y="49"/>
                      </a:lnTo>
                      <a:lnTo>
                        <a:pt x="433" y="61"/>
                      </a:lnTo>
                      <a:lnTo>
                        <a:pt x="434" y="68"/>
                      </a:lnTo>
                      <a:lnTo>
                        <a:pt x="436" y="75"/>
                      </a:lnTo>
                      <a:lnTo>
                        <a:pt x="434" y="77"/>
                      </a:lnTo>
                      <a:lnTo>
                        <a:pt x="422" y="99"/>
                      </a:lnTo>
                      <a:lnTo>
                        <a:pt x="421" y="111"/>
                      </a:lnTo>
                      <a:lnTo>
                        <a:pt x="424" y="121"/>
                      </a:lnTo>
                      <a:lnTo>
                        <a:pt x="434" y="126"/>
                      </a:lnTo>
                      <a:lnTo>
                        <a:pt x="430" y="129"/>
                      </a:lnTo>
                      <a:lnTo>
                        <a:pt x="412" y="156"/>
                      </a:lnTo>
                      <a:lnTo>
                        <a:pt x="414" y="157"/>
                      </a:lnTo>
                      <a:lnTo>
                        <a:pt x="421" y="159"/>
                      </a:lnTo>
                      <a:lnTo>
                        <a:pt x="422" y="163"/>
                      </a:lnTo>
                      <a:lnTo>
                        <a:pt x="420" y="177"/>
                      </a:lnTo>
                      <a:lnTo>
                        <a:pt x="416" y="191"/>
                      </a:lnTo>
                      <a:lnTo>
                        <a:pt x="418" y="199"/>
                      </a:lnTo>
                      <a:lnTo>
                        <a:pt x="424" y="222"/>
                      </a:lnTo>
                      <a:lnTo>
                        <a:pt x="433" y="239"/>
                      </a:lnTo>
                      <a:lnTo>
                        <a:pt x="439" y="245"/>
                      </a:lnTo>
                      <a:lnTo>
                        <a:pt x="448" y="250"/>
                      </a:lnTo>
                      <a:lnTo>
                        <a:pt x="463" y="249"/>
                      </a:lnTo>
                      <a:lnTo>
                        <a:pt x="479" y="253"/>
                      </a:lnTo>
                      <a:lnTo>
                        <a:pt x="490" y="269"/>
                      </a:lnTo>
                      <a:lnTo>
                        <a:pt x="504" y="285"/>
                      </a:lnTo>
                      <a:lnTo>
                        <a:pt x="517" y="296"/>
                      </a:lnTo>
                      <a:lnTo>
                        <a:pt x="524" y="317"/>
                      </a:lnTo>
                      <a:lnTo>
                        <a:pt x="520" y="332"/>
                      </a:lnTo>
                      <a:lnTo>
                        <a:pt x="514" y="355"/>
                      </a:lnTo>
                      <a:lnTo>
                        <a:pt x="505" y="401"/>
                      </a:lnTo>
                      <a:lnTo>
                        <a:pt x="502" y="415"/>
                      </a:lnTo>
                      <a:lnTo>
                        <a:pt x="507" y="436"/>
                      </a:lnTo>
                      <a:lnTo>
                        <a:pt x="521" y="453"/>
                      </a:lnTo>
                      <a:lnTo>
                        <a:pt x="532" y="469"/>
                      </a:lnTo>
                      <a:lnTo>
                        <a:pt x="539" y="487"/>
                      </a:lnTo>
                      <a:lnTo>
                        <a:pt x="548" y="497"/>
                      </a:lnTo>
                      <a:lnTo>
                        <a:pt x="559" y="510"/>
                      </a:lnTo>
                      <a:lnTo>
                        <a:pt x="570" y="526"/>
                      </a:lnTo>
                      <a:lnTo>
                        <a:pt x="579" y="542"/>
                      </a:lnTo>
                      <a:lnTo>
                        <a:pt x="585" y="559"/>
                      </a:lnTo>
                      <a:lnTo>
                        <a:pt x="589" y="571"/>
                      </a:lnTo>
                      <a:lnTo>
                        <a:pt x="590" y="574"/>
                      </a:lnTo>
                      <a:lnTo>
                        <a:pt x="589" y="576"/>
                      </a:lnTo>
                      <a:lnTo>
                        <a:pt x="578" y="589"/>
                      </a:lnTo>
                      <a:lnTo>
                        <a:pt x="580" y="614"/>
                      </a:lnTo>
                      <a:lnTo>
                        <a:pt x="579" y="631"/>
                      </a:lnTo>
                      <a:lnTo>
                        <a:pt x="585" y="641"/>
                      </a:lnTo>
                      <a:lnTo>
                        <a:pt x="590" y="659"/>
                      </a:lnTo>
                      <a:lnTo>
                        <a:pt x="587" y="672"/>
                      </a:lnTo>
                      <a:lnTo>
                        <a:pt x="592" y="693"/>
                      </a:lnTo>
                      <a:lnTo>
                        <a:pt x="610" y="694"/>
                      </a:lnTo>
                      <a:lnTo>
                        <a:pt x="623" y="711"/>
                      </a:lnTo>
                      <a:lnTo>
                        <a:pt x="626" y="733"/>
                      </a:lnTo>
                      <a:lnTo>
                        <a:pt x="637" y="749"/>
                      </a:lnTo>
                      <a:lnTo>
                        <a:pt x="659" y="761"/>
                      </a:lnTo>
                      <a:lnTo>
                        <a:pt x="665" y="781"/>
                      </a:lnTo>
                      <a:lnTo>
                        <a:pt x="662" y="802"/>
                      </a:lnTo>
                      <a:lnTo>
                        <a:pt x="655" y="821"/>
                      </a:lnTo>
                      <a:lnTo>
                        <a:pt x="654" y="840"/>
                      </a:lnTo>
                      <a:lnTo>
                        <a:pt x="666" y="859"/>
                      </a:lnTo>
                      <a:lnTo>
                        <a:pt x="678" y="870"/>
                      </a:lnTo>
                      <a:lnTo>
                        <a:pt x="692" y="878"/>
                      </a:lnTo>
                      <a:lnTo>
                        <a:pt x="705" y="881"/>
                      </a:lnTo>
                      <a:lnTo>
                        <a:pt x="716" y="889"/>
                      </a:lnTo>
                      <a:lnTo>
                        <a:pt x="725" y="906"/>
                      </a:lnTo>
                      <a:lnTo>
                        <a:pt x="733" y="912"/>
                      </a:lnTo>
                      <a:lnTo>
                        <a:pt x="737" y="919"/>
                      </a:lnTo>
                      <a:lnTo>
                        <a:pt x="742" y="923"/>
                      </a:lnTo>
                      <a:lnTo>
                        <a:pt x="746" y="916"/>
                      </a:lnTo>
                      <a:lnTo>
                        <a:pt x="752" y="940"/>
                      </a:lnTo>
                      <a:lnTo>
                        <a:pt x="755" y="959"/>
                      </a:lnTo>
                      <a:lnTo>
                        <a:pt x="752" y="980"/>
                      </a:lnTo>
                      <a:lnTo>
                        <a:pt x="746" y="1008"/>
                      </a:lnTo>
                      <a:lnTo>
                        <a:pt x="737" y="1033"/>
                      </a:lnTo>
                      <a:lnTo>
                        <a:pt x="710" y="1095"/>
                      </a:lnTo>
                      <a:lnTo>
                        <a:pt x="695" y="1128"/>
                      </a:lnTo>
                      <a:lnTo>
                        <a:pt x="676" y="1160"/>
                      </a:lnTo>
                      <a:lnTo>
                        <a:pt x="659" y="1188"/>
                      </a:lnTo>
                      <a:lnTo>
                        <a:pt x="634" y="1226"/>
                      </a:lnTo>
                      <a:lnTo>
                        <a:pt x="610" y="1260"/>
                      </a:lnTo>
                      <a:lnTo>
                        <a:pt x="572" y="1302"/>
                      </a:lnTo>
                      <a:lnTo>
                        <a:pt x="572" y="1300"/>
                      </a:lnTo>
                      <a:lnTo>
                        <a:pt x="568" y="1308"/>
                      </a:lnTo>
                      <a:lnTo>
                        <a:pt x="564" y="1313"/>
                      </a:lnTo>
                      <a:lnTo>
                        <a:pt x="555" y="1313"/>
                      </a:lnTo>
                      <a:lnTo>
                        <a:pt x="541" y="1314"/>
                      </a:lnTo>
                      <a:lnTo>
                        <a:pt x="529" y="1309"/>
                      </a:lnTo>
                      <a:lnTo>
                        <a:pt x="516" y="1321"/>
                      </a:lnTo>
                      <a:lnTo>
                        <a:pt x="504" y="1326"/>
                      </a:lnTo>
                      <a:lnTo>
                        <a:pt x="482" y="1332"/>
                      </a:lnTo>
                      <a:lnTo>
                        <a:pt x="475" y="1340"/>
                      </a:lnTo>
                      <a:lnTo>
                        <a:pt x="468" y="1342"/>
                      </a:lnTo>
                      <a:lnTo>
                        <a:pt x="458" y="1340"/>
                      </a:lnTo>
                      <a:lnTo>
                        <a:pt x="454" y="1336"/>
                      </a:lnTo>
                      <a:lnTo>
                        <a:pt x="459" y="1348"/>
                      </a:lnTo>
                      <a:lnTo>
                        <a:pt x="453" y="1353"/>
                      </a:lnTo>
                      <a:lnTo>
                        <a:pt x="437" y="1361"/>
                      </a:lnTo>
                      <a:lnTo>
                        <a:pt x="430" y="1349"/>
                      </a:lnTo>
                      <a:lnTo>
                        <a:pt x="426" y="1361"/>
                      </a:lnTo>
                      <a:lnTo>
                        <a:pt x="423" y="1368"/>
                      </a:lnTo>
                      <a:lnTo>
                        <a:pt x="413" y="1371"/>
                      </a:lnTo>
                      <a:lnTo>
                        <a:pt x="403" y="1377"/>
                      </a:lnTo>
                      <a:lnTo>
                        <a:pt x="394" y="1385"/>
                      </a:lnTo>
                      <a:lnTo>
                        <a:pt x="385" y="1383"/>
                      </a:lnTo>
                      <a:lnTo>
                        <a:pt x="376" y="1387"/>
                      </a:lnTo>
                      <a:lnTo>
                        <a:pt x="367" y="1395"/>
                      </a:lnTo>
                      <a:lnTo>
                        <a:pt x="363" y="1404"/>
                      </a:lnTo>
                      <a:lnTo>
                        <a:pt x="356" y="1411"/>
                      </a:lnTo>
                      <a:lnTo>
                        <a:pt x="353" y="1410"/>
                      </a:lnTo>
                      <a:lnTo>
                        <a:pt x="347" y="1405"/>
                      </a:lnTo>
                      <a:lnTo>
                        <a:pt x="338" y="1411"/>
                      </a:lnTo>
                      <a:lnTo>
                        <a:pt x="328" y="1412"/>
                      </a:lnTo>
                      <a:lnTo>
                        <a:pt x="309" y="1423"/>
                      </a:lnTo>
                      <a:lnTo>
                        <a:pt x="301" y="1431"/>
                      </a:lnTo>
                      <a:lnTo>
                        <a:pt x="294" y="1430"/>
                      </a:lnTo>
                      <a:lnTo>
                        <a:pt x="293" y="1418"/>
                      </a:lnTo>
                      <a:lnTo>
                        <a:pt x="289" y="1415"/>
                      </a:lnTo>
                      <a:lnTo>
                        <a:pt x="285" y="1429"/>
                      </a:lnTo>
                      <a:lnTo>
                        <a:pt x="278" y="1442"/>
                      </a:lnTo>
                      <a:lnTo>
                        <a:pt x="267" y="1451"/>
                      </a:lnTo>
                      <a:lnTo>
                        <a:pt x="260" y="1450"/>
                      </a:lnTo>
                      <a:lnTo>
                        <a:pt x="272" y="1439"/>
                      </a:lnTo>
                      <a:lnTo>
                        <a:pt x="274" y="1431"/>
                      </a:lnTo>
                      <a:lnTo>
                        <a:pt x="264" y="1427"/>
                      </a:lnTo>
                      <a:lnTo>
                        <a:pt x="264" y="1419"/>
                      </a:lnTo>
                      <a:lnTo>
                        <a:pt x="257" y="1410"/>
                      </a:lnTo>
                      <a:lnTo>
                        <a:pt x="250" y="1402"/>
                      </a:lnTo>
                      <a:lnTo>
                        <a:pt x="250" y="1387"/>
                      </a:lnTo>
                      <a:lnTo>
                        <a:pt x="248" y="1380"/>
                      </a:lnTo>
                      <a:lnTo>
                        <a:pt x="230" y="1393"/>
                      </a:lnTo>
                      <a:lnTo>
                        <a:pt x="225" y="1391"/>
                      </a:lnTo>
                      <a:lnTo>
                        <a:pt x="219" y="1388"/>
                      </a:lnTo>
                      <a:lnTo>
                        <a:pt x="221" y="1378"/>
                      </a:lnTo>
                      <a:lnTo>
                        <a:pt x="217" y="1373"/>
                      </a:lnTo>
                      <a:lnTo>
                        <a:pt x="196" y="1369"/>
                      </a:lnTo>
                      <a:lnTo>
                        <a:pt x="181" y="1364"/>
                      </a:lnTo>
                      <a:lnTo>
                        <a:pt x="174" y="1357"/>
                      </a:lnTo>
                      <a:lnTo>
                        <a:pt x="166" y="1351"/>
                      </a:lnTo>
                      <a:lnTo>
                        <a:pt x="159" y="1349"/>
                      </a:lnTo>
                      <a:lnTo>
                        <a:pt x="142" y="1350"/>
                      </a:lnTo>
                      <a:lnTo>
                        <a:pt x="139" y="1341"/>
                      </a:lnTo>
                      <a:lnTo>
                        <a:pt x="146" y="1339"/>
                      </a:lnTo>
                      <a:lnTo>
                        <a:pt x="148" y="1333"/>
                      </a:lnTo>
                      <a:lnTo>
                        <a:pt x="143" y="1333"/>
                      </a:lnTo>
                      <a:lnTo>
                        <a:pt x="138" y="1330"/>
                      </a:lnTo>
                      <a:lnTo>
                        <a:pt x="136" y="1324"/>
                      </a:lnTo>
                      <a:lnTo>
                        <a:pt x="137" y="1317"/>
                      </a:lnTo>
                      <a:lnTo>
                        <a:pt x="136" y="1310"/>
                      </a:lnTo>
                      <a:lnTo>
                        <a:pt x="130" y="1304"/>
                      </a:lnTo>
                      <a:lnTo>
                        <a:pt x="133" y="1291"/>
                      </a:lnTo>
                      <a:lnTo>
                        <a:pt x="136" y="1291"/>
                      </a:lnTo>
                      <a:lnTo>
                        <a:pt x="141" y="1273"/>
                      </a:lnTo>
                      <a:lnTo>
                        <a:pt x="141" y="1262"/>
                      </a:lnTo>
                      <a:lnTo>
                        <a:pt x="141" y="1255"/>
                      </a:lnTo>
                      <a:lnTo>
                        <a:pt x="137" y="1245"/>
                      </a:lnTo>
                      <a:lnTo>
                        <a:pt x="138" y="1237"/>
                      </a:lnTo>
                      <a:lnTo>
                        <a:pt x="136" y="1230"/>
                      </a:lnTo>
                      <a:lnTo>
                        <a:pt x="139" y="1224"/>
                      </a:lnTo>
                      <a:lnTo>
                        <a:pt x="146" y="1223"/>
                      </a:lnTo>
                      <a:lnTo>
                        <a:pt x="152" y="1229"/>
                      </a:lnTo>
                      <a:lnTo>
                        <a:pt x="151" y="1226"/>
                      </a:lnTo>
                      <a:lnTo>
                        <a:pt x="144" y="1219"/>
                      </a:lnTo>
                      <a:lnTo>
                        <a:pt x="138" y="1209"/>
                      </a:lnTo>
                      <a:lnTo>
                        <a:pt x="136" y="1198"/>
                      </a:lnTo>
                      <a:lnTo>
                        <a:pt x="132" y="1192"/>
                      </a:lnTo>
                      <a:lnTo>
                        <a:pt x="130" y="1179"/>
                      </a:lnTo>
                      <a:lnTo>
                        <a:pt x="120" y="1169"/>
                      </a:lnTo>
                      <a:lnTo>
                        <a:pt x="114" y="1158"/>
                      </a:lnTo>
                      <a:lnTo>
                        <a:pt x="114" y="1140"/>
                      </a:lnTo>
                      <a:lnTo>
                        <a:pt x="115" y="1127"/>
                      </a:lnTo>
                      <a:lnTo>
                        <a:pt x="110" y="1112"/>
                      </a:lnTo>
                      <a:lnTo>
                        <a:pt x="104" y="1105"/>
                      </a:lnTo>
                      <a:lnTo>
                        <a:pt x="101" y="1097"/>
                      </a:lnTo>
                      <a:lnTo>
                        <a:pt x="96" y="1073"/>
                      </a:lnTo>
                      <a:lnTo>
                        <a:pt x="100" y="1052"/>
                      </a:lnTo>
                      <a:lnTo>
                        <a:pt x="104" y="1042"/>
                      </a:lnTo>
                      <a:lnTo>
                        <a:pt x="107" y="1040"/>
                      </a:lnTo>
                      <a:lnTo>
                        <a:pt x="115" y="1039"/>
                      </a:lnTo>
                      <a:lnTo>
                        <a:pt x="118" y="1029"/>
                      </a:lnTo>
                      <a:lnTo>
                        <a:pt x="117" y="1022"/>
                      </a:lnTo>
                      <a:lnTo>
                        <a:pt x="116" y="1022"/>
                      </a:lnTo>
                      <a:lnTo>
                        <a:pt x="136" y="1018"/>
                      </a:lnTo>
                      <a:lnTo>
                        <a:pt x="141" y="1014"/>
                      </a:lnTo>
                      <a:lnTo>
                        <a:pt x="130" y="1005"/>
                      </a:lnTo>
                      <a:lnTo>
                        <a:pt x="136" y="987"/>
                      </a:lnTo>
                      <a:lnTo>
                        <a:pt x="146" y="991"/>
                      </a:lnTo>
                      <a:lnTo>
                        <a:pt x="158" y="987"/>
                      </a:lnTo>
                      <a:lnTo>
                        <a:pt x="168" y="986"/>
                      </a:lnTo>
                      <a:lnTo>
                        <a:pt x="174" y="974"/>
                      </a:lnTo>
                      <a:lnTo>
                        <a:pt x="180" y="969"/>
                      </a:lnTo>
                      <a:lnTo>
                        <a:pt x="186" y="955"/>
                      </a:lnTo>
                      <a:lnTo>
                        <a:pt x="196" y="947"/>
                      </a:lnTo>
                      <a:lnTo>
                        <a:pt x="210" y="917"/>
                      </a:lnTo>
                      <a:lnTo>
                        <a:pt x="217" y="900"/>
                      </a:lnTo>
                      <a:lnTo>
                        <a:pt x="232" y="872"/>
                      </a:lnTo>
                      <a:lnTo>
                        <a:pt x="242" y="859"/>
                      </a:lnTo>
                      <a:lnTo>
                        <a:pt x="255" y="839"/>
                      </a:lnTo>
                      <a:lnTo>
                        <a:pt x="272" y="807"/>
                      </a:lnTo>
                      <a:lnTo>
                        <a:pt x="285" y="790"/>
                      </a:lnTo>
                      <a:lnTo>
                        <a:pt x="288" y="767"/>
                      </a:lnTo>
                      <a:lnTo>
                        <a:pt x="290" y="751"/>
                      </a:lnTo>
                      <a:lnTo>
                        <a:pt x="298" y="746"/>
                      </a:lnTo>
                      <a:lnTo>
                        <a:pt x="308" y="740"/>
                      </a:lnTo>
                      <a:lnTo>
                        <a:pt x="320" y="737"/>
                      </a:lnTo>
                      <a:lnTo>
                        <a:pt x="331" y="741"/>
                      </a:lnTo>
                      <a:lnTo>
                        <a:pt x="326" y="732"/>
                      </a:lnTo>
                      <a:lnTo>
                        <a:pt x="329" y="722"/>
                      </a:lnTo>
                      <a:lnTo>
                        <a:pt x="338" y="722"/>
                      </a:lnTo>
                      <a:lnTo>
                        <a:pt x="328" y="713"/>
                      </a:lnTo>
                      <a:lnTo>
                        <a:pt x="324" y="703"/>
                      </a:lnTo>
                      <a:lnTo>
                        <a:pt x="323" y="699"/>
                      </a:lnTo>
                      <a:lnTo>
                        <a:pt x="322" y="690"/>
                      </a:lnTo>
                      <a:lnTo>
                        <a:pt x="321" y="682"/>
                      </a:lnTo>
                      <a:lnTo>
                        <a:pt x="321" y="673"/>
                      </a:lnTo>
                      <a:lnTo>
                        <a:pt x="320" y="667"/>
                      </a:lnTo>
                      <a:lnTo>
                        <a:pt x="314" y="659"/>
                      </a:lnTo>
                      <a:lnTo>
                        <a:pt x="306" y="650"/>
                      </a:lnTo>
                      <a:lnTo>
                        <a:pt x="302" y="645"/>
                      </a:lnTo>
                      <a:lnTo>
                        <a:pt x="292" y="637"/>
                      </a:lnTo>
                      <a:lnTo>
                        <a:pt x="284" y="634"/>
                      </a:lnTo>
                      <a:lnTo>
                        <a:pt x="274" y="627"/>
                      </a:lnTo>
                      <a:lnTo>
                        <a:pt x="264" y="612"/>
                      </a:lnTo>
                      <a:lnTo>
                        <a:pt x="259" y="618"/>
                      </a:lnTo>
                      <a:lnTo>
                        <a:pt x="252" y="615"/>
                      </a:lnTo>
                      <a:lnTo>
                        <a:pt x="248" y="608"/>
                      </a:lnTo>
                      <a:lnTo>
                        <a:pt x="242" y="607"/>
                      </a:lnTo>
                      <a:lnTo>
                        <a:pt x="238" y="604"/>
                      </a:lnTo>
                      <a:lnTo>
                        <a:pt x="234" y="600"/>
                      </a:lnTo>
                      <a:lnTo>
                        <a:pt x="226" y="589"/>
                      </a:lnTo>
                      <a:lnTo>
                        <a:pt x="213" y="567"/>
                      </a:lnTo>
                      <a:lnTo>
                        <a:pt x="207" y="547"/>
                      </a:lnTo>
                      <a:lnTo>
                        <a:pt x="209" y="529"/>
                      </a:lnTo>
                      <a:lnTo>
                        <a:pt x="216" y="515"/>
                      </a:lnTo>
                      <a:lnTo>
                        <a:pt x="216" y="505"/>
                      </a:lnTo>
                      <a:lnTo>
                        <a:pt x="214" y="491"/>
                      </a:lnTo>
                      <a:lnTo>
                        <a:pt x="207" y="480"/>
                      </a:lnTo>
                      <a:lnTo>
                        <a:pt x="196" y="466"/>
                      </a:lnTo>
                      <a:lnTo>
                        <a:pt x="188" y="450"/>
                      </a:lnTo>
                      <a:lnTo>
                        <a:pt x="183" y="433"/>
                      </a:lnTo>
                      <a:lnTo>
                        <a:pt x="185" y="421"/>
                      </a:lnTo>
                      <a:lnTo>
                        <a:pt x="187" y="413"/>
                      </a:lnTo>
                      <a:lnTo>
                        <a:pt x="183" y="399"/>
                      </a:lnTo>
                      <a:lnTo>
                        <a:pt x="177" y="392"/>
                      </a:lnTo>
                      <a:lnTo>
                        <a:pt x="174" y="378"/>
                      </a:lnTo>
                      <a:lnTo>
                        <a:pt x="171" y="358"/>
                      </a:lnTo>
                      <a:lnTo>
                        <a:pt x="171" y="343"/>
                      </a:lnTo>
                      <a:lnTo>
                        <a:pt x="174" y="330"/>
                      </a:lnTo>
                      <a:lnTo>
                        <a:pt x="171" y="324"/>
                      </a:lnTo>
                      <a:lnTo>
                        <a:pt x="161" y="309"/>
                      </a:lnTo>
                      <a:lnTo>
                        <a:pt x="148" y="292"/>
                      </a:lnTo>
                      <a:lnTo>
                        <a:pt x="134" y="275"/>
                      </a:lnTo>
                      <a:lnTo>
                        <a:pt x="114" y="261"/>
                      </a:lnTo>
                      <a:lnTo>
                        <a:pt x="80" y="254"/>
                      </a:lnTo>
                      <a:lnTo>
                        <a:pt x="63" y="240"/>
                      </a:lnTo>
                      <a:lnTo>
                        <a:pt x="48" y="229"/>
                      </a:lnTo>
                      <a:lnTo>
                        <a:pt x="22" y="205"/>
                      </a:lnTo>
                      <a:lnTo>
                        <a:pt x="12" y="198"/>
                      </a:lnTo>
                      <a:lnTo>
                        <a:pt x="5" y="191"/>
                      </a:lnTo>
                      <a:lnTo>
                        <a:pt x="3" y="186"/>
                      </a:lnTo>
                      <a:lnTo>
                        <a:pt x="0" y="186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5" name="Freeform 73">
                  <a:extLst>
                    <a:ext uri="{FF2B5EF4-FFF2-40B4-BE49-F238E27FC236}">
                      <a16:creationId xmlns:a16="http://schemas.microsoft.com/office/drawing/2014/main" id="{9FC4E8DE-BE5F-D65B-6FC7-B2E556340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72470" y="3732129"/>
                  <a:ext cx="1150777" cy="1186440"/>
                </a:xfrm>
                <a:custGeom>
                  <a:avLst/>
                  <a:gdLst>
                    <a:gd name="T0" fmla="*/ 772 w 1166"/>
                    <a:gd name="T1" fmla="*/ 53 h 1203"/>
                    <a:gd name="T2" fmla="*/ 809 w 1166"/>
                    <a:gd name="T3" fmla="*/ 103 h 1203"/>
                    <a:gd name="T4" fmla="*/ 846 w 1166"/>
                    <a:gd name="T5" fmla="*/ 171 h 1203"/>
                    <a:gd name="T6" fmla="*/ 908 w 1166"/>
                    <a:gd name="T7" fmla="*/ 161 h 1203"/>
                    <a:gd name="T8" fmla="*/ 910 w 1166"/>
                    <a:gd name="T9" fmla="*/ 205 h 1203"/>
                    <a:gd name="T10" fmla="*/ 964 w 1166"/>
                    <a:gd name="T11" fmla="*/ 244 h 1203"/>
                    <a:gd name="T12" fmla="*/ 1030 w 1166"/>
                    <a:gd name="T13" fmla="*/ 277 h 1203"/>
                    <a:gd name="T14" fmla="*/ 1119 w 1166"/>
                    <a:gd name="T15" fmla="*/ 332 h 1203"/>
                    <a:gd name="T16" fmla="*/ 1126 w 1166"/>
                    <a:gd name="T17" fmla="*/ 409 h 1203"/>
                    <a:gd name="T18" fmla="*/ 1096 w 1166"/>
                    <a:gd name="T19" fmla="*/ 533 h 1203"/>
                    <a:gd name="T20" fmla="*/ 1043 w 1166"/>
                    <a:gd name="T21" fmla="*/ 545 h 1203"/>
                    <a:gd name="T22" fmla="*/ 1005 w 1166"/>
                    <a:gd name="T23" fmla="*/ 596 h 1203"/>
                    <a:gd name="T24" fmla="*/ 960 w 1166"/>
                    <a:gd name="T25" fmla="*/ 645 h 1203"/>
                    <a:gd name="T26" fmla="*/ 932 w 1166"/>
                    <a:gd name="T27" fmla="*/ 699 h 1203"/>
                    <a:gd name="T28" fmla="*/ 969 w 1166"/>
                    <a:gd name="T29" fmla="*/ 692 h 1203"/>
                    <a:gd name="T30" fmla="*/ 1002 w 1166"/>
                    <a:gd name="T31" fmla="*/ 728 h 1203"/>
                    <a:gd name="T32" fmla="*/ 1019 w 1166"/>
                    <a:gd name="T33" fmla="*/ 773 h 1203"/>
                    <a:gd name="T34" fmla="*/ 1003 w 1166"/>
                    <a:gd name="T35" fmla="*/ 802 h 1203"/>
                    <a:gd name="T36" fmla="*/ 984 w 1166"/>
                    <a:gd name="T37" fmla="*/ 878 h 1203"/>
                    <a:gd name="T38" fmla="*/ 996 w 1166"/>
                    <a:gd name="T39" fmla="*/ 917 h 1203"/>
                    <a:gd name="T40" fmla="*/ 1001 w 1166"/>
                    <a:gd name="T41" fmla="*/ 1005 h 1203"/>
                    <a:gd name="T42" fmla="*/ 1049 w 1166"/>
                    <a:gd name="T43" fmla="*/ 1045 h 1203"/>
                    <a:gd name="T44" fmla="*/ 1002 w 1166"/>
                    <a:gd name="T45" fmla="*/ 1088 h 1203"/>
                    <a:gd name="T46" fmla="*/ 948 w 1166"/>
                    <a:gd name="T47" fmla="*/ 1121 h 1203"/>
                    <a:gd name="T48" fmla="*/ 894 w 1166"/>
                    <a:gd name="T49" fmla="*/ 1151 h 1203"/>
                    <a:gd name="T50" fmla="*/ 854 w 1166"/>
                    <a:gd name="T51" fmla="*/ 1134 h 1203"/>
                    <a:gd name="T52" fmla="*/ 820 w 1166"/>
                    <a:gd name="T53" fmla="*/ 1110 h 1203"/>
                    <a:gd name="T54" fmla="*/ 791 w 1166"/>
                    <a:gd name="T55" fmla="*/ 1096 h 1203"/>
                    <a:gd name="T56" fmla="*/ 740 w 1166"/>
                    <a:gd name="T57" fmla="*/ 1089 h 1203"/>
                    <a:gd name="T58" fmla="*/ 688 w 1166"/>
                    <a:gd name="T59" fmla="*/ 1060 h 1203"/>
                    <a:gd name="T60" fmla="*/ 598 w 1166"/>
                    <a:gd name="T61" fmla="*/ 1094 h 1203"/>
                    <a:gd name="T62" fmla="*/ 574 w 1166"/>
                    <a:gd name="T63" fmla="*/ 1202 h 1203"/>
                    <a:gd name="T64" fmla="*/ 458 w 1166"/>
                    <a:gd name="T65" fmla="*/ 1188 h 1203"/>
                    <a:gd name="T66" fmla="*/ 404 w 1166"/>
                    <a:gd name="T67" fmla="*/ 1145 h 1203"/>
                    <a:gd name="T68" fmla="*/ 317 w 1166"/>
                    <a:gd name="T69" fmla="*/ 1118 h 1203"/>
                    <a:gd name="T70" fmla="*/ 187 w 1166"/>
                    <a:gd name="T71" fmla="*/ 1054 h 1203"/>
                    <a:gd name="T72" fmla="*/ 115 w 1166"/>
                    <a:gd name="T73" fmla="*/ 987 h 1203"/>
                    <a:gd name="T74" fmla="*/ 154 w 1166"/>
                    <a:gd name="T75" fmla="*/ 945 h 1203"/>
                    <a:gd name="T76" fmla="*/ 225 w 1166"/>
                    <a:gd name="T77" fmla="*/ 811 h 1203"/>
                    <a:gd name="T78" fmla="*/ 244 w 1166"/>
                    <a:gd name="T79" fmla="*/ 705 h 1203"/>
                    <a:gd name="T80" fmla="*/ 274 w 1166"/>
                    <a:gd name="T81" fmla="*/ 712 h 1203"/>
                    <a:gd name="T82" fmla="*/ 266 w 1166"/>
                    <a:gd name="T83" fmla="*/ 618 h 1203"/>
                    <a:gd name="T84" fmla="*/ 247 w 1166"/>
                    <a:gd name="T85" fmla="*/ 577 h 1203"/>
                    <a:gd name="T86" fmla="*/ 200 w 1166"/>
                    <a:gd name="T87" fmla="*/ 474 h 1203"/>
                    <a:gd name="T88" fmla="*/ 192 w 1166"/>
                    <a:gd name="T89" fmla="*/ 427 h 1203"/>
                    <a:gd name="T90" fmla="*/ 148 w 1166"/>
                    <a:gd name="T91" fmla="*/ 381 h 1203"/>
                    <a:gd name="T92" fmla="*/ 115 w 1166"/>
                    <a:gd name="T93" fmla="*/ 360 h 1203"/>
                    <a:gd name="T94" fmla="*/ 55 w 1166"/>
                    <a:gd name="T95" fmla="*/ 307 h 1203"/>
                    <a:gd name="T96" fmla="*/ 12 w 1166"/>
                    <a:gd name="T97" fmla="*/ 265 h 1203"/>
                    <a:gd name="T98" fmla="*/ 22 w 1166"/>
                    <a:gd name="T99" fmla="*/ 235 h 1203"/>
                    <a:gd name="T100" fmla="*/ 15 w 1166"/>
                    <a:gd name="T101" fmla="*/ 201 h 1203"/>
                    <a:gd name="T102" fmla="*/ 109 w 1166"/>
                    <a:gd name="T103" fmla="*/ 200 h 1203"/>
                    <a:gd name="T104" fmla="*/ 153 w 1166"/>
                    <a:gd name="T105" fmla="*/ 195 h 1203"/>
                    <a:gd name="T106" fmla="*/ 221 w 1166"/>
                    <a:gd name="T107" fmla="*/ 244 h 1203"/>
                    <a:gd name="T108" fmla="*/ 276 w 1166"/>
                    <a:gd name="T109" fmla="*/ 246 h 1203"/>
                    <a:gd name="T110" fmla="*/ 305 w 1166"/>
                    <a:gd name="T111" fmla="*/ 246 h 1203"/>
                    <a:gd name="T112" fmla="*/ 301 w 1166"/>
                    <a:gd name="T113" fmla="*/ 156 h 1203"/>
                    <a:gd name="T114" fmla="*/ 358 w 1166"/>
                    <a:gd name="T115" fmla="*/ 127 h 1203"/>
                    <a:gd name="T116" fmla="*/ 400 w 1166"/>
                    <a:gd name="T117" fmla="*/ 181 h 1203"/>
                    <a:gd name="T118" fmla="*/ 506 w 1166"/>
                    <a:gd name="T119" fmla="*/ 190 h 1203"/>
                    <a:gd name="T120" fmla="*/ 494 w 1166"/>
                    <a:gd name="T121" fmla="*/ 148 h 1203"/>
                    <a:gd name="T122" fmla="*/ 625 w 1166"/>
                    <a:gd name="T123" fmla="*/ 104 h 1203"/>
                    <a:gd name="T124" fmla="*/ 676 w 1166"/>
                    <a:gd name="T125" fmla="*/ 6 h 1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66" h="1203">
                      <a:moveTo>
                        <a:pt x="742" y="0"/>
                      </a:moveTo>
                      <a:lnTo>
                        <a:pt x="737" y="26"/>
                      </a:lnTo>
                      <a:lnTo>
                        <a:pt x="739" y="41"/>
                      </a:lnTo>
                      <a:lnTo>
                        <a:pt x="755" y="52"/>
                      </a:lnTo>
                      <a:lnTo>
                        <a:pt x="772" y="53"/>
                      </a:lnTo>
                      <a:lnTo>
                        <a:pt x="777" y="70"/>
                      </a:lnTo>
                      <a:lnTo>
                        <a:pt x="782" y="86"/>
                      </a:lnTo>
                      <a:lnTo>
                        <a:pt x="797" y="93"/>
                      </a:lnTo>
                      <a:lnTo>
                        <a:pt x="808" y="100"/>
                      </a:lnTo>
                      <a:lnTo>
                        <a:pt x="809" y="103"/>
                      </a:lnTo>
                      <a:lnTo>
                        <a:pt x="818" y="110"/>
                      </a:lnTo>
                      <a:lnTo>
                        <a:pt x="837" y="120"/>
                      </a:lnTo>
                      <a:lnTo>
                        <a:pt x="845" y="130"/>
                      </a:lnTo>
                      <a:lnTo>
                        <a:pt x="846" y="144"/>
                      </a:lnTo>
                      <a:lnTo>
                        <a:pt x="846" y="171"/>
                      </a:lnTo>
                      <a:lnTo>
                        <a:pt x="861" y="178"/>
                      </a:lnTo>
                      <a:lnTo>
                        <a:pt x="877" y="182"/>
                      </a:lnTo>
                      <a:lnTo>
                        <a:pt x="886" y="171"/>
                      </a:lnTo>
                      <a:lnTo>
                        <a:pt x="898" y="159"/>
                      </a:lnTo>
                      <a:lnTo>
                        <a:pt x="908" y="161"/>
                      </a:lnTo>
                      <a:lnTo>
                        <a:pt x="908" y="172"/>
                      </a:lnTo>
                      <a:lnTo>
                        <a:pt x="904" y="189"/>
                      </a:lnTo>
                      <a:lnTo>
                        <a:pt x="903" y="199"/>
                      </a:lnTo>
                      <a:lnTo>
                        <a:pt x="909" y="204"/>
                      </a:lnTo>
                      <a:lnTo>
                        <a:pt x="910" y="205"/>
                      </a:lnTo>
                      <a:lnTo>
                        <a:pt x="904" y="212"/>
                      </a:lnTo>
                      <a:lnTo>
                        <a:pt x="922" y="226"/>
                      </a:lnTo>
                      <a:lnTo>
                        <a:pt x="934" y="239"/>
                      </a:lnTo>
                      <a:lnTo>
                        <a:pt x="951" y="245"/>
                      </a:lnTo>
                      <a:lnTo>
                        <a:pt x="964" y="244"/>
                      </a:lnTo>
                      <a:lnTo>
                        <a:pt x="990" y="256"/>
                      </a:lnTo>
                      <a:lnTo>
                        <a:pt x="1001" y="256"/>
                      </a:lnTo>
                      <a:lnTo>
                        <a:pt x="1010" y="256"/>
                      </a:lnTo>
                      <a:lnTo>
                        <a:pt x="1021" y="266"/>
                      </a:lnTo>
                      <a:lnTo>
                        <a:pt x="1030" y="277"/>
                      </a:lnTo>
                      <a:lnTo>
                        <a:pt x="1040" y="290"/>
                      </a:lnTo>
                      <a:lnTo>
                        <a:pt x="1047" y="308"/>
                      </a:lnTo>
                      <a:lnTo>
                        <a:pt x="1066" y="312"/>
                      </a:lnTo>
                      <a:lnTo>
                        <a:pt x="1079" y="315"/>
                      </a:lnTo>
                      <a:lnTo>
                        <a:pt x="1119" y="332"/>
                      </a:lnTo>
                      <a:lnTo>
                        <a:pt x="1142" y="343"/>
                      </a:lnTo>
                      <a:lnTo>
                        <a:pt x="1165" y="355"/>
                      </a:lnTo>
                      <a:lnTo>
                        <a:pt x="1159" y="373"/>
                      </a:lnTo>
                      <a:lnTo>
                        <a:pt x="1144" y="391"/>
                      </a:lnTo>
                      <a:lnTo>
                        <a:pt x="1126" y="409"/>
                      </a:lnTo>
                      <a:lnTo>
                        <a:pt x="1119" y="429"/>
                      </a:lnTo>
                      <a:lnTo>
                        <a:pt x="1102" y="469"/>
                      </a:lnTo>
                      <a:lnTo>
                        <a:pt x="1097" y="495"/>
                      </a:lnTo>
                      <a:lnTo>
                        <a:pt x="1095" y="516"/>
                      </a:lnTo>
                      <a:lnTo>
                        <a:pt x="1096" y="533"/>
                      </a:lnTo>
                      <a:lnTo>
                        <a:pt x="1098" y="538"/>
                      </a:lnTo>
                      <a:lnTo>
                        <a:pt x="1085" y="547"/>
                      </a:lnTo>
                      <a:lnTo>
                        <a:pt x="1072" y="552"/>
                      </a:lnTo>
                      <a:lnTo>
                        <a:pt x="1053" y="548"/>
                      </a:lnTo>
                      <a:lnTo>
                        <a:pt x="1043" y="545"/>
                      </a:lnTo>
                      <a:lnTo>
                        <a:pt x="1034" y="556"/>
                      </a:lnTo>
                      <a:lnTo>
                        <a:pt x="1040" y="566"/>
                      </a:lnTo>
                      <a:lnTo>
                        <a:pt x="1038" y="569"/>
                      </a:lnTo>
                      <a:lnTo>
                        <a:pt x="1024" y="578"/>
                      </a:lnTo>
                      <a:lnTo>
                        <a:pt x="1005" y="596"/>
                      </a:lnTo>
                      <a:lnTo>
                        <a:pt x="994" y="604"/>
                      </a:lnTo>
                      <a:lnTo>
                        <a:pt x="983" y="618"/>
                      </a:lnTo>
                      <a:lnTo>
                        <a:pt x="976" y="634"/>
                      </a:lnTo>
                      <a:lnTo>
                        <a:pt x="972" y="640"/>
                      </a:lnTo>
                      <a:lnTo>
                        <a:pt x="960" y="645"/>
                      </a:lnTo>
                      <a:lnTo>
                        <a:pt x="952" y="656"/>
                      </a:lnTo>
                      <a:lnTo>
                        <a:pt x="944" y="661"/>
                      </a:lnTo>
                      <a:lnTo>
                        <a:pt x="941" y="671"/>
                      </a:lnTo>
                      <a:lnTo>
                        <a:pt x="935" y="682"/>
                      </a:lnTo>
                      <a:lnTo>
                        <a:pt x="932" y="699"/>
                      </a:lnTo>
                      <a:lnTo>
                        <a:pt x="928" y="720"/>
                      </a:lnTo>
                      <a:lnTo>
                        <a:pt x="934" y="726"/>
                      </a:lnTo>
                      <a:lnTo>
                        <a:pt x="947" y="720"/>
                      </a:lnTo>
                      <a:lnTo>
                        <a:pt x="956" y="705"/>
                      </a:lnTo>
                      <a:lnTo>
                        <a:pt x="969" y="692"/>
                      </a:lnTo>
                      <a:lnTo>
                        <a:pt x="983" y="693"/>
                      </a:lnTo>
                      <a:lnTo>
                        <a:pt x="1000" y="696"/>
                      </a:lnTo>
                      <a:lnTo>
                        <a:pt x="1005" y="700"/>
                      </a:lnTo>
                      <a:lnTo>
                        <a:pt x="1002" y="712"/>
                      </a:lnTo>
                      <a:lnTo>
                        <a:pt x="1002" y="728"/>
                      </a:lnTo>
                      <a:lnTo>
                        <a:pt x="1003" y="739"/>
                      </a:lnTo>
                      <a:lnTo>
                        <a:pt x="1003" y="748"/>
                      </a:lnTo>
                      <a:lnTo>
                        <a:pt x="1016" y="754"/>
                      </a:lnTo>
                      <a:lnTo>
                        <a:pt x="1019" y="762"/>
                      </a:lnTo>
                      <a:lnTo>
                        <a:pt x="1019" y="773"/>
                      </a:lnTo>
                      <a:lnTo>
                        <a:pt x="1008" y="772"/>
                      </a:lnTo>
                      <a:lnTo>
                        <a:pt x="1001" y="772"/>
                      </a:lnTo>
                      <a:lnTo>
                        <a:pt x="998" y="780"/>
                      </a:lnTo>
                      <a:lnTo>
                        <a:pt x="1000" y="790"/>
                      </a:lnTo>
                      <a:lnTo>
                        <a:pt x="1003" y="802"/>
                      </a:lnTo>
                      <a:lnTo>
                        <a:pt x="1009" y="824"/>
                      </a:lnTo>
                      <a:lnTo>
                        <a:pt x="1013" y="839"/>
                      </a:lnTo>
                      <a:lnTo>
                        <a:pt x="1016" y="856"/>
                      </a:lnTo>
                      <a:lnTo>
                        <a:pt x="994" y="867"/>
                      </a:lnTo>
                      <a:lnTo>
                        <a:pt x="984" y="878"/>
                      </a:lnTo>
                      <a:lnTo>
                        <a:pt x="979" y="893"/>
                      </a:lnTo>
                      <a:lnTo>
                        <a:pt x="979" y="902"/>
                      </a:lnTo>
                      <a:lnTo>
                        <a:pt x="981" y="910"/>
                      </a:lnTo>
                      <a:lnTo>
                        <a:pt x="988" y="911"/>
                      </a:lnTo>
                      <a:lnTo>
                        <a:pt x="996" y="917"/>
                      </a:lnTo>
                      <a:lnTo>
                        <a:pt x="996" y="931"/>
                      </a:lnTo>
                      <a:lnTo>
                        <a:pt x="990" y="948"/>
                      </a:lnTo>
                      <a:lnTo>
                        <a:pt x="989" y="968"/>
                      </a:lnTo>
                      <a:lnTo>
                        <a:pt x="992" y="988"/>
                      </a:lnTo>
                      <a:lnTo>
                        <a:pt x="1001" y="1005"/>
                      </a:lnTo>
                      <a:lnTo>
                        <a:pt x="1017" y="1010"/>
                      </a:lnTo>
                      <a:lnTo>
                        <a:pt x="1032" y="1012"/>
                      </a:lnTo>
                      <a:lnTo>
                        <a:pt x="1046" y="1015"/>
                      </a:lnTo>
                      <a:lnTo>
                        <a:pt x="1050" y="1030"/>
                      </a:lnTo>
                      <a:lnTo>
                        <a:pt x="1049" y="1045"/>
                      </a:lnTo>
                      <a:lnTo>
                        <a:pt x="1043" y="1057"/>
                      </a:lnTo>
                      <a:lnTo>
                        <a:pt x="1044" y="1063"/>
                      </a:lnTo>
                      <a:lnTo>
                        <a:pt x="1041" y="1067"/>
                      </a:lnTo>
                      <a:lnTo>
                        <a:pt x="1005" y="1081"/>
                      </a:lnTo>
                      <a:lnTo>
                        <a:pt x="1002" y="1088"/>
                      </a:lnTo>
                      <a:lnTo>
                        <a:pt x="990" y="1094"/>
                      </a:lnTo>
                      <a:lnTo>
                        <a:pt x="979" y="1103"/>
                      </a:lnTo>
                      <a:lnTo>
                        <a:pt x="966" y="1112"/>
                      </a:lnTo>
                      <a:lnTo>
                        <a:pt x="954" y="1119"/>
                      </a:lnTo>
                      <a:lnTo>
                        <a:pt x="948" y="1121"/>
                      </a:lnTo>
                      <a:lnTo>
                        <a:pt x="946" y="1133"/>
                      </a:lnTo>
                      <a:lnTo>
                        <a:pt x="941" y="1138"/>
                      </a:lnTo>
                      <a:lnTo>
                        <a:pt x="913" y="1145"/>
                      </a:lnTo>
                      <a:lnTo>
                        <a:pt x="902" y="1148"/>
                      </a:lnTo>
                      <a:lnTo>
                        <a:pt x="894" y="1151"/>
                      </a:lnTo>
                      <a:lnTo>
                        <a:pt x="892" y="1150"/>
                      </a:lnTo>
                      <a:lnTo>
                        <a:pt x="879" y="1146"/>
                      </a:lnTo>
                      <a:lnTo>
                        <a:pt x="864" y="1145"/>
                      </a:lnTo>
                      <a:lnTo>
                        <a:pt x="860" y="1139"/>
                      </a:lnTo>
                      <a:lnTo>
                        <a:pt x="854" y="1134"/>
                      </a:lnTo>
                      <a:lnTo>
                        <a:pt x="850" y="1127"/>
                      </a:lnTo>
                      <a:lnTo>
                        <a:pt x="838" y="1126"/>
                      </a:lnTo>
                      <a:lnTo>
                        <a:pt x="829" y="1123"/>
                      </a:lnTo>
                      <a:lnTo>
                        <a:pt x="822" y="1119"/>
                      </a:lnTo>
                      <a:lnTo>
                        <a:pt x="820" y="1110"/>
                      </a:lnTo>
                      <a:lnTo>
                        <a:pt x="810" y="1103"/>
                      </a:lnTo>
                      <a:lnTo>
                        <a:pt x="796" y="1101"/>
                      </a:lnTo>
                      <a:lnTo>
                        <a:pt x="788" y="1094"/>
                      </a:lnTo>
                      <a:lnTo>
                        <a:pt x="783" y="1089"/>
                      </a:lnTo>
                      <a:lnTo>
                        <a:pt x="791" y="1096"/>
                      </a:lnTo>
                      <a:lnTo>
                        <a:pt x="785" y="1094"/>
                      </a:lnTo>
                      <a:lnTo>
                        <a:pt x="774" y="1093"/>
                      </a:lnTo>
                      <a:lnTo>
                        <a:pt x="771" y="1099"/>
                      </a:lnTo>
                      <a:lnTo>
                        <a:pt x="755" y="1097"/>
                      </a:lnTo>
                      <a:lnTo>
                        <a:pt x="740" y="1089"/>
                      </a:lnTo>
                      <a:lnTo>
                        <a:pt x="737" y="1082"/>
                      </a:lnTo>
                      <a:lnTo>
                        <a:pt x="731" y="1078"/>
                      </a:lnTo>
                      <a:lnTo>
                        <a:pt x="704" y="1070"/>
                      </a:lnTo>
                      <a:lnTo>
                        <a:pt x="698" y="1062"/>
                      </a:lnTo>
                      <a:lnTo>
                        <a:pt x="688" y="1060"/>
                      </a:lnTo>
                      <a:lnTo>
                        <a:pt x="670" y="1066"/>
                      </a:lnTo>
                      <a:lnTo>
                        <a:pt x="659" y="1075"/>
                      </a:lnTo>
                      <a:lnTo>
                        <a:pt x="636" y="1084"/>
                      </a:lnTo>
                      <a:lnTo>
                        <a:pt x="621" y="1089"/>
                      </a:lnTo>
                      <a:lnTo>
                        <a:pt x="598" y="1094"/>
                      </a:lnTo>
                      <a:lnTo>
                        <a:pt x="583" y="1112"/>
                      </a:lnTo>
                      <a:lnTo>
                        <a:pt x="574" y="1138"/>
                      </a:lnTo>
                      <a:lnTo>
                        <a:pt x="575" y="1143"/>
                      </a:lnTo>
                      <a:lnTo>
                        <a:pt x="580" y="1148"/>
                      </a:lnTo>
                      <a:lnTo>
                        <a:pt x="574" y="1202"/>
                      </a:lnTo>
                      <a:lnTo>
                        <a:pt x="563" y="1197"/>
                      </a:lnTo>
                      <a:lnTo>
                        <a:pt x="537" y="1194"/>
                      </a:lnTo>
                      <a:lnTo>
                        <a:pt x="511" y="1194"/>
                      </a:lnTo>
                      <a:lnTo>
                        <a:pt x="485" y="1190"/>
                      </a:lnTo>
                      <a:lnTo>
                        <a:pt x="458" y="1188"/>
                      </a:lnTo>
                      <a:lnTo>
                        <a:pt x="443" y="1181"/>
                      </a:lnTo>
                      <a:lnTo>
                        <a:pt x="438" y="1175"/>
                      </a:lnTo>
                      <a:lnTo>
                        <a:pt x="426" y="1161"/>
                      </a:lnTo>
                      <a:lnTo>
                        <a:pt x="418" y="1150"/>
                      </a:lnTo>
                      <a:lnTo>
                        <a:pt x="404" y="1145"/>
                      </a:lnTo>
                      <a:lnTo>
                        <a:pt x="394" y="1141"/>
                      </a:lnTo>
                      <a:lnTo>
                        <a:pt x="370" y="1118"/>
                      </a:lnTo>
                      <a:lnTo>
                        <a:pt x="356" y="1108"/>
                      </a:lnTo>
                      <a:lnTo>
                        <a:pt x="339" y="1108"/>
                      </a:lnTo>
                      <a:lnTo>
                        <a:pt x="317" y="1118"/>
                      </a:lnTo>
                      <a:lnTo>
                        <a:pt x="305" y="1118"/>
                      </a:lnTo>
                      <a:lnTo>
                        <a:pt x="277" y="1108"/>
                      </a:lnTo>
                      <a:lnTo>
                        <a:pt x="248" y="1093"/>
                      </a:lnTo>
                      <a:lnTo>
                        <a:pt x="197" y="1068"/>
                      </a:lnTo>
                      <a:lnTo>
                        <a:pt x="187" y="1054"/>
                      </a:lnTo>
                      <a:lnTo>
                        <a:pt x="170" y="1037"/>
                      </a:lnTo>
                      <a:lnTo>
                        <a:pt x="150" y="1028"/>
                      </a:lnTo>
                      <a:lnTo>
                        <a:pt x="136" y="1015"/>
                      </a:lnTo>
                      <a:lnTo>
                        <a:pt x="124" y="1002"/>
                      </a:lnTo>
                      <a:lnTo>
                        <a:pt x="115" y="987"/>
                      </a:lnTo>
                      <a:lnTo>
                        <a:pt x="103" y="974"/>
                      </a:lnTo>
                      <a:lnTo>
                        <a:pt x="102" y="965"/>
                      </a:lnTo>
                      <a:lnTo>
                        <a:pt x="120" y="972"/>
                      </a:lnTo>
                      <a:lnTo>
                        <a:pt x="142" y="964"/>
                      </a:lnTo>
                      <a:lnTo>
                        <a:pt x="154" y="945"/>
                      </a:lnTo>
                      <a:lnTo>
                        <a:pt x="165" y="919"/>
                      </a:lnTo>
                      <a:lnTo>
                        <a:pt x="181" y="884"/>
                      </a:lnTo>
                      <a:lnTo>
                        <a:pt x="199" y="843"/>
                      </a:lnTo>
                      <a:lnTo>
                        <a:pt x="219" y="815"/>
                      </a:lnTo>
                      <a:lnTo>
                        <a:pt x="225" y="811"/>
                      </a:lnTo>
                      <a:lnTo>
                        <a:pt x="214" y="796"/>
                      </a:lnTo>
                      <a:lnTo>
                        <a:pt x="214" y="791"/>
                      </a:lnTo>
                      <a:lnTo>
                        <a:pt x="222" y="767"/>
                      </a:lnTo>
                      <a:lnTo>
                        <a:pt x="236" y="734"/>
                      </a:lnTo>
                      <a:lnTo>
                        <a:pt x="244" y="705"/>
                      </a:lnTo>
                      <a:lnTo>
                        <a:pt x="252" y="693"/>
                      </a:lnTo>
                      <a:lnTo>
                        <a:pt x="263" y="712"/>
                      </a:lnTo>
                      <a:lnTo>
                        <a:pt x="271" y="728"/>
                      </a:lnTo>
                      <a:lnTo>
                        <a:pt x="274" y="737"/>
                      </a:lnTo>
                      <a:lnTo>
                        <a:pt x="274" y="712"/>
                      </a:lnTo>
                      <a:lnTo>
                        <a:pt x="265" y="691"/>
                      </a:lnTo>
                      <a:lnTo>
                        <a:pt x="249" y="675"/>
                      </a:lnTo>
                      <a:lnTo>
                        <a:pt x="246" y="658"/>
                      </a:lnTo>
                      <a:lnTo>
                        <a:pt x="260" y="641"/>
                      </a:lnTo>
                      <a:lnTo>
                        <a:pt x="266" y="618"/>
                      </a:lnTo>
                      <a:lnTo>
                        <a:pt x="262" y="602"/>
                      </a:lnTo>
                      <a:lnTo>
                        <a:pt x="266" y="585"/>
                      </a:lnTo>
                      <a:lnTo>
                        <a:pt x="262" y="585"/>
                      </a:lnTo>
                      <a:lnTo>
                        <a:pt x="261" y="584"/>
                      </a:lnTo>
                      <a:lnTo>
                        <a:pt x="247" y="577"/>
                      </a:lnTo>
                      <a:lnTo>
                        <a:pt x="228" y="561"/>
                      </a:lnTo>
                      <a:lnTo>
                        <a:pt x="210" y="542"/>
                      </a:lnTo>
                      <a:lnTo>
                        <a:pt x="199" y="517"/>
                      </a:lnTo>
                      <a:lnTo>
                        <a:pt x="193" y="492"/>
                      </a:lnTo>
                      <a:lnTo>
                        <a:pt x="200" y="474"/>
                      </a:lnTo>
                      <a:lnTo>
                        <a:pt x="202" y="455"/>
                      </a:lnTo>
                      <a:lnTo>
                        <a:pt x="201" y="441"/>
                      </a:lnTo>
                      <a:lnTo>
                        <a:pt x="236" y="444"/>
                      </a:lnTo>
                      <a:lnTo>
                        <a:pt x="221" y="432"/>
                      </a:lnTo>
                      <a:lnTo>
                        <a:pt x="192" y="427"/>
                      </a:lnTo>
                      <a:lnTo>
                        <a:pt x="172" y="420"/>
                      </a:lnTo>
                      <a:lnTo>
                        <a:pt x="177" y="406"/>
                      </a:lnTo>
                      <a:lnTo>
                        <a:pt x="182" y="392"/>
                      </a:lnTo>
                      <a:lnTo>
                        <a:pt x="178" y="389"/>
                      </a:lnTo>
                      <a:lnTo>
                        <a:pt x="148" y="381"/>
                      </a:lnTo>
                      <a:lnTo>
                        <a:pt x="157" y="376"/>
                      </a:lnTo>
                      <a:lnTo>
                        <a:pt x="146" y="369"/>
                      </a:lnTo>
                      <a:lnTo>
                        <a:pt x="124" y="371"/>
                      </a:lnTo>
                      <a:lnTo>
                        <a:pt x="116" y="366"/>
                      </a:lnTo>
                      <a:lnTo>
                        <a:pt x="115" y="360"/>
                      </a:lnTo>
                      <a:lnTo>
                        <a:pt x="113" y="356"/>
                      </a:lnTo>
                      <a:lnTo>
                        <a:pt x="101" y="341"/>
                      </a:lnTo>
                      <a:lnTo>
                        <a:pt x="87" y="330"/>
                      </a:lnTo>
                      <a:lnTo>
                        <a:pt x="64" y="315"/>
                      </a:lnTo>
                      <a:lnTo>
                        <a:pt x="55" y="307"/>
                      </a:lnTo>
                      <a:lnTo>
                        <a:pt x="40" y="304"/>
                      </a:lnTo>
                      <a:lnTo>
                        <a:pt x="20" y="307"/>
                      </a:lnTo>
                      <a:lnTo>
                        <a:pt x="15" y="292"/>
                      </a:lnTo>
                      <a:lnTo>
                        <a:pt x="0" y="266"/>
                      </a:lnTo>
                      <a:lnTo>
                        <a:pt x="12" y="265"/>
                      </a:lnTo>
                      <a:lnTo>
                        <a:pt x="26" y="263"/>
                      </a:lnTo>
                      <a:lnTo>
                        <a:pt x="26" y="254"/>
                      </a:lnTo>
                      <a:lnTo>
                        <a:pt x="14" y="252"/>
                      </a:lnTo>
                      <a:lnTo>
                        <a:pt x="13" y="244"/>
                      </a:lnTo>
                      <a:lnTo>
                        <a:pt x="22" y="235"/>
                      </a:lnTo>
                      <a:lnTo>
                        <a:pt x="32" y="236"/>
                      </a:lnTo>
                      <a:lnTo>
                        <a:pt x="36" y="230"/>
                      </a:lnTo>
                      <a:lnTo>
                        <a:pt x="2" y="224"/>
                      </a:lnTo>
                      <a:lnTo>
                        <a:pt x="5" y="215"/>
                      </a:lnTo>
                      <a:lnTo>
                        <a:pt x="15" y="201"/>
                      </a:lnTo>
                      <a:lnTo>
                        <a:pt x="36" y="197"/>
                      </a:lnTo>
                      <a:lnTo>
                        <a:pt x="56" y="195"/>
                      </a:lnTo>
                      <a:lnTo>
                        <a:pt x="83" y="197"/>
                      </a:lnTo>
                      <a:lnTo>
                        <a:pt x="98" y="201"/>
                      </a:lnTo>
                      <a:lnTo>
                        <a:pt x="109" y="200"/>
                      </a:lnTo>
                      <a:lnTo>
                        <a:pt x="122" y="201"/>
                      </a:lnTo>
                      <a:lnTo>
                        <a:pt x="127" y="192"/>
                      </a:lnTo>
                      <a:lnTo>
                        <a:pt x="138" y="189"/>
                      </a:lnTo>
                      <a:lnTo>
                        <a:pt x="143" y="195"/>
                      </a:lnTo>
                      <a:lnTo>
                        <a:pt x="153" y="195"/>
                      </a:lnTo>
                      <a:lnTo>
                        <a:pt x="172" y="200"/>
                      </a:lnTo>
                      <a:lnTo>
                        <a:pt x="180" y="210"/>
                      </a:lnTo>
                      <a:lnTo>
                        <a:pt x="191" y="230"/>
                      </a:lnTo>
                      <a:lnTo>
                        <a:pt x="204" y="245"/>
                      </a:lnTo>
                      <a:lnTo>
                        <a:pt x="221" y="244"/>
                      </a:lnTo>
                      <a:lnTo>
                        <a:pt x="236" y="243"/>
                      </a:lnTo>
                      <a:lnTo>
                        <a:pt x="239" y="245"/>
                      </a:lnTo>
                      <a:lnTo>
                        <a:pt x="249" y="249"/>
                      </a:lnTo>
                      <a:lnTo>
                        <a:pt x="262" y="246"/>
                      </a:lnTo>
                      <a:lnTo>
                        <a:pt x="276" y="246"/>
                      </a:lnTo>
                      <a:lnTo>
                        <a:pt x="282" y="250"/>
                      </a:lnTo>
                      <a:lnTo>
                        <a:pt x="286" y="260"/>
                      </a:lnTo>
                      <a:lnTo>
                        <a:pt x="306" y="263"/>
                      </a:lnTo>
                      <a:lnTo>
                        <a:pt x="314" y="256"/>
                      </a:lnTo>
                      <a:lnTo>
                        <a:pt x="305" y="246"/>
                      </a:lnTo>
                      <a:lnTo>
                        <a:pt x="305" y="226"/>
                      </a:lnTo>
                      <a:lnTo>
                        <a:pt x="308" y="206"/>
                      </a:lnTo>
                      <a:lnTo>
                        <a:pt x="308" y="188"/>
                      </a:lnTo>
                      <a:lnTo>
                        <a:pt x="310" y="167"/>
                      </a:lnTo>
                      <a:lnTo>
                        <a:pt x="301" y="156"/>
                      </a:lnTo>
                      <a:lnTo>
                        <a:pt x="299" y="140"/>
                      </a:lnTo>
                      <a:lnTo>
                        <a:pt x="305" y="107"/>
                      </a:lnTo>
                      <a:lnTo>
                        <a:pt x="318" y="116"/>
                      </a:lnTo>
                      <a:lnTo>
                        <a:pt x="353" y="122"/>
                      </a:lnTo>
                      <a:lnTo>
                        <a:pt x="358" y="127"/>
                      </a:lnTo>
                      <a:lnTo>
                        <a:pt x="352" y="140"/>
                      </a:lnTo>
                      <a:lnTo>
                        <a:pt x="360" y="154"/>
                      </a:lnTo>
                      <a:lnTo>
                        <a:pt x="367" y="170"/>
                      </a:lnTo>
                      <a:lnTo>
                        <a:pt x="375" y="171"/>
                      </a:lnTo>
                      <a:lnTo>
                        <a:pt x="400" y="181"/>
                      </a:lnTo>
                      <a:lnTo>
                        <a:pt x="422" y="192"/>
                      </a:lnTo>
                      <a:lnTo>
                        <a:pt x="438" y="195"/>
                      </a:lnTo>
                      <a:lnTo>
                        <a:pt x="453" y="195"/>
                      </a:lnTo>
                      <a:lnTo>
                        <a:pt x="472" y="188"/>
                      </a:lnTo>
                      <a:lnTo>
                        <a:pt x="506" y="190"/>
                      </a:lnTo>
                      <a:lnTo>
                        <a:pt x="510" y="187"/>
                      </a:lnTo>
                      <a:lnTo>
                        <a:pt x="501" y="182"/>
                      </a:lnTo>
                      <a:lnTo>
                        <a:pt x="478" y="176"/>
                      </a:lnTo>
                      <a:lnTo>
                        <a:pt x="479" y="167"/>
                      </a:lnTo>
                      <a:lnTo>
                        <a:pt x="494" y="148"/>
                      </a:lnTo>
                      <a:lnTo>
                        <a:pt x="521" y="138"/>
                      </a:lnTo>
                      <a:lnTo>
                        <a:pt x="546" y="136"/>
                      </a:lnTo>
                      <a:lnTo>
                        <a:pt x="576" y="132"/>
                      </a:lnTo>
                      <a:lnTo>
                        <a:pt x="600" y="120"/>
                      </a:lnTo>
                      <a:lnTo>
                        <a:pt x="625" y="104"/>
                      </a:lnTo>
                      <a:lnTo>
                        <a:pt x="628" y="94"/>
                      </a:lnTo>
                      <a:lnTo>
                        <a:pt x="623" y="86"/>
                      </a:lnTo>
                      <a:lnTo>
                        <a:pt x="638" y="39"/>
                      </a:lnTo>
                      <a:lnTo>
                        <a:pt x="654" y="12"/>
                      </a:lnTo>
                      <a:lnTo>
                        <a:pt x="676" y="6"/>
                      </a:lnTo>
                      <a:lnTo>
                        <a:pt x="698" y="4"/>
                      </a:lnTo>
                      <a:lnTo>
                        <a:pt x="714" y="4"/>
                      </a:lnTo>
                      <a:lnTo>
                        <a:pt x="734" y="2"/>
                      </a:lnTo>
                      <a:lnTo>
                        <a:pt x="742" y="0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6" name="Freeform 86">
                  <a:extLst>
                    <a:ext uri="{FF2B5EF4-FFF2-40B4-BE49-F238E27FC236}">
                      <a16:creationId xmlns:a16="http://schemas.microsoft.com/office/drawing/2014/main" id="{E24BF363-8612-DF1B-7116-2C4085E32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1115" y="2970888"/>
                  <a:ext cx="421083" cy="448515"/>
                </a:xfrm>
                <a:custGeom>
                  <a:avLst/>
                  <a:gdLst>
                    <a:gd name="T0" fmla="*/ 364 w 427"/>
                    <a:gd name="T1" fmla="*/ 25 h 454"/>
                    <a:gd name="T2" fmla="*/ 351 w 427"/>
                    <a:gd name="T3" fmla="*/ 5 h 454"/>
                    <a:gd name="T4" fmla="*/ 308 w 427"/>
                    <a:gd name="T5" fmla="*/ 12 h 454"/>
                    <a:gd name="T6" fmla="*/ 290 w 427"/>
                    <a:gd name="T7" fmla="*/ 34 h 454"/>
                    <a:gd name="T8" fmla="*/ 270 w 427"/>
                    <a:gd name="T9" fmla="*/ 61 h 454"/>
                    <a:gd name="T10" fmla="*/ 296 w 427"/>
                    <a:gd name="T11" fmla="*/ 77 h 454"/>
                    <a:gd name="T12" fmla="*/ 256 w 427"/>
                    <a:gd name="T13" fmla="*/ 95 h 454"/>
                    <a:gd name="T14" fmla="*/ 230 w 427"/>
                    <a:gd name="T15" fmla="*/ 101 h 454"/>
                    <a:gd name="T16" fmla="*/ 167 w 427"/>
                    <a:gd name="T17" fmla="*/ 70 h 454"/>
                    <a:gd name="T18" fmla="*/ 133 w 427"/>
                    <a:gd name="T19" fmla="*/ 106 h 454"/>
                    <a:gd name="T20" fmla="*/ 154 w 427"/>
                    <a:gd name="T21" fmla="*/ 133 h 454"/>
                    <a:gd name="T22" fmla="*/ 104 w 427"/>
                    <a:gd name="T23" fmla="*/ 161 h 454"/>
                    <a:gd name="T24" fmla="*/ 108 w 427"/>
                    <a:gd name="T25" fmla="*/ 196 h 454"/>
                    <a:gd name="T26" fmla="*/ 138 w 427"/>
                    <a:gd name="T27" fmla="*/ 219 h 454"/>
                    <a:gd name="T28" fmla="*/ 144 w 427"/>
                    <a:gd name="T29" fmla="*/ 244 h 454"/>
                    <a:gd name="T30" fmla="*/ 108 w 427"/>
                    <a:gd name="T31" fmla="*/ 283 h 454"/>
                    <a:gd name="T32" fmla="*/ 80 w 427"/>
                    <a:gd name="T33" fmla="*/ 296 h 454"/>
                    <a:gd name="T34" fmla="*/ 92 w 427"/>
                    <a:gd name="T35" fmla="*/ 299 h 454"/>
                    <a:gd name="T36" fmla="*/ 143 w 427"/>
                    <a:gd name="T37" fmla="*/ 299 h 454"/>
                    <a:gd name="T38" fmla="*/ 154 w 427"/>
                    <a:gd name="T39" fmla="*/ 303 h 454"/>
                    <a:gd name="T40" fmla="*/ 152 w 427"/>
                    <a:gd name="T41" fmla="*/ 317 h 454"/>
                    <a:gd name="T42" fmla="*/ 81 w 427"/>
                    <a:gd name="T43" fmla="*/ 314 h 454"/>
                    <a:gd name="T44" fmla="*/ 47 w 427"/>
                    <a:gd name="T45" fmla="*/ 332 h 454"/>
                    <a:gd name="T46" fmla="*/ 7 w 427"/>
                    <a:gd name="T47" fmla="*/ 342 h 454"/>
                    <a:gd name="T48" fmla="*/ 22 w 427"/>
                    <a:gd name="T49" fmla="*/ 362 h 454"/>
                    <a:gd name="T50" fmla="*/ 12 w 427"/>
                    <a:gd name="T51" fmla="*/ 390 h 454"/>
                    <a:gd name="T52" fmla="*/ 48 w 427"/>
                    <a:gd name="T53" fmla="*/ 403 h 454"/>
                    <a:gd name="T54" fmla="*/ 29 w 427"/>
                    <a:gd name="T55" fmla="*/ 415 h 454"/>
                    <a:gd name="T56" fmla="*/ 57 w 427"/>
                    <a:gd name="T57" fmla="*/ 423 h 454"/>
                    <a:gd name="T58" fmla="*/ 31 w 427"/>
                    <a:gd name="T59" fmla="*/ 434 h 454"/>
                    <a:gd name="T60" fmla="*/ 60 w 427"/>
                    <a:gd name="T61" fmla="*/ 447 h 454"/>
                    <a:gd name="T62" fmla="*/ 81 w 427"/>
                    <a:gd name="T63" fmla="*/ 447 h 454"/>
                    <a:gd name="T64" fmla="*/ 125 w 427"/>
                    <a:gd name="T65" fmla="*/ 451 h 454"/>
                    <a:gd name="T66" fmla="*/ 156 w 427"/>
                    <a:gd name="T67" fmla="*/ 438 h 454"/>
                    <a:gd name="T68" fmla="*/ 169 w 427"/>
                    <a:gd name="T69" fmla="*/ 443 h 454"/>
                    <a:gd name="T70" fmla="*/ 213 w 427"/>
                    <a:gd name="T71" fmla="*/ 440 h 454"/>
                    <a:gd name="T72" fmla="*/ 251 w 427"/>
                    <a:gd name="T73" fmla="*/ 423 h 454"/>
                    <a:gd name="T74" fmla="*/ 308 w 427"/>
                    <a:gd name="T75" fmla="*/ 432 h 454"/>
                    <a:gd name="T76" fmla="*/ 336 w 427"/>
                    <a:gd name="T77" fmla="*/ 419 h 454"/>
                    <a:gd name="T78" fmla="*/ 367 w 427"/>
                    <a:gd name="T79" fmla="*/ 374 h 454"/>
                    <a:gd name="T80" fmla="*/ 389 w 427"/>
                    <a:gd name="T81" fmla="*/ 325 h 454"/>
                    <a:gd name="T82" fmla="*/ 400 w 427"/>
                    <a:gd name="T83" fmla="*/ 289 h 454"/>
                    <a:gd name="T84" fmla="*/ 406 w 427"/>
                    <a:gd name="T85" fmla="*/ 215 h 454"/>
                    <a:gd name="T86" fmla="*/ 420 w 427"/>
                    <a:gd name="T87" fmla="*/ 202 h 454"/>
                    <a:gd name="T88" fmla="*/ 426 w 427"/>
                    <a:gd name="T89" fmla="*/ 163 h 454"/>
                    <a:gd name="T90" fmla="*/ 368 w 427"/>
                    <a:gd name="T91" fmla="*/ 133 h 454"/>
                    <a:gd name="T92" fmla="*/ 316 w 427"/>
                    <a:gd name="T93" fmla="*/ 114 h 454"/>
                    <a:gd name="T94" fmla="*/ 340 w 427"/>
                    <a:gd name="T95" fmla="*/ 70 h 4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27" h="454">
                      <a:moveTo>
                        <a:pt x="359" y="42"/>
                      </a:moveTo>
                      <a:lnTo>
                        <a:pt x="361" y="37"/>
                      </a:lnTo>
                      <a:lnTo>
                        <a:pt x="362" y="37"/>
                      </a:lnTo>
                      <a:lnTo>
                        <a:pt x="364" y="25"/>
                      </a:lnTo>
                      <a:lnTo>
                        <a:pt x="369" y="8"/>
                      </a:lnTo>
                      <a:lnTo>
                        <a:pt x="368" y="3"/>
                      </a:lnTo>
                      <a:lnTo>
                        <a:pt x="359" y="2"/>
                      </a:lnTo>
                      <a:lnTo>
                        <a:pt x="351" y="5"/>
                      </a:lnTo>
                      <a:lnTo>
                        <a:pt x="344" y="6"/>
                      </a:lnTo>
                      <a:lnTo>
                        <a:pt x="340" y="0"/>
                      </a:lnTo>
                      <a:lnTo>
                        <a:pt x="322" y="5"/>
                      </a:lnTo>
                      <a:lnTo>
                        <a:pt x="308" y="12"/>
                      </a:lnTo>
                      <a:lnTo>
                        <a:pt x="300" y="12"/>
                      </a:lnTo>
                      <a:lnTo>
                        <a:pt x="291" y="23"/>
                      </a:lnTo>
                      <a:lnTo>
                        <a:pt x="292" y="31"/>
                      </a:lnTo>
                      <a:lnTo>
                        <a:pt x="290" y="34"/>
                      </a:lnTo>
                      <a:lnTo>
                        <a:pt x="276" y="42"/>
                      </a:lnTo>
                      <a:lnTo>
                        <a:pt x="257" y="47"/>
                      </a:lnTo>
                      <a:lnTo>
                        <a:pt x="258" y="57"/>
                      </a:lnTo>
                      <a:lnTo>
                        <a:pt x="270" y="61"/>
                      </a:lnTo>
                      <a:lnTo>
                        <a:pt x="275" y="66"/>
                      </a:lnTo>
                      <a:lnTo>
                        <a:pt x="284" y="66"/>
                      </a:lnTo>
                      <a:lnTo>
                        <a:pt x="297" y="70"/>
                      </a:lnTo>
                      <a:lnTo>
                        <a:pt x="296" y="77"/>
                      </a:lnTo>
                      <a:lnTo>
                        <a:pt x="286" y="87"/>
                      </a:lnTo>
                      <a:lnTo>
                        <a:pt x="280" y="87"/>
                      </a:lnTo>
                      <a:lnTo>
                        <a:pt x="266" y="91"/>
                      </a:lnTo>
                      <a:lnTo>
                        <a:pt x="256" y="95"/>
                      </a:lnTo>
                      <a:lnTo>
                        <a:pt x="255" y="101"/>
                      </a:lnTo>
                      <a:lnTo>
                        <a:pt x="252" y="108"/>
                      </a:lnTo>
                      <a:lnTo>
                        <a:pt x="251" y="110"/>
                      </a:lnTo>
                      <a:lnTo>
                        <a:pt x="230" y="101"/>
                      </a:lnTo>
                      <a:lnTo>
                        <a:pt x="216" y="100"/>
                      </a:lnTo>
                      <a:lnTo>
                        <a:pt x="203" y="97"/>
                      </a:lnTo>
                      <a:lnTo>
                        <a:pt x="202" y="87"/>
                      </a:lnTo>
                      <a:lnTo>
                        <a:pt x="167" y="70"/>
                      </a:lnTo>
                      <a:lnTo>
                        <a:pt x="155" y="77"/>
                      </a:lnTo>
                      <a:lnTo>
                        <a:pt x="144" y="89"/>
                      </a:lnTo>
                      <a:lnTo>
                        <a:pt x="141" y="112"/>
                      </a:lnTo>
                      <a:lnTo>
                        <a:pt x="133" y="106"/>
                      </a:lnTo>
                      <a:lnTo>
                        <a:pt x="120" y="104"/>
                      </a:lnTo>
                      <a:lnTo>
                        <a:pt x="126" y="119"/>
                      </a:lnTo>
                      <a:lnTo>
                        <a:pt x="145" y="129"/>
                      </a:lnTo>
                      <a:lnTo>
                        <a:pt x="154" y="133"/>
                      </a:lnTo>
                      <a:lnTo>
                        <a:pt x="154" y="142"/>
                      </a:lnTo>
                      <a:lnTo>
                        <a:pt x="127" y="148"/>
                      </a:lnTo>
                      <a:lnTo>
                        <a:pt x="117" y="157"/>
                      </a:lnTo>
                      <a:lnTo>
                        <a:pt x="104" y="161"/>
                      </a:lnTo>
                      <a:lnTo>
                        <a:pt x="98" y="171"/>
                      </a:lnTo>
                      <a:lnTo>
                        <a:pt x="105" y="184"/>
                      </a:lnTo>
                      <a:lnTo>
                        <a:pt x="111" y="188"/>
                      </a:lnTo>
                      <a:lnTo>
                        <a:pt x="108" y="196"/>
                      </a:lnTo>
                      <a:lnTo>
                        <a:pt x="117" y="201"/>
                      </a:lnTo>
                      <a:lnTo>
                        <a:pt x="126" y="201"/>
                      </a:lnTo>
                      <a:lnTo>
                        <a:pt x="125" y="212"/>
                      </a:lnTo>
                      <a:lnTo>
                        <a:pt x="138" y="219"/>
                      </a:lnTo>
                      <a:lnTo>
                        <a:pt x="171" y="231"/>
                      </a:lnTo>
                      <a:lnTo>
                        <a:pt x="173" y="239"/>
                      </a:lnTo>
                      <a:lnTo>
                        <a:pt x="165" y="243"/>
                      </a:lnTo>
                      <a:lnTo>
                        <a:pt x="144" y="244"/>
                      </a:lnTo>
                      <a:lnTo>
                        <a:pt x="129" y="252"/>
                      </a:lnTo>
                      <a:lnTo>
                        <a:pt x="124" y="261"/>
                      </a:lnTo>
                      <a:lnTo>
                        <a:pt x="120" y="272"/>
                      </a:lnTo>
                      <a:lnTo>
                        <a:pt x="108" y="283"/>
                      </a:lnTo>
                      <a:lnTo>
                        <a:pt x="98" y="289"/>
                      </a:lnTo>
                      <a:lnTo>
                        <a:pt x="85" y="294"/>
                      </a:lnTo>
                      <a:lnTo>
                        <a:pt x="82" y="294"/>
                      </a:lnTo>
                      <a:lnTo>
                        <a:pt x="80" y="296"/>
                      </a:lnTo>
                      <a:lnTo>
                        <a:pt x="78" y="296"/>
                      </a:lnTo>
                      <a:lnTo>
                        <a:pt x="79" y="298"/>
                      </a:lnTo>
                      <a:lnTo>
                        <a:pt x="90" y="299"/>
                      </a:lnTo>
                      <a:lnTo>
                        <a:pt x="92" y="299"/>
                      </a:lnTo>
                      <a:lnTo>
                        <a:pt x="99" y="301"/>
                      </a:lnTo>
                      <a:lnTo>
                        <a:pt x="114" y="304"/>
                      </a:lnTo>
                      <a:lnTo>
                        <a:pt x="128" y="307"/>
                      </a:lnTo>
                      <a:lnTo>
                        <a:pt x="143" y="299"/>
                      </a:lnTo>
                      <a:lnTo>
                        <a:pt x="154" y="293"/>
                      </a:lnTo>
                      <a:lnTo>
                        <a:pt x="158" y="291"/>
                      </a:lnTo>
                      <a:lnTo>
                        <a:pt x="158" y="293"/>
                      </a:lnTo>
                      <a:lnTo>
                        <a:pt x="154" y="303"/>
                      </a:lnTo>
                      <a:lnTo>
                        <a:pt x="154" y="307"/>
                      </a:lnTo>
                      <a:lnTo>
                        <a:pt x="165" y="314"/>
                      </a:lnTo>
                      <a:lnTo>
                        <a:pt x="165" y="317"/>
                      </a:lnTo>
                      <a:lnTo>
                        <a:pt x="152" y="317"/>
                      </a:lnTo>
                      <a:lnTo>
                        <a:pt x="132" y="313"/>
                      </a:lnTo>
                      <a:lnTo>
                        <a:pt x="113" y="313"/>
                      </a:lnTo>
                      <a:lnTo>
                        <a:pt x="90" y="305"/>
                      </a:lnTo>
                      <a:lnTo>
                        <a:pt x="81" y="314"/>
                      </a:lnTo>
                      <a:lnTo>
                        <a:pt x="64" y="324"/>
                      </a:lnTo>
                      <a:lnTo>
                        <a:pt x="60" y="334"/>
                      </a:lnTo>
                      <a:lnTo>
                        <a:pt x="54" y="337"/>
                      </a:lnTo>
                      <a:lnTo>
                        <a:pt x="47" y="332"/>
                      </a:lnTo>
                      <a:lnTo>
                        <a:pt x="36" y="332"/>
                      </a:lnTo>
                      <a:lnTo>
                        <a:pt x="27" y="326"/>
                      </a:lnTo>
                      <a:lnTo>
                        <a:pt x="16" y="332"/>
                      </a:lnTo>
                      <a:lnTo>
                        <a:pt x="7" y="342"/>
                      </a:lnTo>
                      <a:lnTo>
                        <a:pt x="26" y="347"/>
                      </a:lnTo>
                      <a:lnTo>
                        <a:pt x="45" y="351"/>
                      </a:lnTo>
                      <a:lnTo>
                        <a:pt x="45" y="360"/>
                      </a:lnTo>
                      <a:lnTo>
                        <a:pt x="22" y="362"/>
                      </a:lnTo>
                      <a:lnTo>
                        <a:pt x="5" y="371"/>
                      </a:lnTo>
                      <a:lnTo>
                        <a:pt x="0" y="379"/>
                      </a:lnTo>
                      <a:lnTo>
                        <a:pt x="10" y="382"/>
                      </a:lnTo>
                      <a:lnTo>
                        <a:pt x="12" y="390"/>
                      </a:lnTo>
                      <a:lnTo>
                        <a:pt x="11" y="392"/>
                      </a:lnTo>
                      <a:lnTo>
                        <a:pt x="14" y="392"/>
                      </a:lnTo>
                      <a:lnTo>
                        <a:pt x="50" y="394"/>
                      </a:lnTo>
                      <a:lnTo>
                        <a:pt x="48" y="403"/>
                      </a:lnTo>
                      <a:lnTo>
                        <a:pt x="33" y="405"/>
                      </a:lnTo>
                      <a:lnTo>
                        <a:pt x="8" y="415"/>
                      </a:lnTo>
                      <a:lnTo>
                        <a:pt x="14" y="416"/>
                      </a:lnTo>
                      <a:lnTo>
                        <a:pt x="29" y="415"/>
                      </a:lnTo>
                      <a:lnTo>
                        <a:pt x="39" y="419"/>
                      </a:lnTo>
                      <a:lnTo>
                        <a:pt x="52" y="419"/>
                      </a:lnTo>
                      <a:lnTo>
                        <a:pt x="56" y="417"/>
                      </a:lnTo>
                      <a:lnTo>
                        <a:pt x="57" y="423"/>
                      </a:lnTo>
                      <a:lnTo>
                        <a:pt x="50" y="430"/>
                      </a:lnTo>
                      <a:lnTo>
                        <a:pt x="41" y="428"/>
                      </a:lnTo>
                      <a:lnTo>
                        <a:pt x="29" y="430"/>
                      </a:lnTo>
                      <a:lnTo>
                        <a:pt x="31" y="434"/>
                      </a:lnTo>
                      <a:lnTo>
                        <a:pt x="29" y="441"/>
                      </a:lnTo>
                      <a:lnTo>
                        <a:pt x="45" y="440"/>
                      </a:lnTo>
                      <a:lnTo>
                        <a:pt x="57" y="442"/>
                      </a:lnTo>
                      <a:lnTo>
                        <a:pt x="60" y="447"/>
                      </a:lnTo>
                      <a:lnTo>
                        <a:pt x="67" y="451"/>
                      </a:lnTo>
                      <a:lnTo>
                        <a:pt x="72" y="451"/>
                      </a:lnTo>
                      <a:lnTo>
                        <a:pt x="75" y="449"/>
                      </a:lnTo>
                      <a:lnTo>
                        <a:pt x="81" y="447"/>
                      </a:lnTo>
                      <a:lnTo>
                        <a:pt x="90" y="451"/>
                      </a:lnTo>
                      <a:lnTo>
                        <a:pt x="101" y="451"/>
                      </a:lnTo>
                      <a:lnTo>
                        <a:pt x="112" y="453"/>
                      </a:lnTo>
                      <a:lnTo>
                        <a:pt x="125" y="451"/>
                      </a:lnTo>
                      <a:lnTo>
                        <a:pt x="137" y="451"/>
                      </a:lnTo>
                      <a:lnTo>
                        <a:pt x="142" y="450"/>
                      </a:lnTo>
                      <a:lnTo>
                        <a:pt x="151" y="447"/>
                      </a:lnTo>
                      <a:lnTo>
                        <a:pt x="156" y="438"/>
                      </a:lnTo>
                      <a:lnTo>
                        <a:pt x="158" y="426"/>
                      </a:lnTo>
                      <a:lnTo>
                        <a:pt x="164" y="430"/>
                      </a:lnTo>
                      <a:lnTo>
                        <a:pt x="164" y="440"/>
                      </a:lnTo>
                      <a:lnTo>
                        <a:pt x="169" y="443"/>
                      </a:lnTo>
                      <a:lnTo>
                        <a:pt x="191" y="441"/>
                      </a:lnTo>
                      <a:lnTo>
                        <a:pt x="200" y="433"/>
                      </a:lnTo>
                      <a:lnTo>
                        <a:pt x="205" y="435"/>
                      </a:lnTo>
                      <a:lnTo>
                        <a:pt x="213" y="440"/>
                      </a:lnTo>
                      <a:lnTo>
                        <a:pt x="220" y="435"/>
                      </a:lnTo>
                      <a:lnTo>
                        <a:pt x="226" y="425"/>
                      </a:lnTo>
                      <a:lnTo>
                        <a:pt x="232" y="422"/>
                      </a:lnTo>
                      <a:lnTo>
                        <a:pt x="251" y="423"/>
                      </a:lnTo>
                      <a:lnTo>
                        <a:pt x="270" y="426"/>
                      </a:lnTo>
                      <a:lnTo>
                        <a:pt x="280" y="424"/>
                      </a:lnTo>
                      <a:lnTo>
                        <a:pt x="290" y="425"/>
                      </a:lnTo>
                      <a:lnTo>
                        <a:pt x="308" y="432"/>
                      </a:lnTo>
                      <a:lnTo>
                        <a:pt x="318" y="440"/>
                      </a:lnTo>
                      <a:lnTo>
                        <a:pt x="329" y="442"/>
                      </a:lnTo>
                      <a:lnTo>
                        <a:pt x="337" y="434"/>
                      </a:lnTo>
                      <a:lnTo>
                        <a:pt x="336" y="419"/>
                      </a:lnTo>
                      <a:lnTo>
                        <a:pt x="342" y="410"/>
                      </a:lnTo>
                      <a:lnTo>
                        <a:pt x="353" y="395"/>
                      </a:lnTo>
                      <a:lnTo>
                        <a:pt x="364" y="375"/>
                      </a:lnTo>
                      <a:lnTo>
                        <a:pt x="367" y="374"/>
                      </a:lnTo>
                      <a:lnTo>
                        <a:pt x="378" y="361"/>
                      </a:lnTo>
                      <a:lnTo>
                        <a:pt x="386" y="349"/>
                      </a:lnTo>
                      <a:lnTo>
                        <a:pt x="387" y="345"/>
                      </a:lnTo>
                      <a:lnTo>
                        <a:pt x="389" y="325"/>
                      </a:lnTo>
                      <a:lnTo>
                        <a:pt x="391" y="319"/>
                      </a:lnTo>
                      <a:lnTo>
                        <a:pt x="394" y="297"/>
                      </a:lnTo>
                      <a:lnTo>
                        <a:pt x="394" y="291"/>
                      </a:lnTo>
                      <a:lnTo>
                        <a:pt x="400" y="289"/>
                      </a:lnTo>
                      <a:lnTo>
                        <a:pt x="405" y="281"/>
                      </a:lnTo>
                      <a:lnTo>
                        <a:pt x="410" y="267"/>
                      </a:lnTo>
                      <a:lnTo>
                        <a:pt x="408" y="256"/>
                      </a:lnTo>
                      <a:lnTo>
                        <a:pt x="406" y="215"/>
                      </a:lnTo>
                      <a:lnTo>
                        <a:pt x="410" y="203"/>
                      </a:lnTo>
                      <a:lnTo>
                        <a:pt x="424" y="204"/>
                      </a:lnTo>
                      <a:lnTo>
                        <a:pt x="424" y="203"/>
                      </a:lnTo>
                      <a:lnTo>
                        <a:pt x="420" y="202"/>
                      </a:lnTo>
                      <a:lnTo>
                        <a:pt x="419" y="193"/>
                      </a:lnTo>
                      <a:lnTo>
                        <a:pt x="424" y="178"/>
                      </a:lnTo>
                      <a:lnTo>
                        <a:pt x="426" y="172"/>
                      </a:lnTo>
                      <a:lnTo>
                        <a:pt x="426" y="163"/>
                      </a:lnTo>
                      <a:lnTo>
                        <a:pt x="420" y="148"/>
                      </a:lnTo>
                      <a:lnTo>
                        <a:pt x="413" y="135"/>
                      </a:lnTo>
                      <a:lnTo>
                        <a:pt x="394" y="135"/>
                      </a:lnTo>
                      <a:lnTo>
                        <a:pt x="368" y="133"/>
                      </a:lnTo>
                      <a:lnTo>
                        <a:pt x="353" y="146"/>
                      </a:lnTo>
                      <a:lnTo>
                        <a:pt x="331" y="157"/>
                      </a:lnTo>
                      <a:lnTo>
                        <a:pt x="318" y="142"/>
                      </a:lnTo>
                      <a:lnTo>
                        <a:pt x="316" y="114"/>
                      </a:lnTo>
                      <a:lnTo>
                        <a:pt x="299" y="91"/>
                      </a:lnTo>
                      <a:lnTo>
                        <a:pt x="318" y="85"/>
                      </a:lnTo>
                      <a:lnTo>
                        <a:pt x="324" y="67"/>
                      </a:lnTo>
                      <a:lnTo>
                        <a:pt x="340" y="70"/>
                      </a:lnTo>
                      <a:lnTo>
                        <a:pt x="351" y="59"/>
                      </a:lnTo>
                      <a:lnTo>
                        <a:pt x="359" y="45"/>
                      </a:lnTo>
                      <a:lnTo>
                        <a:pt x="359" y="42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7" name="Freeform 96">
                  <a:extLst>
                    <a:ext uri="{FF2B5EF4-FFF2-40B4-BE49-F238E27FC236}">
                      <a16:creationId xmlns:a16="http://schemas.microsoft.com/office/drawing/2014/main" id="{D6626D85-973D-737B-70F2-D66B501F43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56011" y="2969516"/>
                  <a:ext cx="196140" cy="202998"/>
                </a:xfrm>
                <a:custGeom>
                  <a:avLst/>
                  <a:gdLst>
                    <a:gd name="T0" fmla="*/ 60 w 198"/>
                    <a:gd name="T1" fmla="*/ 44 h 206"/>
                    <a:gd name="T2" fmla="*/ 60 w 198"/>
                    <a:gd name="T3" fmla="*/ 47 h 206"/>
                    <a:gd name="T4" fmla="*/ 52 w 198"/>
                    <a:gd name="T5" fmla="*/ 61 h 206"/>
                    <a:gd name="T6" fmla="*/ 41 w 198"/>
                    <a:gd name="T7" fmla="*/ 72 h 206"/>
                    <a:gd name="T8" fmla="*/ 25 w 198"/>
                    <a:gd name="T9" fmla="*/ 69 h 206"/>
                    <a:gd name="T10" fmla="*/ 19 w 198"/>
                    <a:gd name="T11" fmla="*/ 87 h 206"/>
                    <a:gd name="T12" fmla="*/ 0 w 198"/>
                    <a:gd name="T13" fmla="*/ 93 h 206"/>
                    <a:gd name="T14" fmla="*/ 17 w 198"/>
                    <a:gd name="T15" fmla="*/ 116 h 206"/>
                    <a:gd name="T16" fmla="*/ 19 w 198"/>
                    <a:gd name="T17" fmla="*/ 144 h 206"/>
                    <a:gd name="T18" fmla="*/ 32 w 198"/>
                    <a:gd name="T19" fmla="*/ 159 h 206"/>
                    <a:gd name="T20" fmla="*/ 54 w 198"/>
                    <a:gd name="T21" fmla="*/ 148 h 206"/>
                    <a:gd name="T22" fmla="*/ 69 w 198"/>
                    <a:gd name="T23" fmla="*/ 135 h 206"/>
                    <a:gd name="T24" fmla="*/ 95 w 198"/>
                    <a:gd name="T25" fmla="*/ 137 h 206"/>
                    <a:gd name="T26" fmla="*/ 114 w 198"/>
                    <a:gd name="T27" fmla="*/ 137 h 206"/>
                    <a:gd name="T28" fmla="*/ 121 w 198"/>
                    <a:gd name="T29" fmla="*/ 150 h 206"/>
                    <a:gd name="T30" fmla="*/ 127 w 198"/>
                    <a:gd name="T31" fmla="*/ 165 h 206"/>
                    <a:gd name="T32" fmla="*/ 127 w 198"/>
                    <a:gd name="T33" fmla="*/ 174 h 206"/>
                    <a:gd name="T34" fmla="*/ 125 w 198"/>
                    <a:gd name="T35" fmla="*/ 180 h 206"/>
                    <a:gd name="T36" fmla="*/ 120 w 198"/>
                    <a:gd name="T37" fmla="*/ 195 h 206"/>
                    <a:gd name="T38" fmla="*/ 121 w 198"/>
                    <a:gd name="T39" fmla="*/ 204 h 206"/>
                    <a:gd name="T40" fmla="*/ 125 w 198"/>
                    <a:gd name="T41" fmla="*/ 205 h 206"/>
                    <a:gd name="T42" fmla="*/ 147 w 198"/>
                    <a:gd name="T43" fmla="*/ 199 h 206"/>
                    <a:gd name="T44" fmla="*/ 155 w 198"/>
                    <a:gd name="T45" fmla="*/ 185 h 206"/>
                    <a:gd name="T46" fmla="*/ 175 w 198"/>
                    <a:gd name="T47" fmla="*/ 187 h 206"/>
                    <a:gd name="T48" fmla="*/ 185 w 198"/>
                    <a:gd name="T49" fmla="*/ 180 h 206"/>
                    <a:gd name="T50" fmla="*/ 185 w 198"/>
                    <a:gd name="T51" fmla="*/ 178 h 206"/>
                    <a:gd name="T52" fmla="*/ 183 w 198"/>
                    <a:gd name="T53" fmla="*/ 160 h 206"/>
                    <a:gd name="T54" fmla="*/ 183 w 198"/>
                    <a:gd name="T55" fmla="*/ 149 h 206"/>
                    <a:gd name="T56" fmla="*/ 185 w 198"/>
                    <a:gd name="T57" fmla="*/ 152 h 206"/>
                    <a:gd name="T58" fmla="*/ 189 w 198"/>
                    <a:gd name="T59" fmla="*/ 169 h 206"/>
                    <a:gd name="T60" fmla="*/ 197 w 198"/>
                    <a:gd name="T61" fmla="*/ 154 h 206"/>
                    <a:gd name="T62" fmla="*/ 194 w 198"/>
                    <a:gd name="T63" fmla="*/ 136 h 206"/>
                    <a:gd name="T64" fmla="*/ 189 w 198"/>
                    <a:gd name="T65" fmla="*/ 130 h 206"/>
                    <a:gd name="T66" fmla="*/ 168 w 198"/>
                    <a:gd name="T67" fmla="*/ 127 h 206"/>
                    <a:gd name="T68" fmla="*/ 179 w 198"/>
                    <a:gd name="T69" fmla="*/ 115 h 206"/>
                    <a:gd name="T70" fmla="*/ 187 w 198"/>
                    <a:gd name="T71" fmla="*/ 89 h 206"/>
                    <a:gd name="T72" fmla="*/ 179 w 198"/>
                    <a:gd name="T73" fmla="*/ 68 h 206"/>
                    <a:gd name="T74" fmla="*/ 176 w 198"/>
                    <a:gd name="T75" fmla="*/ 51 h 206"/>
                    <a:gd name="T76" fmla="*/ 160 w 198"/>
                    <a:gd name="T77" fmla="*/ 41 h 206"/>
                    <a:gd name="T78" fmla="*/ 155 w 198"/>
                    <a:gd name="T79" fmla="*/ 35 h 206"/>
                    <a:gd name="T80" fmla="*/ 132 w 198"/>
                    <a:gd name="T81" fmla="*/ 36 h 206"/>
                    <a:gd name="T82" fmla="*/ 118 w 198"/>
                    <a:gd name="T83" fmla="*/ 35 h 206"/>
                    <a:gd name="T84" fmla="*/ 106 w 198"/>
                    <a:gd name="T85" fmla="*/ 41 h 206"/>
                    <a:gd name="T86" fmla="*/ 94 w 198"/>
                    <a:gd name="T87" fmla="*/ 41 h 206"/>
                    <a:gd name="T88" fmla="*/ 94 w 198"/>
                    <a:gd name="T89" fmla="*/ 36 h 206"/>
                    <a:gd name="T90" fmla="*/ 114 w 198"/>
                    <a:gd name="T91" fmla="*/ 23 h 206"/>
                    <a:gd name="T92" fmla="*/ 111 w 198"/>
                    <a:gd name="T93" fmla="*/ 17 h 206"/>
                    <a:gd name="T94" fmla="*/ 104 w 198"/>
                    <a:gd name="T95" fmla="*/ 6 h 206"/>
                    <a:gd name="T96" fmla="*/ 97 w 198"/>
                    <a:gd name="T97" fmla="*/ 1 h 206"/>
                    <a:gd name="T98" fmla="*/ 91 w 198"/>
                    <a:gd name="T99" fmla="*/ 0 h 206"/>
                    <a:gd name="T100" fmla="*/ 90 w 198"/>
                    <a:gd name="T101" fmla="*/ 3 h 206"/>
                    <a:gd name="T102" fmla="*/ 88 w 198"/>
                    <a:gd name="T103" fmla="*/ 6 h 206"/>
                    <a:gd name="T104" fmla="*/ 83 w 198"/>
                    <a:gd name="T105" fmla="*/ 8 h 206"/>
                    <a:gd name="T106" fmla="*/ 77 w 198"/>
                    <a:gd name="T107" fmla="*/ 16 h 206"/>
                    <a:gd name="T108" fmla="*/ 77 w 198"/>
                    <a:gd name="T109" fmla="*/ 25 h 206"/>
                    <a:gd name="T110" fmla="*/ 73 w 198"/>
                    <a:gd name="T111" fmla="*/ 35 h 206"/>
                    <a:gd name="T112" fmla="*/ 68 w 198"/>
                    <a:gd name="T113" fmla="*/ 44 h 206"/>
                    <a:gd name="T114" fmla="*/ 62 w 198"/>
                    <a:gd name="T115" fmla="*/ 45 h 206"/>
                    <a:gd name="T116" fmla="*/ 60 w 198"/>
                    <a:gd name="T117" fmla="*/ 44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8" h="206">
                      <a:moveTo>
                        <a:pt x="60" y="44"/>
                      </a:moveTo>
                      <a:lnTo>
                        <a:pt x="60" y="47"/>
                      </a:lnTo>
                      <a:lnTo>
                        <a:pt x="52" y="61"/>
                      </a:lnTo>
                      <a:lnTo>
                        <a:pt x="41" y="72"/>
                      </a:lnTo>
                      <a:lnTo>
                        <a:pt x="25" y="69"/>
                      </a:lnTo>
                      <a:lnTo>
                        <a:pt x="19" y="87"/>
                      </a:lnTo>
                      <a:lnTo>
                        <a:pt x="0" y="93"/>
                      </a:lnTo>
                      <a:lnTo>
                        <a:pt x="17" y="116"/>
                      </a:lnTo>
                      <a:lnTo>
                        <a:pt x="19" y="144"/>
                      </a:lnTo>
                      <a:lnTo>
                        <a:pt x="32" y="159"/>
                      </a:lnTo>
                      <a:lnTo>
                        <a:pt x="54" y="148"/>
                      </a:lnTo>
                      <a:lnTo>
                        <a:pt x="69" y="135"/>
                      </a:lnTo>
                      <a:lnTo>
                        <a:pt x="95" y="137"/>
                      </a:lnTo>
                      <a:lnTo>
                        <a:pt x="114" y="137"/>
                      </a:lnTo>
                      <a:lnTo>
                        <a:pt x="121" y="150"/>
                      </a:lnTo>
                      <a:lnTo>
                        <a:pt x="127" y="165"/>
                      </a:lnTo>
                      <a:lnTo>
                        <a:pt x="127" y="174"/>
                      </a:lnTo>
                      <a:lnTo>
                        <a:pt x="125" y="180"/>
                      </a:lnTo>
                      <a:lnTo>
                        <a:pt x="120" y="195"/>
                      </a:lnTo>
                      <a:lnTo>
                        <a:pt x="121" y="204"/>
                      </a:lnTo>
                      <a:lnTo>
                        <a:pt x="125" y="205"/>
                      </a:lnTo>
                      <a:lnTo>
                        <a:pt x="147" y="199"/>
                      </a:lnTo>
                      <a:lnTo>
                        <a:pt x="155" y="185"/>
                      </a:lnTo>
                      <a:lnTo>
                        <a:pt x="175" y="187"/>
                      </a:lnTo>
                      <a:lnTo>
                        <a:pt x="185" y="180"/>
                      </a:lnTo>
                      <a:lnTo>
                        <a:pt x="185" y="178"/>
                      </a:lnTo>
                      <a:lnTo>
                        <a:pt x="183" y="160"/>
                      </a:lnTo>
                      <a:lnTo>
                        <a:pt x="183" y="149"/>
                      </a:lnTo>
                      <a:lnTo>
                        <a:pt x="185" y="152"/>
                      </a:lnTo>
                      <a:lnTo>
                        <a:pt x="189" y="169"/>
                      </a:lnTo>
                      <a:lnTo>
                        <a:pt x="197" y="154"/>
                      </a:lnTo>
                      <a:lnTo>
                        <a:pt x="194" y="136"/>
                      </a:lnTo>
                      <a:lnTo>
                        <a:pt x="189" y="130"/>
                      </a:lnTo>
                      <a:lnTo>
                        <a:pt x="168" y="127"/>
                      </a:lnTo>
                      <a:lnTo>
                        <a:pt x="179" y="115"/>
                      </a:lnTo>
                      <a:lnTo>
                        <a:pt x="187" y="89"/>
                      </a:lnTo>
                      <a:lnTo>
                        <a:pt x="179" y="68"/>
                      </a:lnTo>
                      <a:lnTo>
                        <a:pt x="176" y="51"/>
                      </a:lnTo>
                      <a:lnTo>
                        <a:pt x="160" y="41"/>
                      </a:lnTo>
                      <a:lnTo>
                        <a:pt x="155" y="35"/>
                      </a:lnTo>
                      <a:lnTo>
                        <a:pt x="132" y="36"/>
                      </a:lnTo>
                      <a:lnTo>
                        <a:pt x="118" y="35"/>
                      </a:lnTo>
                      <a:lnTo>
                        <a:pt x="106" y="41"/>
                      </a:lnTo>
                      <a:lnTo>
                        <a:pt x="94" y="41"/>
                      </a:lnTo>
                      <a:lnTo>
                        <a:pt x="94" y="36"/>
                      </a:lnTo>
                      <a:lnTo>
                        <a:pt x="114" y="23"/>
                      </a:lnTo>
                      <a:lnTo>
                        <a:pt x="111" y="17"/>
                      </a:lnTo>
                      <a:lnTo>
                        <a:pt x="104" y="6"/>
                      </a:lnTo>
                      <a:lnTo>
                        <a:pt x="97" y="1"/>
                      </a:lnTo>
                      <a:lnTo>
                        <a:pt x="91" y="0"/>
                      </a:lnTo>
                      <a:lnTo>
                        <a:pt x="90" y="3"/>
                      </a:lnTo>
                      <a:lnTo>
                        <a:pt x="88" y="6"/>
                      </a:lnTo>
                      <a:lnTo>
                        <a:pt x="83" y="8"/>
                      </a:lnTo>
                      <a:lnTo>
                        <a:pt x="77" y="16"/>
                      </a:lnTo>
                      <a:lnTo>
                        <a:pt x="77" y="25"/>
                      </a:lnTo>
                      <a:lnTo>
                        <a:pt x="73" y="35"/>
                      </a:lnTo>
                      <a:lnTo>
                        <a:pt x="68" y="44"/>
                      </a:lnTo>
                      <a:lnTo>
                        <a:pt x="62" y="45"/>
                      </a:lnTo>
                      <a:lnTo>
                        <a:pt x="60" y="44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8" name="Freeform 97">
                  <a:extLst>
                    <a:ext uri="{FF2B5EF4-FFF2-40B4-BE49-F238E27FC236}">
                      <a16:creationId xmlns:a16="http://schemas.microsoft.com/office/drawing/2014/main" id="{4FFB74E1-855A-4E86-3DBD-FF1D76D02A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65611" y="2599183"/>
                  <a:ext cx="692661" cy="1134319"/>
                </a:xfrm>
                <a:custGeom>
                  <a:avLst/>
                  <a:gdLst>
                    <a:gd name="T0" fmla="*/ 166 w 703"/>
                    <a:gd name="T1" fmla="*/ 917 h 1149"/>
                    <a:gd name="T2" fmla="*/ 106 w 703"/>
                    <a:gd name="T3" fmla="*/ 904 h 1149"/>
                    <a:gd name="T4" fmla="*/ 235 w 703"/>
                    <a:gd name="T5" fmla="*/ 830 h 1149"/>
                    <a:gd name="T6" fmla="*/ 188 w 703"/>
                    <a:gd name="T7" fmla="*/ 771 h 1149"/>
                    <a:gd name="T8" fmla="*/ 352 w 703"/>
                    <a:gd name="T9" fmla="*/ 733 h 1149"/>
                    <a:gd name="T10" fmla="*/ 375 w 703"/>
                    <a:gd name="T11" fmla="*/ 660 h 1149"/>
                    <a:gd name="T12" fmla="*/ 348 w 703"/>
                    <a:gd name="T13" fmla="*/ 623 h 1149"/>
                    <a:gd name="T14" fmla="*/ 337 w 703"/>
                    <a:gd name="T15" fmla="*/ 563 h 1149"/>
                    <a:gd name="T16" fmla="*/ 382 w 703"/>
                    <a:gd name="T17" fmla="*/ 519 h 1149"/>
                    <a:gd name="T18" fmla="*/ 288 w 703"/>
                    <a:gd name="T19" fmla="*/ 510 h 1149"/>
                    <a:gd name="T20" fmla="*/ 240 w 703"/>
                    <a:gd name="T21" fmla="*/ 523 h 1149"/>
                    <a:gd name="T22" fmla="*/ 267 w 703"/>
                    <a:gd name="T23" fmla="*/ 445 h 1149"/>
                    <a:gd name="T24" fmla="*/ 290 w 703"/>
                    <a:gd name="T25" fmla="*/ 365 h 1149"/>
                    <a:gd name="T26" fmla="*/ 287 w 703"/>
                    <a:gd name="T27" fmla="*/ 351 h 1149"/>
                    <a:gd name="T28" fmla="*/ 260 w 703"/>
                    <a:gd name="T29" fmla="*/ 348 h 1149"/>
                    <a:gd name="T30" fmla="*/ 256 w 703"/>
                    <a:gd name="T31" fmla="*/ 347 h 1149"/>
                    <a:gd name="T32" fmla="*/ 201 w 703"/>
                    <a:gd name="T33" fmla="*/ 414 h 1149"/>
                    <a:gd name="T34" fmla="*/ 232 w 703"/>
                    <a:gd name="T35" fmla="*/ 348 h 1149"/>
                    <a:gd name="T36" fmla="*/ 272 w 703"/>
                    <a:gd name="T37" fmla="*/ 277 h 1149"/>
                    <a:gd name="T38" fmla="*/ 256 w 703"/>
                    <a:gd name="T39" fmla="*/ 263 h 1149"/>
                    <a:gd name="T40" fmla="*/ 231 w 703"/>
                    <a:gd name="T41" fmla="*/ 221 h 1149"/>
                    <a:gd name="T42" fmla="*/ 274 w 703"/>
                    <a:gd name="T43" fmla="*/ 189 h 1149"/>
                    <a:gd name="T44" fmla="*/ 300 w 703"/>
                    <a:gd name="T45" fmla="*/ 156 h 1149"/>
                    <a:gd name="T46" fmla="*/ 286 w 703"/>
                    <a:gd name="T47" fmla="*/ 118 h 1149"/>
                    <a:gd name="T48" fmla="*/ 303 w 703"/>
                    <a:gd name="T49" fmla="*/ 84 h 1149"/>
                    <a:gd name="T50" fmla="*/ 336 w 703"/>
                    <a:gd name="T51" fmla="*/ 62 h 1149"/>
                    <a:gd name="T52" fmla="*/ 364 w 703"/>
                    <a:gd name="T53" fmla="*/ 37 h 1149"/>
                    <a:gd name="T54" fmla="*/ 418 w 703"/>
                    <a:gd name="T55" fmla="*/ 6 h 1149"/>
                    <a:gd name="T56" fmla="*/ 498 w 703"/>
                    <a:gd name="T57" fmla="*/ 19 h 1149"/>
                    <a:gd name="T58" fmla="*/ 422 w 703"/>
                    <a:gd name="T59" fmla="*/ 105 h 1149"/>
                    <a:gd name="T60" fmla="*/ 413 w 703"/>
                    <a:gd name="T61" fmla="*/ 136 h 1149"/>
                    <a:gd name="T62" fmla="*/ 519 w 703"/>
                    <a:gd name="T63" fmla="*/ 161 h 1149"/>
                    <a:gd name="T64" fmla="*/ 552 w 703"/>
                    <a:gd name="T65" fmla="*/ 226 h 1149"/>
                    <a:gd name="T66" fmla="*/ 510 w 703"/>
                    <a:gd name="T67" fmla="*/ 288 h 1149"/>
                    <a:gd name="T68" fmla="*/ 468 w 703"/>
                    <a:gd name="T69" fmla="*/ 348 h 1149"/>
                    <a:gd name="T70" fmla="*/ 423 w 703"/>
                    <a:gd name="T71" fmla="*/ 383 h 1149"/>
                    <a:gd name="T72" fmla="*/ 506 w 703"/>
                    <a:gd name="T73" fmla="*/ 438 h 1149"/>
                    <a:gd name="T74" fmla="*/ 530 w 703"/>
                    <a:gd name="T75" fmla="*/ 581 h 1149"/>
                    <a:gd name="T76" fmla="*/ 583 w 703"/>
                    <a:gd name="T77" fmla="*/ 667 h 1149"/>
                    <a:gd name="T78" fmla="*/ 580 w 703"/>
                    <a:gd name="T79" fmla="*/ 751 h 1149"/>
                    <a:gd name="T80" fmla="*/ 606 w 703"/>
                    <a:gd name="T81" fmla="*/ 803 h 1149"/>
                    <a:gd name="T82" fmla="*/ 580 w 703"/>
                    <a:gd name="T83" fmla="*/ 870 h 1149"/>
                    <a:gd name="T84" fmla="*/ 680 w 703"/>
                    <a:gd name="T85" fmla="*/ 877 h 1149"/>
                    <a:gd name="T86" fmla="*/ 647 w 703"/>
                    <a:gd name="T87" fmla="*/ 1004 h 1149"/>
                    <a:gd name="T88" fmla="*/ 609 w 703"/>
                    <a:gd name="T89" fmla="*/ 1035 h 1149"/>
                    <a:gd name="T90" fmla="*/ 620 w 703"/>
                    <a:gd name="T91" fmla="*/ 1090 h 1149"/>
                    <a:gd name="T92" fmla="*/ 563 w 703"/>
                    <a:gd name="T93" fmla="*/ 1146 h 1149"/>
                    <a:gd name="T94" fmla="*/ 413 w 703"/>
                    <a:gd name="T95" fmla="*/ 1120 h 1149"/>
                    <a:gd name="T96" fmla="*/ 332 w 703"/>
                    <a:gd name="T97" fmla="*/ 1118 h 1149"/>
                    <a:gd name="T98" fmla="*/ 284 w 703"/>
                    <a:gd name="T99" fmla="*/ 1123 h 1149"/>
                    <a:gd name="T100" fmla="*/ 206 w 703"/>
                    <a:gd name="T101" fmla="*/ 1096 h 1149"/>
                    <a:gd name="T102" fmla="*/ 117 w 703"/>
                    <a:gd name="T103" fmla="*/ 1110 h 1149"/>
                    <a:gd name="T104" fmla="*/ 36 w 703"/>
                    <a:gd name="T105" fmla="*/ 1131 h 1149"/>
                    <a:gd name="T106" fmla="*/ 23 w 703"/>
                    <a:gd name="T107" fmla="*/ 1104 h 1149"/>
                    <a:gd name="T108" fmla="*/ 194 w 703"/>
                    <a:gd name="T109" fmla="*/ 1012 h 1149"/>
                    <a:gd name="T110" fmla="*/ 308 w 703"/>
                    <a:gd name="T111" fmla="*/ 986 h 1149"/>
                    <a:gd name="T112" fmla="*/ 237 w 703"/>
                    <a:gd name="T113" fmla="*/ 994 h 1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03" h="1149">
                      <a:moveTo>
                        <a:pt x="209" y="948"/>
                      </a:moveTo>
                      <a:lnTo>
                        <a:pt x="205" y="948"/>
                      </a:lnTo>
                      <a:lnTo>
                        <a:pt x="190" y="955"/>
                      </a:lnTo>
                      <a:lnTo>
                        <a:pt x="173" y="949"/>
                      </a:lnTo>
                      <a:lnTo>
                        <a:pt x="168" y="942"/>
                      </a:lnTo>
                      <a:lnTo>
                        <a:pt x="170" y="928"/>
                      </a:lnTo>
                      <a:lnTo>
                        <a:pt x="170" y="922"/>
                      </a:lnTo>
                      <a:lnTo>
                        <a:pt x="166" y="917"/>
                      </a:lnTo>
                      <a:lnTo>
                        <a:pt x="150" y="920"/>
                      </a:lnTo>
                      <a:lnTo>
                        <a:pt x="132" y="928"/>
                      </a:lnTo>
                      <a:lnTo>
                        <a:pt x="121" y="930"/>
                      </a:lnTo>
                      <a:lnTo>
                        <a:pt x="112" y="926"/>
                      </a:lnTo>
                      <a:lnTo>
                        <a:pt x="112" y="924"/>
                      </a:lnTo>
                      <a:lnTo>
                        <a:pt x="109" y="921"/>
                      </a:lnTo>
                      <a:lnTo>
                        <a:pt x="108" y="912"/>
                      </a:lnTo>
                      <a:lnTo>
                        <a:pt x="106" y="904"/>
                      </a:lnTo>
                      <a:lnTo>
                        <a:pt x="106" y="894"/>
                      </a:lnTo>
                      <a:lnTo>
                        <a:pt x="102" y="887"/>
                      </a:lnTo>
                      <a:lnTo>
                        <a:pt x="118" y="885"/>
                      </a:lnTo>
                      <a:lnTo>
                        <a:pt x="138" y="879"/>
                      </a:lnTo>
                      <a:lnTo>
                        <a:pt x="157" y="877"/>
                      </a:lnTo>
                      <a:lnTo>
                        <a:pt x="210" y="858"/>
                      </a:lnTo>
                      <a:lnTo>
                        <a:pt x="226" y="840"/>
                      </a:lnTo>
                      <a:lnTo>
                        <a:pt x="235" y="830"/>
                      </a:lnTo>
                      <a:lnTo>
                        <a:pt x="227" y="820"/>
                      </a:lnTo>
                      <a:lnTo>
                        <a:pt x="227" y="815"/>
                      </a:lnTo>
                      <a:lnTo>
                        <a:pt x="231" y="800"/>
                      </a:lnTo>
                      <a:lnTo>
                        <a:pt x="236" y="784"/>
                      </a:lnTo>
                      <a:lnTo>
                        <a:pt x="237" y="770"/>
                      </a:lnTo>
                      <a:lnTo>
                        <a:pt x="219" y="769"/>
                      </a:lnTo>
                      <a:lnTo>
                        <a:pt x="194" y="778"/>
                      </a:lnTo>
                      <a:lnTo>
                        <a:pt x="188" y="771"/>
                      </a:lnTo>
                      <a:lnTo>
                        <a:pt x="232" y="744"/>
                      </a:lnTo>
                      <a:lnTo>
                        <a:pt x="256" y="733"/>
                      </a:lnTo>
                      <a:lnTo>
                        <a:pt x="279" y="727"/>
                      </a:lnTo>
                      <a:lnTo>
                        <a:pt x="304" y="736"/>
                      </a:lnTo>
                      <a:lnTo>
                        <a:pt x="323" y="740"/>
                      </a:lnTo>
                      <a:lnTo>
                        <a:pt x="336" y="744"/>
                      </a:lnTo>
                      <a:lnTo>
                        <a:pt x="346" y="735"/>
                      </a:lnTo>
                      <a:lnTo>
                        <a:pt x="352" y="733"/>
                      </a:lnTo>
                      <a:lnTo>
                        <a:pt x="347" y="727"/>
                      </a:lnTo>
                      <a:lnTo>
                        <a:pt x="344" y="719"/>
                      </a:lnTo>
                      <a:lnTo>
                        <a:pt x="348" y="711"/>
                      </a:lnTo>
                      <a:lnTo>
                        <a:pt x="357" y="698"/>
                      </a:lnTo>
                      <a:lnTo>
                        <a:pt x="369" y="690"/>
                      </a:lnTo>
                      <a:lnTo>
                        <a:pt x="356" y="681"/>
                      </a:lnTo>
                      <a:lnTo>
                        <a:pt x="365" y="665"/>
                      </a:lnTo>
                      <a:lnTo>
                        <a:pt x="375" y="660"/>
                      </a:lnTo>
                      <a:lnTo>
                        <a:pt x="381" y="646"/>
                      </a:lnTo>
                      <a:lnTo>
                        <a:pt x="384" y="635"/>
                      </a:lnTo>
                      <a:lnTo>
                        <a:pt x="392" y="627"/>
                      </a:lnTo>
                      <a:lnTo>
                        <a:pt x="387" y="624"/>
                      </a:lnTo>
                      <a:lnTo>
                        <a:pt x="372" y="633"/>
                      </a:lnTo>
                      <a:lnTo>
                        <a:pt x="360" y="633"/>
                      </a:lnTo>
                      <a:lnTo>
                        <a:pt x="350" y="634"/>
                      </a:lnTo>
                      <a:lnTo>
                        <a:pt x="348" y="623"/>
                      </a:lnTo>
                      <a:lnTo>
                        <a:pt x="345" y="616"/>
                      </a:lnTo>
                      <a:lnTo>
                        <a:pt x="345" y="612"/>
                      </a:lnTo>
                      <a:lnTo>
                        <a:pt x="342" y="616"/>
                      </a:lnTo>
                      <a:lnTo>
                        <a:pt x="340" y="614"/>
                      </a:lnTo>
                      <a:lnTo>
                        <a:pt x="339" y="602"/>
                      </a:lnTo>
                      <a:lnTo>
                        <a:pt x="332" y="586"/>
                      </a:lnTo>
                      <a:lnTo>
                        <a:pt x="331" y="574"/>
                      </a:lnTo>
                      <a:lnTo>
                        <a:pt x="337" y="563"/>
                      </a:lnTo>
                      <a:lnTo>
                        <a:pt x="346" y="553"/>
                      </a:lnTo>
                      <a:lnTo>
                        <a:pt x="357" y="541"/>
                      </a:lnTo>
                      <a:lnTo>
                        <a:pt x="364" y="532"/>
                      </a:lnTo>
                      <a:lnTo>
                        <a:pt x="373" y="528"/>
                      </a:lnTo>
                      <a:lnTo>
                        <a:pt x="379" y="525"/>
                      </a:lnTo>
                      <a:lnTo>
                        <a:pt x="385" y="526"/>
                      </a:lnTo>
                      <a:lnTo>
                        <a:pt x="390" y="523"/>
                      </a:lnTo>
                      <a:lnTo>
                        <a:pt x="382" y="519"/>
                      </a:lnTo>
                      <a:lnTo>
                        <a:pt x="361" y="511"/>
                      </a:lnTo>
                      <a:lnTo>
                        <a:pt x="350" y="515"/>
                      </a:lnTo>
                      <a:lnTo>
                        <a:pt x="346" y="518"/>
                      </a:lnTo>
                      <a:lnTo>
                        <a:pt x="337" y="519"/>
                      </a:lnTo>
                      <a:lnTo>
                        <a:pt x="320" y="523"/>
                      </a:lnTo>
                      <a:lnTo>
                        <a:pt x="301" y="517"/>
                      </a:lnTo>
                      <a:lnTo>
                        <a:pt x="292" y="511"/>
                      </a:lnTo>
                      <a:lnTo>
                        <a:pt x="288" y="510"/>
                      </a:lnTo>
                      <a:lnTo>
                        <a:pt x="284" y="522"/>
                      </a:lnTo>
                      <a:lnTo>
                        <a:pt x="278" y="529"/>
                      </a:lnTo>
                      <a:lnTo>
                        <a:pt x="271" y="524"/>
                      </a:lnTo>
                      <a:lnTo>
                        <a:pt x="260" y="506"/>
                      </a:lnTo>
                      <a:lnTo>
                        <a:pt x="252" y="499"/>
                      </a:lnTo>
                      <a:lnTo>
                        <a:pt x="247" y="499"/>
                      </a:lnTo>
                      <a:lnTo>
                        <a:pt x="244" y="503"/>
                      </a:lnTo>
                      <a:lnTo>
                        <a:pt x="240" y="523"/>
                      </a:lnTo>
                      <a:lnTo>
                        <a:pt x="237" y="524"/>
                      </a:lnTo>
                      <a:lnTo>
                        <a:pt x="232" y="516"/>
                      </a:lnTo>
                      <a:lnTo>
                        <a:pt x="230" y="481"/>
                      </a:lnTo>
                      <a:lnTo>
                        <a:pt x="235" y="474"/>
                      </a:lnTo>
                      <a:lnTo>
                        <a:pt x="242" y="485"/>
                      </a:lnTo>
                      <a:lnTo>
                        <a:pt x="244" y="472"/>
                      </a:lnTo>
                      <a:lnTo>
                        <a:pt x="252" y="461"/>
                      </a:lnTo>
                      <a:lnTo>
                        <a:pt x="267" y="445"/>
                      </a:lnTo>
                      <a:lnTo>
                        <a:pt x="278" y="428"/>
                      </a:lnTo>
                      <a:lnTo>
                        <a:pt x="290" y="417"/>
                      </a:lnTo>
                      <a:lnTo>
                        <a:pt x="292" y="402"/>
                      </a:lnTo>
                      <a:lnTo>
                        <a:pt x="285" y="394"/>
                      </a:lnTo>
                      <a:lnTo>
                        <a:pt x="282" y="386"/>
                      </a:lnTo>
                      <a:lnTo>
                        <a:pt x="285" y="379"/>
                      </a:lnTo>
                      <a:lnTo>
                        <a:pt x="287" y="372"/>
                      </a:lnTo>
                      <a:lnTo>
                        <a:pt x="290" y="365"/>
                      </a:lnTo>
                      <a:lnTo>
                        <a:pt x="295" y="359"/>
                      </a:lnTo>
                      <a:lnTo>
                        <a:pt x="300" y="353"/>
                      </a:lnTo>
                      <a:lnTo>
                        <a:pt x="308" y="354"/>
                      </a:lnTo>
                      <a:lnTo>
                        <a:pt x="308" y="351"/>
                      </a:lnTo>
                      <a:lnTo>
                        <a:pt x="302" y="343"/>
                      </a:lnTo>
                      <a:lnTo>
                        <a:pt x="295" y="338"/>
                      </a:lnTo>
                      <a:lnTo>
                        <a:pt x="292" y="332"/>
                      </a:lnTo>
                      <a:lnTo>
                        <a:pt x="287" y="351"/>
                      </a:lnTo>
                      <a:lnTo>
                        <a:pt x="284" y="352"/>
                      </a:lnTo>
                      <a:lnTo>
                        <a:pt x="282" y="349"/>
                      </a:lnTo>
                      <a:lnTo>
                        <a:pt x="276" y="343"/>
                      </a:lnTo>
                      <a:lnTo>
                        <a:pt x="272" y="345"/>
                      </a:lnTo>
                      <a:lnTo>
                        <a:pt x="269" y="350"/>
                      </a:lnTo>
                      <a:lnTo>
                        <a:pt x="265" y="350"/>
                      </a:lnTo>
                      <a:lnTo>
                        <a:pt x="260" y="354"/>
                      </a:lnTo>
                      <a:lnTo>
                        <a:pt x="260" y="348"/>
                      </a:lnTo>
                      <a:lnTo>
                        <a:pt x="264" y="339"/>
                      </a:lnTo>
                      <a:lnTo>
                        <a:pt x="281" y="319"/>
                      </a:lnTo>
                      <a:lnTo>
                        <a:pt x="284" y="310"/>
                      </a:lnTo>
                      <a:lnTo>
                        <a:pt x="282" y="311"/>
                      </a:lnTo>
                      <a:lnTo>
                        <a:pt x="260" y="326"/>
                      </a:lnTo>
                      <a:lnTo>
                        <a:pt x="255" y="329"/>
                      </a:lnTo>
                      <a:lnTo>
                        <a:pt x="254" y="335"/>
                      </a:lnTo>
                      <a:lnTo>
                        <a:pt x="256" y="347"/>
                      </a:lnTo>
                      <a:lnTo>
                        <a:pt x="254" y="354"/>
                      </a:lnTo>
                      <a:lnTo>
                        <a:pt x="250" y="365"/>
                      </a:lnTo>
                      <a:lnTo>
                        <a:pt x="244" y="372"/>
                      </a:lnTo>
                      <a:lnTo>
                        <a:pt x="238" y="381"/>
                      </a:lnTo>
                      <a:lnTo>
                        <a:pt x="225" y="397"/>
                      </a:lnTo>
                      <a:lnTo>
                        <a:pt x="216" y="412"/>
                      </a:lnTo>
                      <a:lnTo>
                        <a:pt x="210" y="417"/>
                      </a:lnTo>
                      <a:lnTo>
                        <a:pt x="201" y="414"/>
                      </a:lnTo>
                      <a:lnTo>
                        <a:pt x="202" y="410"/>
                      </a:lnTo>
                      <a:lnTo>
                        <a:pt x="214" y="391"/>
                      </a:lnTo>
                      <a:lnTo>
                        <a:pt x="220" y="380"/>
                      </a:lnTo>
                      <a:lnTo>
                        <a:pt x="231" y="370"/>
                      </a:lnTo>
                      <a:lnTo>
                        <a:pt x="238" y="362"/>
                      </a:lnTo>
                      <a:lnTo>
                        <a:pt x="242" y="354"/>
                      </a:lnTo>
                      <a:lnTo>
                        <a:pt x="240" y="348"/>
                      </a:lnTo>
                      <a:lnTo>
                        <a:pt x="232" y="348"/>
                      </a:lnTo>
                      <a:lnTo>
                        <a:pt x="236" y="337"/>
                      </a:lnTo>
                      <a:lnTo>
                        <a:pt x="243" y="322"/>
                      </a:lnTo>
                      <a:lnTo>
                        <a:pt x="248" y="316"/>
                      </a:lnTo>
                      <a:lnTo>
                        <a:pt x="250" y="310"/>
                      </a:lnTo>
                      <a:lnTo>
                        <a:pt x="254" y="304"/>
                      </a:lnTo>
                      <a:lnTo>
                        <a:pt x="257" y="295"/>
                      </a:lnTo>
                      <a:lnTo>
                        <a:pt x="261" y="290"/>
                      </a:lnTo>
                      <a:lnTo>
                        <a:pt x="272" y="277"/>
                      </a:lnTo>
                      <a:lnTo>
                        <a:pt x="278" y="268"/>
                      </a:lnTo>
                      <a:lnTo>
                        <a:pt x="287" y="258"/>
                      </a:lnTo>
                      <a:lnTo>
                        <a:pt x="290" y="251"/>
                      </a:lnTo>
                      <a:lnTo>
                        <a:pt x="288" y="248"/>
                      </a:lnTo>
                      <a:lnTo>
                        <a:pt x="285" y="250"/>
                      </a:lnTo>
                      <a:lnTo>
                        <a:pt x="270" y="257"/>
                      </a:lnTo>
                      <a:lnTo>
                        <a:pt x="256" y="261"/>
                      </a:lnTo>
                      <a:lnTo>
                        <a:pt x="256" y="263"/>
                      </a:lnTo>
                      <a:lnTo>
                        <a:pt x="254" y="263"/>
                      </a:lnTo>
                      <a:lnTo>
                        <a:pt x="246" y="250"/>
                      </a:lnTo>
                      <a:lnTo>
                        <a:pt x="241" y="244"/>
                      </a:lnTo>
                      <a:lnTo>
                        <a:pt x="243" y="235"/>
                      </a:lnTo>
                      <a:lnTo>
                        <a:pt x="244" y="231"/>
                      </a:lnTo>
                      <a:lnTo>
                        <a:pt x="241" y="229"/>
                      </a:lnTo>
                      <a:lnTo>
                        <a:pt x="231" y="226"/>
                      </a:lnTo>
                      <a:lnTo>
                        <a:pt x="231" y="221"/>
                      </a:lnTo>
                      <a:lnTo>
                        <a:pt x="240" y="218"/>
                      </a:lnTo>
                      <a:lnTo>
                        <a:pt x="255" y="219"/>
                      </a:lnTo>
                      <a:lnTo>
                        <a:pt x="257" y="218"/>
                      </a:lnTo>
                      <a:lnTo>
                        <a:pt x="258" y="210"/>
                      </a:lnTo>
                      <a:lnTo>
                        <a:pt x="260" y="203"/>
                      </a:lnTo>
                      <a:lnTo>
                        <a:pt x="261" y="201"/>
                      </a:lnTo>
                      <a:lnTo>
                        <a:pt x="267" y="193"/>
                      </a:lnTo>
                      <a:lnTo>
                        <a:pt x="274" y="189"/>
                      </a:lnTo>
                      <a:lnTo>
                        <a:pt x="276" y="184"/>
                      </a:lnTo>
                      <a:lnTo>
                        <a:pt x="282" y="178"/>
                      </a:lnTo>
                      <a:lnTo>
                        <a:pt x="285" y="178"/>
                      </a:lnTo>
                      <a:lnTo>
                        <a:pt x="287" y="170"/>
                      </a:lnTo>
                      <a:lnTo>
                        <a:pt x="288" y="168"/>
                      </a:lnTo>
                      <a:lnTo>
                        <a:pt x="290" y="164"/>
                      </a:lnTo>
                      <a:lnTo>
                        <a:pt x="299" y="157"/>
                      </a:lnTo>
                      <a:lnTo>
                        <a:pt x="300" y="156"/>
                      </a:lnTo>
                      <a:lnTo>
                        <a:pt x="295" y="153"/>
                      </a:lnTo>
                      <a:lnTo>
                        <a:pt x="293" y="151"/>
                      </a:lnTo>
                      <a:lnTo>
                        <a:pt x="302" y="150"/>
                      </a:lnTo>
                      <a:lnTo>
                        <a:pt x="305" y="143"/>
                      </a:lnTo>
                      <a:lnTo>
                        <a:pt x="288" y="142"/>
                      </a:lnTo>
                      <a:lnTo>
                        <a:pt x="281" y="139"/>
                      </a:lnTo>
                      <a:lnTo>
                        <a:pt x="281" y="134"/>
                      </a:lnTo>
                      <a:lnTo>
                        <a:pt x="286" y="118"/>
                      </a:lnTo>
                      <a:lnTo>
                        <a:pt x="290" y="118"/>
                      </a:lnTo>
                      <a:lnTo>
                        <a:pt x="298" y="121"/>
                      </a:lnTo>
                      <a:lnTo>
                        <a:pt x="302" y="119"/>
                      </a:lnTo>
                      <a:lnTo>
                        <a:pt x="295" y="112"/>
                      </a:lnTo>
                      <a:lnTo>
                        <a:pt x="297" y="106"/>
                      </a:lnTo>
                      <a:lnTo>
                        <a:pt x="298" y="98"/>
                      </a:lnTo>
                      <a:lnTo>
                        <a:pt x="300" y="94"/>
                      </a:lnTo>
                      <a:lnTo>
                        <a:pt x="303" y="84"/>
                      </a:lnTo>
                      <a:lnTo>
                        <a:pt x="309" y="81"/>
                      </a:lnTo>
                      <a:lnTo>
                        <a:pt x="315" y="82"/>
                      </a:lnTo>
                      <a:lnTo>
                        <a:pt x="322" y="78"/>
                      </a:lnTo>
                      <a:lnTo>
                        <a:pt x="330" y="78"/>
                      </a:lnTo>
                      <a:lnTo>
                        <a:pt x="336" y="77"/>
                      </a:lnTo>
                      <a:lnTo>
                        <a:pt x="343" y="75"/>
                      </a:lnTo>
                      <a:lnTo>
                        <a:pt x="344" y="74"/>
                      </a:lnTo>
                      <a:lnTo>
                        <a:pt x="336" y="62"/>
                      </a:lnTo>
                      <a:lnTo>
                        <a:pt x="335" y="55"/>
                      </a:lnTo>
                      <a:lnTo>
                        <a:pt x="344" y="53"/>
                      </a:lnTo>
                      <a:lnTo>
                        <a:pt x="349" y="36"/>
                      </a:lnTo>
                      <a:lnTo>
                        <a:pt x="349" y="34"/>
                      </a:lnTo>
                      <a:lnTo>
                        <a:pt x="350" y="34"/>
                      </a:lnTo>
                      <a:lnTo>
                        <a:pt x="354" y="36"/>
                      </a:lnTo>
                      <a:lnTo>
                        <a:pt x="362" y="38"/>
                      </a:lnTo>
                      <a:lnTo>
                        <a:pt x="364" y="37"/>
                      </a:lnTo>
                      <a:lnTo>
                        <a:pt x="366" y="29"/>
                      </a:lnTo>
                      <a:lnTo>
                        <a:pt x="370" y="18"/>
                      </a:lnTo>
                      <a:lnTo>
                        <a:pt x="376" y="12"/>
                      </a:lnTo>
                      <a:lnTo>
                        <a:pt x="390" y="0"/>
                      </a:lnTo>
                      <a:lnTo>
                        <a:pt x="399" y="1"/>
                      </a:lnTo>
                      <a:lnTo>
                        <a:pt x="404" y="0"/>
                      </a:lnTo>
                      <a:lnTo>
                        <a:pt x="413" y="6"/>
                      </a:lnTo>
                      <a:lnTo>
                        <a:pt x="418" y="6"/>
                      </a:lnTo>
                      <a:lnTo>
                        <a:pt x="428" y="12"/>
                      </a:lnTo>
                      <a:lnTo>
                        <a:pt x="428" y="15"/>
                      </a:lnTo>
                      <a:lnTo>
                        <a:pt x="441" y="16"/>
                      </a:lnTo>
                      <a:lnTo>
                        <a:pt x="451" y="16"/>
                      </a:lnTo>
                      <a:lnTo>
                        <a:pt x="466" y="19"/>
                      </a:lnTo>
                      <a:lnTo>
                        <a:pt x="484" y="20"/>
                      </a:lnTo>
                      <a:lnTo>
                        <a:pt x="496" y="20"/>
                      </a:lnTo>
                      <a:lnTo>
                        <a:pt x="498" y="19"/>
                      </a:lnTo>
                      <a:lnTo>
                        <a:pt x="504" y="19"/>
                      </a:lnTo>
                      <a:lnTo>
                        <a:pt x="518" y="28"/>
                      </a:lnTo>
                      <a:lnTo>
                        <a:pt x="512" y="42"/>
                      </a:lnTo>
                      <a:lnTo>
                        <a:pt x="506" y="61"/>
                      </a:lnTo>
                      <a:lnTo>
                        <a:pt x="485" y="67"/>
                      </a:lnTo>
                      <a:lnTo>
                        <a:pt x="470" y="84"/>
                      </a:lnTo>
                      <a:lnTo>
                        <a:pt x="440" y="93"/>
                      </a:lnTo>
                      <a:lnTo>
                        <a:pt x="422" y="105"/>
                      </a:lnTo>
                      <a:lnTo>
                        <a:pt x="422" y="104"/>
                      </a:lnTo>
                      <a:lnTo>
                        <a:pt x="416" y="112"/>
                      </a:lnTo>
                      <a:lnTo>
                        <a:pt x="433" y="118"/>
                      </a:lnTo>
                      <a:lnTo>
                        <a:pt x="437" y="121"/>
                      </a:lnTo>
                      <a:lnTo>
                        <a:pt x="422" y="130"/>
                      </a:lnTo>
                      <a:lnTo>
                        <a:pt x="402" y="130"/>
                      </a:lnTo>
                      <a:lnTo>
                        <a:pt x="400" y="136"/>
                      </a:lnTo>
                      <a:lnTo>
                        <a:pt x="413" y="136"/>
                      </a:lnTo>
                      <a:lnTo>
                        <a:pt x="411" y="140"/>
                      </a:lnTo>
                      <a:lnTo>
                        <a:pt x="406" y="150"/>
                      </a:lnTo>
                      <a:lnTo>
                        <a:pt x="410" y="156"/>
                      </a:lnTo>
                      <a:lnTo>
                        <a:pt x="422" y="150"/>
                      </a:lnTo>
                      <a:lnTo>
                        <a:pt x="474" y="145"/>
                      </a:lnTo>
                      <a:lnTo>
                        <a:pt x="488" y="155"/>
                      </a:lnTo>
                      <a:lnTo>
                        <a:pt x="504" y="156"/>
                      </a:lnTo>
                      <a:lnTo>
                        <a:pt x="519" y="161"/>
                      </a:lnTo>
                      <a:lnTo>
                        <a:pt x="532" y="167"/>
                      </a:lnTo>
                      <a:lnTo>
                        <a:pt x="550" y="169"/>
                      </a:lnTo>
                      <a:lnTo>
                        <a:pt x="565" y="173"/>
                      </a:lnTo>
                      <a:lnTo>
                        <a:pt x="572" y="177"/>
                      </a:lnTo>
                      <a:lnTo>
                        <a:pt x="574" y="189"/>
                      </a:lnTo>
                      <a:lnTo>
                        <a:pt x="568" y="215"/>
                      </a:lnTo>
                      <a:lnTo>
                        <a:pt x="560" y="220"/>
                      </a:lnTo>
                      <a:lnTo>
                        <a:pt x="552" y="226"/>
                      </a:lnTo>
                      <a:lnTo>
                        <a:pt x="544" y="232"/>
                      </a:lnTo>
                      <a:lnTo>
                        <a:pt x="538" y="242"/>
                      </a:lnTo>
                      <a:lnTo>
                        <a:pt x="534" y="253"/>
                      </a:lnTo>
                      <a:lnTo>
                        <a:pt x="525" y="266"/>
                      </a:lnTo>
                      <a:lnTo>
                        <a:pt x="519" y="280"/>
                      </a:lnTo>
                      <a:lnTo>
                        <a:pt x="517" y="280"/>
                      </a:lnTo>
                      <a:lnTo>
                        <a:pt x="513" y="284"/>
                      </a:lnTo>
                      <a:lnTo>
                        <a:pt x="510" y="288"/>
                      </a:lnTo>
                      <a:lnTo>
                        <a:pt x="495" y="301"/>
                      </a:lnTo>
                      <a:lnTo>
                        <a:pt x="490" y="311"/>
                      </a:lnTo>
                      <a:lnTo>
                        <a:pt x="478" y="321"/>
                      </a:lnTo>
                      <a:lnTo>
                        <a:pt x="468" y="324"/>
                      </a:lnTo>
                      <a:lnTo>
                        <a:pt x="456" y="320"/>
                      </a:lnTo>
                      <a:lnTo>
                        <a:pt x="456" y="328"/>
                      </a:lnTo>
                      <a:lnTo>
                        <a:pt x="462" y="333"/>
                      </a:lnTo>
                      <a:lnTo>
                        <a:pt x="468" y="348"/>
                      </a:lnTo>
                      <a:lnTo>
                        <a:pt x="471" y="358"/>
                      </a:lnTo>
                      <a:lnTo>
                        <a:pt x="458" y="360"/>
                      </a:lnTo>
                      <a:lnTo>
                        <a:pt x="443" y="356"/>
                      </a:lnTo>
                      <a:lnTo>
                        <a:pt x="431" y="358"/>
                      </a:lnTo>
                      <a:lnTo>
                        <a:pt x="420" y="364"/>
                      </a:lnTo>
                      <a:lnTo>
                        <a:pt x="414" y="373"/>
                      </a:lnTo>
                      <a:lnTo>
                        <a:pt x="414" y="376"/>
                      </a:lnTo>
                      <a:lnTo>
                        <a:pt x="423" y="383"/>
                      </a:lnTo>
                      <a:lnTo>
                        <a:pt x="433" y="388"/>
                      </a:lnTo>
                      <a:lnTo>
                        <a:pt x="449" y="385"/>
                      </a:lnTo>
                      <a:lnTo>
                        <a:pt x="460" y="384"/>
                      </a:lnTo>
                      <a:lnTo>
                        <a:pt x="466" y="388"/>
                      </a:lnTo>
                      <a:lnTo>
                        <a:pt x="475" y="396"/>
                      </a:lnTo>
                      <a:lnTo>
                        <a:pt x="490" y="408"/>
                      </a:lnTo>
                      <a:lnTo>
                        <a:pt x="500" y="419"/>
                      </a:lnTo>
                      <a:lnTo>
                        <a:pt x="506" y="438"/>
                      </a:lnTo>
                      <a:lnTo>
                        <a:pt x="516" y="458"/>
                      </a:lnTo>
                      <a:lnTo>
                        <a:pt x="527" y="470"/>
                      </a:lnTo>
                      <a:lnTo>
                        <a:pt x="525" y="489"/>
                      </a:lnTo>
                      <a:lnTo>
                        <a:pt x="521" y="510"/>
                      </a:lnTo>
                      <a:lnTo>
                        <a:pt x="519" y="525"/>
                      </a:lnTo>
                      <a:lnTo>
                        <a:pt x="519" y="541"/>
                      </a:lnTo>
                      <a:lnTo>
                        <a:pt x="523" y="562"/>
                      </a:lnTo>
                      <a:lnTo>
                        <a:pt x="530" y="581"/>
                      </a:lnTo>
                      <a:lnTo>
                        <a:pt x="531" y="603"/>
                      </a:lnTo>
                      <a:lnTo>
                        <a:pt x="536" y="608"/>
                      </a:lnTo>
                      <a:lnTo>
                        <a:pt x="554" y="616"/>
                      </a:lnTo>
                      <a:lnTo>
                        <a:pt x="569" y="627"/>
                      </a:lnTo>
                      <a:lnTo>
                        <a:pt x="578" y="649"/>
                      </a:lnTo>
                      <a:lnTo>
                        <a:pt x="582" y="666"/>
                      </a:lnTo>
                      <a:lnTo>
                        <a:pt x="582" y="667"/>
                      </a:lnTo>
                      <a:lnTo>
                        <a:pt x="583" y="667"/>
                      </a:lnTo>
                      <a:lnTo>
                        <a:pt x="589" y="684"/>
                      </a:lnTo>
                      <a:lnTo>
                        <a:pt x="589" y="706"/>
                      </a:lnTo>
                      <a:lnTo>
                        <a:pt x="598" y="728"/>
                      </a:lnTo>
                      <a:lnTo>
                        <a:pt x="607" y="739"/>
                      </a:lnTo>
                      <a:lnTo>
                        <a:pt x="606" y="763"/>
                      </a:lnTo>
                      <a:lnTo>
                        <a:pt x="604" y="764"/>
                      </a:lnTo>
                      <a:lnTo>
                        <a:pt x="586" y="758"/>
                      </a:lnTo>
                      <a:lnTo>
                        <a:pt x="580" y="751"/>
                      </a:lnTo>
                      <a:lnTo>
                        <a:pt x="574" y="739"/>
                      </a:lnTo>
                      <a:lnTo>
                        <a:pt x="566" y="741"/>
                      </a:lnTo>
                      <a:lnTo>
                        <a:pt x="576" y="754"/>
                      </a:lnTo>
                      <a:lnTo>
                        <a:pt x="583" y="765"/>
                      </a:lnTo>
                      <a:lnTo>
                        <a:pt x="589" y="771"/>
                      </a:lnTo>
                      <a:lnTo>
                        <a:pt x="593" y="780"/>
                      </a:lnTo>
                      <a:lnTo>
                        <a:pt x="600" y="790"/>
                      </a:lnTo>
                      <a:lnTo>
                        <a:pt x="606" y="803"/>
                      </a:lnTo>
                      <a:lnTo>
                        <a:pt x="610" y="813"/>
                      </a:lnTo>
                      <a:lnTo>
                        <a:pt x="607" y="828"/>
                      </a:lnTo>
                      <a:lnTo>
                        <a:pt x="601" y="836"/>
                      </a:lnTo>
                      <a:lnTo>
                        <a:pt x="589" y="847"/>
                      </a:lnTo>
                      <a:lnTo>
                        <a:pt x="579" y="854"/>
                      </a:lnTo>
                      <a:lnTo>
                        <a:pt x="570" y="866"/>
                      </a:lnTo>
                      <a:lnTo>
                        <a:pt x="570" y="867"/>
                      </a:lnTo>
                      <a:lnTo>
                        <a:pt x="580" y="870"/>
                      </a:lnTo>
                      <a:lnTo>
                        <a:pt x="590" y="875"/>
                      </a:lnTo>
                      <a:lnTo>
                        <a:pt x="595" y="883"/>
                      </a:lnTo>
                      <a:lnTo>
                        <a:pt x="604" y="877"/>
                      </a:lnTo>
                      <a:lnTo>
                        <a:pt x="615" y="865"/>
                      </a:lnTo>
                      <a:lnTo>
                        <a:pt x="628" y="866"/>
                      </a:lnTo>
                      <a:lnTo>
                        <a:pt x="648" y="866"/>
                      </a:lnTo>
                      <a:lnTo>
                        <a:pt x="668" y="870"/>
                      </a:lnTo>
                      <a:lnTo>
                        <a:pt x="680" y="877"/>
                      </a:lnTo>
                      <a:lnTo>
                        <a:pt x="692" y="890"/>
                      </a:lnTo>
                      <a:lnTo>
                        <a:pt x="702" y="912"/>
                      </a:lnTo>
                      <a:lnTo>
                        <a:pt x="702" y="938"/>
                      </a:lnTo>
                      <a:lnTo>
                        <a:pt x="696" y="961"/>
                      </a:lnTo>
                      <a:lnTo>
                        <a:pt x="680" y="992"/>
                      </a:lnTo>
                      <a:lnTo>
                        <a:pt x="667" y="1004"/>
                      </a:lnTo>
                      <a:lnTo>
                        <a:pt x="654" y="1006"/>
                      </a:lnTo>
                      <a:lnTo>
                        <a:pt x="647" y="1004"/>
                      </a:lnTo>
                      <a:lnTo>
                        <a:pt x="646" y="1013"/>
                      </a:lnTo>
                      <a:lnTo>
                        <a:pt x="647" y="1019"/>
                      </a:lnTo>
                      <a:lnTo>
                        <a:pt x="642" y="1028"/>
                      </a:lnTo>
                      <a:lnTo>
                        <a:pt x="629" y="1030"/>
                      </a:lnTo>
                      <a:lnTo>
                        <a:pt x="623" y="1023"/>
                      </a:lnTo>
                      <a:lnTo>
                        <a:pt x="612" y="1025"/>
                      </a:lnTo>
                      <a:lnTo>
                        <a:pt x="601" y="1030"/>
                      </a:lnTo>
                      <a:lnTo>
                        <a:pt x="609" y="1035"/>
                      </a:lnTo>
                      <a:lnTo>
                        <a:pt x="612" y="1040"/>
                      </a:lnTo>
                      <a:lnTo>
                        <a:pt x="602" y="1048"/>
                      </a:lnTo>
                      <a:lnTo>
                        <a:pt x="597" y="1055"/>
                      </a:lnTo>
                      <a:lnTo>
                        <a:pt x="580" y="1057"/>
                      </a:lnTo>
                      <a:lnTo>
                        <a:pt x="586" y="1069"/>
                      </a:lnTo>
                      <a:lnTo>
                        <a:pt x="584" y="1082"/>
                      </a:lnTo>
                      <a:lnTo>
                        <a:pt x="603" y="1089"/>
                      </a:lnTo>
                      <a:lnTo>
                        <a:pt x="620" y="1090"/>
                      </a:lnTo>
                      <a:lnTo>
                        <a:pt x="642" y="1095"/>
                      </a:lnTo>
                      <a:lnTo>
                        <a:pt x="644" y="1102"/>
                      </a:lnTo>
                      <a:lnTo>
                        <a:pt x="637" y="1119"/>
                      </a:lnTo>
                      <a:lnTo>
                        <a:pt x="620" y="1128"/>
                      </a:lnTo>
                      <a:lnTo>
                        <a:pt x="598" y="1137"/>
                      </a:lnTo>
                      <a:lnTo>
                        <a:pt x="595" y="1142"/>
                      </a:lnTo>
                      <a:lnTo>
                        <a:pt x="582" y="1145"/>
                      </a:lnTo>
                      <a:lnTo>
                        <a:pt x="563" y="1146"/>
                      </a:lnTo>
                      <a:lnTo>
                        <a:pt x="533" y="1148"/>
                      </a:lnTo>
                      <a:lnTo>
                        <a:pt x="514" y="1148"/>
                      </a:lnTo>
                      <a:lnTo>
                        <a:pt x="498" y="1139"/>
                      </a:lnTo>
                      <a:lnTo>
                        <a:pt x="484" y="1138"/>
                      </a:lnTo>
                      <a:lnTo>
                        <a:pt x="436" y="1136"/>
                      </a:lnTo>
                      <a:lnTo>
                        <a:pt x="428" y="1127"/>
                      </a:lnTo>
                      <a:lnTo>
                        <a:pt x="426" y="1121"/>
                      </a:lnTo>
                      <a:lnTo>
                        <a:pt x="413" y="1120"/>
                      </a:lnTo>
                      <a:lnTo>
                        <a:pt x="403" y="1114"/>
                      </a:lnTo>
                      <a:lnTo>
                        <a:pt x="394" y="1104"/>
                      </a:lnTo>
                      <a:lnTo>
                        <a:pt x="393" y="1114"/>
                      </a:lnTo>
                      <a:lnTo>
                        <a:pt x="390" y="1121"/>
                      </a:lnTo>
                      <a:lnTo>
                        <a:pt x="378" y="1123"/>
                      </a:lnTo>
                      <a:lnTo>
                        <a:pt x="372" y="1127"/>
                      </a:lnTo>
                      <a:lnTo>
                        <a:pt x="351" y="1122"/>
                      </a:lnTo>
                      <a:lnTo>
                        <a:pt x="332" y="1118"/>
                      </a:lnTo>
                      <a:lnTo>
                        <a:pt x="334" y="1130"/>
                      </a:lnTo>
                      <a:lnTo>
                        <a:pt x="324" y="1132"/>
                      </a:lnTo>
                      <a:lnTo>
                        <a:pt x="310" y="1123"/>
                      </a:lnTo>
                      <a:lnTo>
                        <a:pt x="294" y="1123"/>
                      </a:lnTo>
                      <a:lnTo>
                        <a:pt x="288" y="1129"/>
                      </a:lnTo>
                      <a:lnTo>
                        <a:pt x="288" y="1131"/>
                      </a:lnTo>
                      <a:lnTo>
                        <a:pt x="286" y="1129"/>
                      </a:lnTo>
                      <a:lnTo>
                        <a:pt x="284" y="1123"/>
                      </a:lnTo>
                      <a:lnTo>
                        <a:pt x="280" y="1114"/>
                      </a:lnTo>
                      <a:lnTo>
                        <a:pt x="267" y="1094"/>
                      </a:lnTo>
                      <a:lnTo>
                        <a:pt x="260" y="1096"/>
                      </a:lnTo>
                      <a:lnTo>
                        <a:pt x="241" y="1096"/>
                      </a:lnTo>
                      <a:lnTo>
                        <a:pt x="223" y="1099"/>
                      </a:lnTo>
                      <a:lnTo>
                        <a:pt x="214" y="1097"/>
                      </a:lnTo>
                      <a:lnTo>
                        <a:pt x="212" y="1095"/>
                      </a:lnTo>
                      <a:lnTo>
                        <a:pt x="206" y="1096"/>
                      </a:lnTo>
                      <a:lnTo>
                        <a:pt x="189" y="1129"/>
                      </a:lnTo>
                      <a:lnTo>
                        <a:pt x="176" y="1140"/>
                      </a:lnTo>
                      <a:lnTo>
                        <a:pt x="172" y="1140"/>
                      </a:lnTo>
                      <a:lnTo>
                        <a:pt x="164" y="1136"/>
                      </a:lnTo>
                      <a:lnTo>
                        <a:pt x="157" y="1129"/>
                      </a:lnTo>
                      <a:lnTo>
                        <a:pt x="136" y="1116"/>
                      </a:lnTo>
                      <a:lnTo>
                        <a:pt x="128" y="1114"/>
                      </a:lnTo>
                      <a:lnTo>
                        <a:pt x="117" y="1110"/>
                      </a:lnTo>
                      <a:lnTo>
                        <a:pt x="104" y="1108"/>
                      </a:lnTo>
                      <a:lnTo>
                        <a:pt x="91" y="1104"/>
                      </a:lnTo>
                      <a:lnTo>
                        <a:pt x="76" y="1118"/>
                      </a:lnTo>
                      <a:lnTo>
                        <a:pt x="56" y="1122"/>
                      </a:lnTo>
                      <a:lnTo>
                        <a:pt x="47" y="1135"/>
                      </a:lnTo>
                      <a:lnTo>
                        <a:pt x="40" y="1139"/>
                      </a:lnTo>
                      <a:lnTo>
                        <a:pt x="36" y="1132"/>
                      </a:lnTo>
                      <a:lnTo>
                        <a:pt x="36" y="1131"/>
                      </a:lnTo>
                      <a:lnTo>
                        <a:pt x="28" y="1131"/>
                      </a:lnTo>
                      <a:lnTo>
                        <a:pt x="23" y="1123"/>
                      </a:lnTo>
                      <a:lnTo>
                        <a:pt x="14" y="1116"/>
                      </a:lnTo>
                      <a:lnTo>
                        <a:pt x="8" y="1118"/>
                      </a:lnTo>
                      <a:lnTo>
                        <a:pt x="0" y="1127"/>
                      </a:lnTo>
                      <a:lnTo>
                        <a:pt x="2" y="1120"/>
                      </a:lnTo>
                      <a:lnTo>
                        <a:pt x="10" y="1109"/>
                      </a:lnTo>
                      <a:lnTo>
                        <a:pt x="23" y="1104"/>
                      </a:lnTo>
                      <a:lnTo>
                        <a:pt x="40" y="1099"/>
                      </a:lnTo>
                      <a:lnTo>
                        <a:pt x="53" y="1091"/>
                      </a:lnTo>
                      <a:lnTo>
                        <a:pt x="123" y="1048"/>
                      </a:lnTo>
                      <a:lnTo>
                        <a:pt x="140" y="1029"/>
                      </a:lnTo>
                      <a:lnTo>
                        <a:pt x="158" y="1023"/>
                      </a:lnTo>
                      <a:lnTo>
                        <a:pt x="168" y="1013"/>
                      </a:lnTo>
                      <a:lnTo>
                        <a:pt x="170" y="1010"/>
                      </a:lnTo>
                      <a:lnTo>
                        <a:pt x="194" y="1012"/>
                      </a:lnTo>
                      <a:lnTo>
                        <a:pt x="216" y="1016"/>
                      </a:lnTo>
                      <a:lnTo>
                        <a:pt x="243" y="1024"/>
                      </a:lnTo>
                      <a:lnTo>
                        <a:pt x="257" y="1026"/>
                      </a:lnTo>
                      <a:lnTo>
                        <a:pt x="264" y="1024"/>
                      </a:lnTo>
                      <a:lnTo>
                        <a:pt x="270" y="1020"/>
                      </a:lnTo>
                      <a:lnTo>
                        <a:pt x="276" y="1010"/>
                      </a:lnTo>
                      <a:lnTo>
                        <a:pt x="292" y="1000"/>
                      </a:lnTo>
                      <a:lnTo>
                        <a:pt x="308" y="986"/>
                      </a:lnTo>
                      <a:lnTo>
                        <a:pt x="319" y="976"/>
                      </a:lnTo>
                      <a:lnTo>
                        <a:pt x="320" y="966"/>
                      </a:lnTo>
                      <a:lnTo>
                        <a:pt x="293" y="977"/>
                      </a:lnTo>
                      <a:lnTo>
                        <a:pt x="282" y="979"/>
                      </a:lnTo>
                      <a:lnTo>
                        <a:pt x="271" y="983"/>
                      </a:lnTo>
                      <a:lnTo>
                        <a:pt x="260" y="993"/>
                      </a:lnTo>
                      <a:lnTo>
                        <a:pt x="250" y="997"/>
                      </a:lnTo>
                      <a:lnTo>
                        <a:pt x="237" y="994"/>
                      </a:lnTo>
                      <a:lnTo>
                        <a:pt x="227" y="988"/>
                      </a:lnTo>
                      <a:lnTo>
                        <a:pt x="222" y="976"/>
                      </a:lnTo>
                      <a:lnTo>
                        <a:pt x="216" y="963"/>
                      </a:lnTo>
                      <a:lnTo>
                        <a:pt x="214" y="953"/>
                      </a:lnTo>
                      <a:lnTo>
                        <a:pt x="209" y="948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sp>
              <p:nvSpPr>
                <p:cNvPr id="199" name="Freeform 85">
                  <a:extLst>
                    <a:ext uri="{FF2B5EF4-FFF2-40B4-BE49-F238E27FC236}">
                      <a16:creationId xmlns:a16="http://schemas.microsoft.com/office/drawing/2014/main" id="{B4B8E9C3-EF0F-E8A0-6042-940B2E837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1692" y="1424128"/>
                  <a:ext cx="584304" cy="503379"/>
                </a:xfrm>
                <a:custGeom>
                  <a:avLst/>
                  <a:gdLst>
                    <a:gd name="T0" fmla="*/ 169 w 592"/>
                    <a:gd name="T1" fmla="*/ 494 h 510"/>
                    <a:gd name="T2" fmla="*/ 275 w 592"/>
                    <a:gd name="T3" fmla="*/ 494 h 510"/>
                    <a:gd name="T4" fmla="*/ 324 w 592"/>
                    <a:gd name="T5" fmla="*/ 491 h 510"/>
                    <a:gd name="T6" fmla="*/ 411 w 592"/>
                    <a:gd name="T7" fmla="*/ 481 h 510"/>
                    <a:gd name="T8" fmla="*/ 447 w 592"/>
                    <a:gd name="T9" fmla="*/ 493 h 510"/>
                    <a:gd name="T10" fmla="*/ 499 w 592"/>
                    <a:gd name="T11" fmla="*/ 464 h 510"/>
                    <a:gd name="T12" fmla="*/ 523 w 592"/>
                    <a:gd name="T13" fmla="*/ 451 h 510"/>
                    <a:gd name="T14" fmla="*/ 567 w 592"/>
                    <a:gd name="T15" fmla="*/ 432 h 510"/>
                    <a:gd name="T16" fmla="*/ 577 w 592"/>
                    <a:gd name="T17" fmla="*/ 387 h 510"/>
                    <a:gd name="T18" fmla="*/ 562 w 592"/>
                    <a:gd name="T19" fmla="*/ 339 h 510"/>
                    <a:gd name="T20" fmla="*/ 549 w 592"/>
                    <a:gd name="T21" fmla="*/ 305 h 510"/>
                    <a:gd name="T22" fmla="*/ 546 w 592"/>
                    <a:gd name="T23" fmla="*/ 258 h 510"/>
                    <a:gd name="T24" fmla="*/ 577 w 592"/>
                    <a:gd name="T25" fmla="*/ 229 h 510"/>
                    <a:gd name="T26" fmla="*/ 536 w 592"/>
                    <a:gd name="T27" fmla="*/ 243 h 510"/>
                    <a:gd name="T28" fmla="*/ 521 w 592"/>
                    <a:gd name="T29" fmla="*/ 195 h 510"/>
                    <a:gd name="T30" fmla="*/ 495 w 592"/>
                    <a:gd name="T31" fmla="*/ 186 h 510"/>
                    <a:gd name="T32" fmla="*/ 449 w 592"/>
                    <a:gd name="T33" fmla="*/ 209 h 510"/>
                    <a:gd name="T34" fmla="*/ 410 w 592"/>
                    <a:gd name="T35" fmla="*/ 208 h 510"/>
                    <a:gd name="T36" fmla="*/ 383 w 592"/>
                    <a:gd name="T37" fmla="*/ 194 h 510"/>
                    <a:gd name="T38" fmla="*/ 369 w 592"/>
                    <a:gd name="T39" fmla="*/ 214 h 510"/>
                    <a:gd name="T40" fmla="*/ 363 w 592"/>
                    <a:gd name="T41" fmla="*/ 164 h 510"/>
                    <a:gd name="T42" fmla="*/ 327 w 592"/>
                    <a:gd name="T43" fmla="*/ 155 h 510"/>
                    <a:gd name="T44" fmla="*/ 292 w 592"/>
                    <a:gd name="T45" fmla="*/ 187 h 510"/>
                    <a:gd name="T46" fmla="*/ 284 w 592"/>
                    <a:gd name="T47" fmla="*/ 122 h 510"/>
                    <a:gd name="T48" fmla="*/ 233 w 592"/>
                    <a:gd name="T49" fmla="*/ 190 h 510"/>
                    <a:gd name="T50" fmla="*/ 195 w 592"/>
                    <a:gd name="T51" fmla="*/ 187 h 510"/>
                    <a:gd name="T52" fmla="*/ 189 w 592"/>
                    <a:gd name="T53" fmla="*/ 171 h 510"/>
                    <a:gd name="T54" fmla="*/ 193 w 592"/>
                    <a:gd name="T55" fmla="*/ 140 h 510"/>
                    <a:gd name="T56" fmla="*/ 222 w 592"/>
                    <a:gd name="T57" fmla="*/ 105 h 510"/>
                    <a:gd name="T58" fmla="*/ 197 w 592"/>
                    <a:gd name="T59" fmla="*/ 46 h 510"/>
                    <a:gd name="T60" fmla="*/ 176 w 592"/>
                    <a:gd name="T61" fmla="*/ 6 h 510"/>
                    <a:gd name="T62" fmla="*/ 163 w 592"/>
                    <a:gd name="T63" fmla="*/ 22 h 510"/>
                    <a:gd name="T64" fmla="*/ 179 w 592"/>
                    <a:gd name="T65" fmla="*/ 43 h 510"/>
                    <a:gd name="T66" fmla="*/ 173 w 592"/>
                    <a:gd name="T67" fmla="*/ 63 h 510"/>
                    <a:gd name="T68" fmla="*/ 152 w 592"/>
                    <a:gd name="T69" fmla="*/ 75 h 510"/>
                    <a:gd name="T70" fmla="*/ 129 w 592"/>
                    <a:gd name="T71" fmla="*/ 23 h 510"/>
                    <a:gd name="T72" fmla="*/ 101 w 592"/>
                    <a:gd name="T73" fmla="*/ 30 h 510"/>
                    <a:gd name="T74" fmla="*/ 93 w 592"/>
                    <a:gd name="T75" fmla="*/ 68 h 510"/>
                    <a:gd name="T76" fmla="*/ 85 w 592"/>
                    <a:gd name="T77" fmla="*/ 68 h 510"/>
                    <a:gd name="T78" fmla="*/ 64 w 592"/>
                    <a:gd name="T79" fmla="*/ 76 h 510"/>
                    <a:gd name="T80" fmla="*/ 25 w 592"/>
                    <a:gd name="T81" fmla="*/ 76 h 510"/>
                    <a:gd name="T82" fmla="*/ 76 w 592"/>
                    <a:gd name="T83" fmla="*/ 106 h 510"/>
                    <a:gd name="T84" fmla="*/ 136 w 592"/>
                    <a:gd name="T85" fmla="*/ 121 h 510"/>
                    <a:gd name="T86" fmla="*/ 146 w 592"/>
                    <a:gd name="T87" fmla="*/ 148 h 510"/>
                    <a:gd name="T88" fmla="*/ 119 w 592"/>
                    <a:gd name="T89" fmla="*/ 162 h 510"/>
                    <a:gd name="T90" fmla="*/ 146 w 592"/>
                    <a:gd name="T91" fmla="*/ 192 h 510"/>
                    <a:gd name="T92" fmla="*/ 83 w 592"/>
                    <a:gd name="T93" fmla="*/ 178 h 510"/>
                    <a:gd name="T94" fmla="*/ 4 w 592"/>
                    <a:gd name="T95" fmla="*/ 175 h 510"/>
                    <a:gd name="T96" fmla="*/ 60 w 592"/>
                    <a:gd name="T97" fmla="*/ 203 h 510"/>
                    <a:gd name="T98" fmla="*/ 78 w 592"/>
                    <a:gd name="T99" fmla="*/ 237 h 510"/>
                    <a:gd name="T100" fmla="*/ 89 w 592"/>
                    <a:gd name="T101" fmla="*/ 262 h 510"/>
                    <a:gd name="T102" fmla="*/ 84 w 592"/>
                    <a:gd name="T103" fmla="*/ 294 h 510"/>
                    <a:gd name="T104" fmla="*/ 15 w 592"/>
                    <a:gd name="T105" fmla="*/ 298 h 510"/>
                    <a:gd name="T106" fmla="*/ 33 w 592"/>
                    <a:gd name="T107" fmla="*/ 347 h 510"/>
                    <a:gd name="T108" fmla="*/ 97 w 592"/>
                    <a:gd name="T109" fmla="*/ 388 h 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92" h="510">
                      <a:moveTo>
                        <a:pt x="127" y="447"/>
                      </a:moveTo>
                      <a:lnTo>
                        <a:pt x="129" y="449"/>
                      </a:lnTo>
                      <a:lnTo>
                        <a:pt x="138" y="452"/>
                      </a:lnTo>
                      <a:lnTo>
                        <a:pt x="152" y="471"/>
                      </a:lnTo>
                      <a:lnTo>
                        <a:pt x="163" y="480"/>
                      </a:lnTo>
                      <a:lnTo>
                        <a:pt x="169" y="494"/>
                      </a:lnTo>
                      <a:lnTo>
                        <a:pt x="179" y="493"/>
                      </a:lnTo>
                      <a:lnTo>
                        <a:pt x="191" y="507"/>
                      </a:lnTo>
                      <a:lnTo>
                        <a:pt x="202" y="504"/>
                      </a:lnTo>
                      <a:lnTo>
                        <a:pt x="231" y="509"/>
                      </a:lnTo>
                      <a:lnTo>
                        <a:pt x="258" y="500"/>
                      </a:lnTo>
                      <a:lnTo>
                        <a:pt x="275" y="494"/>
                      </a:lnTo>
                      <a:lnTo>
                        <a:pt x="293" y="497"/>
                      </a:lnTo>
                      <a:lnTo>
                        <a:pt x="298" y="489"/>
                      </a:lnTo>
                      <a:lnTo>
                        <a:pt x="305" y="485"/>
                      </a:lnTo>
                      <a:lnTo>
                        <a:pt x="312" y="483"/>
                      </a:lnTo>
                      <a:lnTo>
                        <a:pt x="312" y="491"/>
                      </a:lnTo>
                      <a:lnTo>
                        <a:pt x="324" y="491"/>
                      </a:lnTo>
                      <a:lnTo>
                        <a:pt x="333" y="497"/>
                      </a:lnTo>
                      <a:lnTo>
                        <a:pt x="337" y="500"/>
                      </a:lnTo>
                      <a:lnTo>
                        <a:pt x="354" y="500"/>
                      </a:lnTo>
                      <a:lnTo>
                        <a:pt x="377" y="494"/>
                      </a:lnTo>
                      <a:lnTo>
                        <a:pt x="402" y="486"/>
                      </a:lnTo>
                      <a:lnTo>
                        <a:pt x="411" y="481"/>
                      </a:lnTo>
                      <a:lnTo>
                        <a:pt x="429" y="477"/>
                      </a:lnTo>
                      <a:lnTo>
                        <a:pt x="437" y="464"/>
                      </a:lnTo>
                      <a:lnTo>
                        <a:pt x="444" y="468"/>
                      </a:lnTo>
                      <a:lnTo>
                        <a:pt x="447" y="477"/>
                      </a:lnTo>
                      <a:lnTo>
                        <a:pt x="444" y="484"/>
                      </a:lnTo>
                      <a:lnTo>
                        <a:pt x="447" y="493"/>
                      </a:lnTo>
                      <a:lnTo>
                        <a:pt x="453" y="498"/>
                      </a:lnTo>
                      <a:lnTo>
                        <a:pt x="462" y="488"/>
                      </a:lnTo>
                      <a:lnTo>
                        <a:pt x="477" y="489"/>
                      </a:lnTo>
                      <a:lnTo>
                        <a:pt x="493" y="480"/>
                      </a:lnTo>
                      <a:lnTo>
                        <a:pt x="513" y="462"/>
                      </a:lnTo>
                      <a:lnTo>
                        <a:pt x="499" y="464"/>
                      </a:lnTo>
                      <a:lnTo>
                        <a:pt x="493" y="460"/>
                      </a:lnTo>
                      <a:lnTo>
                        <a:pt x="501" y="456"/>
                      </a:lnTo>
                      <a:lnTo>
                        <a:pt x="500" y="452"/>
                      </a:lnTo>
                      <a:lnTo>
                        <a:pt x="509" y="456"/>
                      </a:lnTo>
                      <a:lnTo>
                        <a:pt x="513" y="448"/>
                      </a:lnTo>
                      <a:lnTo>
                        <a:pt x="523" y="451"/>
                      </a:lnTo>
                      <a:lnTo>
                        <a:pt x="536" y="452"/>
                      </a:lnTo>
                      <a:lnTo>
                        <a:pt x="542" y="449"/>
                      </a:lnTo>
                      <a:lnTo>
                        <a:pt x="547" y="444"/>
                      </a:lnTo>
                      <a:lnTo>
                        <a:pt x="553" y="444"/>
                      </a:lnTo>
                      <a:lnTo>
                        <a:pt x="557" y="432"/>
                      </a:lnTo>
                      <a:lnTo>
                        <a:pt x="567" y="432"/>
                      </a:lnTo>
                      <a:lnTo>
                        <a:pt x="576" y="422"/>
                      </a:lnTo>
                      <a:lnTo>
                        <a:pt x="582" y="406"/>
                      </a:lnTo>
                      <a:lnTo>
                        <a:pt x="576" y="411"/>
                      </a:lnTo>
                      <a:lnTo>
                        <a:pt x="569" y="408"/>
                      </a:lnTo>
                      <a:lnTo>
                        <a:pt x="569" y="390"/>
                      </a:lnTo>
                      <a:lnTo>
                        <a:pt x="577" y="387"/>
                      </a:lnTo>
                      <a:lnTo>
                        <a:pt x="584" y="376"/>
                      </a:lnTo>
                      <a:lnTo>
                        <a:pt x="584" y="360"/>
                      </a:lnTo>
                      <a:lnTo>
                        <a:pt x="585" y="346"/>
                      </a:lnTo>
                      <a:lnTo>
                        <a:pt x="583" y="338"/>
                      </a:lnTo>
                      <a:lnTo>
                        <a:pt x="574" y="352"/>
                      </a:lnTo>
                      <a:lnTo>
                        <a:pt x="562" y="339"/>
                      </a:lnTo>
                      <a:lnTo>
                        <a:pt x="564" y="330"/>
                      </a:lnTo>
                      <a:lnTo>
                        <a:pt x="569" y="325"/>
                      </a:lnTo>
                      <a:lnTo>
                        <a:pt x="569" y="322"/>
                      </a:lnTo>
                      <a:lnTo>
                        <a:pt x="561" y="320"/>
                      </a:lnTo>
                      <a:lnTo>
                        <a:pt x="544" y="315"/>
                      </a:lnTo>
                      <a:lnTo>
                        <a:pt x="549" y="305"/>
                      </a:lnTo>
                      <a:lnTo>
                        <a:pt x="561" y="292"/>
                      </a:lnTo>
                      <a:lnTo>
                        <a:pt x="565" y="279"/>
                      </a:lnTo>
                      <a:lnTo>
                        <a:pt x="566" y="272"/>
                      </a:lnTo>
                      <a:lnTo>
                        <a:pt x="547" y="275"/>
                      </a:lnTo>
                      <a:lnTo>
                        <a:pt x="545" y="268"/>
                      </a:lnTo>
                      <a:lnTo>
                        <a:pt x="546" y="258"/>
                      </a:lnTo>
                      <a:lnTo>
                        <a:pt x="553" y="254"/>
                      </a:lnTo>
                      <a:lnTo>
                        <a:pt x="562" y="247"/>
                      </a:lnTo>
                      <a:lnTo>
                        <a:pt x="574" y="239"/>
                      </a:lnTo>
                      <a:lnTo>
                        <a:pt x="591" y="239"/>
                      </a:lnTo>
                      <a:lnTo>
                        <a:pt x="589" y="233"/>
                      </a:lnTo>
                      <a:lnTo>
                        <a:pt x="577" y="229"/>
                      </a:lnTo>
                      <a:lnTo>
                        <a:pt x="569" y="229"/>
                      </a:lnTo>
                      <a:lnTo>
                        <a:pt x="564" y="233"/>
                      </a:lnTo>
                      <a:lnTo>
                        <a:pt x="559" y="239"/>
                      </a:lnTo>
                      <a:lnTo>
                        <a:pt x="544" y="232"/>
                      </a:lnTo>
                      <a:lnTo>
                        <a:pt x="542" y="239"/>
                      </a:lnTo>
                      <a:lnTo>
                        <a:pt x="536" y="243"/>
                      </a:lnTo>
                      <a:lnTo>
                        <a:pt x="532" y="240"/>
                      </a:lnTo>
                      <a:lnTo>
                        <a:pt x="527" y="230"/>
                      </a:lnTo>
                      <a:lnTo>
                        <a:pt x="521" y="222"/>
                      </a:lnTo>
                      <a:lnTo>
                        <a:pt x="527" y="217"/>
                      </a:lnTo>
                      <a:lnTo>
                        <a:pt x="531" y="206"/>
                      </a:lnTo>
                      <a:lnTo>
                        <a:pt x="521" y="195"/>
                      </a:lnTo>
                      <a:lnTo>
                        <a:pt x="523" y="182"/>
                      </a:lnTo>
                      <a:lnTo>
                        <a:pt x="516" y="178"/>
                      </a:lnTo>
                      <a:lnTo>
                        <a:pt x="506" y="182"/>
                      </a:lnTo>
                      <a:lnTo>
                        <a:pt x="501" y="178"/>
                      </a:lnTo>
                      <a:lnTo>
                        <a:pt x="496" y="176"/>
                      </a:lnTo>
                      <a:lnTo>
                        <a:pt x="495" y="186"/>
                      </a:lnTo>
                      <a:lnTo>
                        <a:pt x="491" y="198"/>
                      </a:lnTo>
                      <a:lnTo>
                        <a:pt x="487" y="208"/>
                      </a:lnTo>
                      <a:lnTo>
                        <a:pt x="482" y="218"/>
                      </a:lnTo>
                      <a:lnTo>
                        <a:pt x="471" y="214"/>
                      </a:lnTo>
                      <a:lnTo>
                        <a:pt x="460" y="216"/>
                      </a:lnTo>
                      <a:lnTo>
                        <a:pt x="449" y="209"/>
                      </a:lnTo>
                      <a:lnTo>
                        <a:pt x="453" y="200"/>
                      </a:lnTo>
                      <a:lnTo>
                        <a:pt x="439" y="196"/>
                      </a:lnTo>
                      <a:lnTo>
                        <a:pt x="437" y="202"/>
                      </a:lnTo>
                      <a:lnTo>
                        <a:pt x="427" y="208"/>
                      </a:lnTo>
                      <a:lnTo>
                        <a:pt x="419" y="210"/>
                      </a:lnTo>
                      <a:lnTo>
                        <a:pt x="410" y="208"/>
                      </a:lnTo>
                      <a:lnTo>
                        <a:pt x="409" y="192"/>
                      </a:lnTo>
                      <a:lnTo>
                        <a:pt x="404" y="179"/>
                      </a:lnTo>
                      <a:lnTo>
                        <a:pt x="395" y="171"/>
                      </a:lnTo>
                      <a:lnTo>
                        <a:pt x="388" y="171"/>
                      </a:lnTo>
                      <a:lnTo>
                        <a:pt x="385" y="181"/>
                      </a:lnTo>
                      <a:lnTo>
                        <a:pt x="383" y="194"/>
                      </a:lnTo>
                      <a:lnTo>
                        <a:pt x="382" y="205"/>
                      </a:lnTo>
                      <a:lnTo>
                        <a:pt x="381" y="213"/>
                      </a:lnTo>
                      <a:lnTo>
                        <a:pt x="375" y="226"/>
                      </a:lnTo>
                      <a:lnTo>
                        <a:pt x="365" y="239"/>
                      </a:lnTo>
                      <a:lnTo>
                        <a:pt x="365" y="230"/>
                      </a:lnTo>
                      <a:lnTo>
                        <a:pt x="369" y="214"/>
                      </a:lnTo>
                      <a:lnTo>
                        <a:pt x="369" y="202"/>
                      </a:lnTo>
                      <a:lnTo>
                        <a:pt x="366" y="190"/>
                      </a:lnTo>
                      <a:lnTo>
                        <a:pt x="370" y="178"/>
                      </a:lnTo>
                      <a:lnTo>
                        <a:pt x="365" y="172"/>
                      </a:lnTo>
                      <a:lnTo>
                        <a:pt x="365" y="164"/>
                      </a:lnTo>
                      <a:lnTo>
                        <a:pt x="363" y="164"/>
                      </a:lnTo>
                      <a:lnTo>
                        <a:pt x="368" y="155"/>
                      </a:lnTo>
                      <a:lnTo>
                        <a:pt x="354" y="157"/>
                      </a:lnTo>
                      <a:lnTo>
                        <a:pt x="350" y="155"/>
                      </a:lnTo>
                      <a:lnTo>
                        <a:pt x="339" y="163"/>
                      </a:lnTo>
                      <a:lnTo>
                        <a:pt x="336" y="157"/>
                      </a:lnTo>
                      <a:lnTo>
                        <a:pt x="327" y="155"/>
                      </a:lnTo>
                      <a:lnTo>
                        <a:pt x="322" y="155"/>
                      </a:lnTo>
                      <a:lnTo>
                        <a:pt x="320" y="166"/>
                      </a:lnTo>
                      <a:lnTo>
                        <a:pt x="314" y="176"/>
                      </a:lnTo>
                      <a:lnTo>
                        <a:pt x="305" y="190"/>
                      </a:lnTo>
                      <a:lnTo>
                        <a:pt x="298" y="190"/>
                      </a:lnTo>
                      <a:lnTo>
                        <a:pt x="292" y="187"/>
                      </a:lnTo>
                      <a:lnTo>
                        <a:pt x="295" y="175"/>
                      </a:lnTo>
                      <a:lnTo>
                        <a:pt x="294" y="163"/>
                      </a:lnTo>
                      <a:lnTo>
                        <a:pt x="295" y="152"/>
                      </a:lnTo>
                      <a:lnTo>
                        <a:pt x="291" y="137"/>
                      </a:lnTo>
                      <a:lnTo>
                        <a:pt x="289" y="128"/>
                      </a:lnTo>
                      <a:lnTo>
                        <a:pt x="284" y="122"/>
                      </a:lnTo>
                      <a:lnTo>
                        <a:pt x="277" y="122"/>
                      </a:lnTo>
                      <a:lnTo>
                        <a:pt x="271" y="135"/>
                      </a:lnTo>
                      <a:lnTo>
                        <a:pt x="264" y="159"/>
                      </a:lnTo>
                      <a:lnTo>
                        <a:pt x="255" y="173"/>
                      </a:lnTo>
                      <a:lnTo>
                        <a:pt x="244" y="186"/>
                      </a:lnTo>
                      <a:lnTo>
                        <a:pt x="233" y="190"/>
                      </a:lnTo>
                      <a:lnTo>
                        <a:pt x="233" y="179"/>
                      </a:lnTo>
                      <a:lnTo>
                        <a:pt x="235" y="168"/>
                      </a:lnTo>
                      <a:lnTo>
                        <a:pt x="227" y="164"/>
                      </a:lnTo>
                      <a:lnTo>
                        <a:pt x="218" y="171"/>
                      </a:lnTo>
                      <a:lnTo>
                        <a:pt x="206" y="192"/>
                      </a:lnTo>
                      <a:lnTo>
                        <a:pt x="195" y="187"/>
                      </a:lnTo>
                      <a:lnTo>
                        <a:pt x="189" y="197"/>
                      </a:lnTo>
                      <a:lnTo>
                        <a:pt x="176" y="204"/>
                      </a:lnTo>
                      <a:lnTo>
                        <a:pt x="184" y="188"/>
                      </a:lnTo>
                      <a:lnTo>
                        <a:pt x="188" y="180"/>
                      </a:lnTo>
                      <a:lnTo>
                        <a:pt x="182" y="171"/>
                      </a:lnTo>
                      <a:lnTo>
                        <a:pt x="189" y="171"/>
                      </a:lnTo>
                      <a:lnTo>
                        <a:pt x="194" y="156"/>
                      </a:lnTo>
                      <a:lnTo>
                        <a:pt x="184" y="159"/>
                      </a:lnTo>
                      <a:lnTo>
                        <a:pt x="191" y="151"/>
                      </a:lnTo>
                      <a:lnTo>
                        <a:pt x="182" y="138"/>
                      </a:lnTo>
                      <a:lnTo>
                        <a:pt x="184" y="126"/>
                      </a:lnTo>
                      <a:lnTo>
                        <a:pt x="193" y="140"/>
                      </a:lnTo>
                      <a:lnTo>
                        <a:pt x="198" y="138"/>
                      </a:lnTo>
                      <a:lnTo>
                        <a:pt x="203" y="133"/>
                      </a:lnTo>
                      <a:lnTo>
                        <a:pt x="209" y="132"/>
                      </a:lnTo>
                      <a:lnTo>
                        <a:pt x="215" y="119"/>
                      </a:lnTo>
                      <a:lnTo>
                        <a:pt x="208" y="106"/>
                      </a:lnTo>
                      <a:lnTo>
                        <a:pt x="222" y="105"/>
                      </a:lnTo>
                      <a:lnTo>
                        <a:pt x="219" y="94"/>
                      </a:lnTo>
                      <a:lnTo>
                        <a:pt x="215" y="90"/>
                      </a:lnTo>
                      <a:lnTo>
                        <a:pt x="211" y="86"/>
                      </a:lnTo>
                      <a:lnTo>
                        <a:pt x="207" y="70"/>
                      </a:lnTo>
                      <a:lnTo>
                        <a:pt x="208" y="56"/>
                      </a:lnTo>
                      <a:lnTo>
                        <a:pt x="197" y="46"/>
                      </a:lnTo>
                      <a:lnTo>
                        <a:pt x="197" y="24"/>
                      </a:lnTo>
                      <a:lnTo>
                        <a:pt x="193" y="24"/>
                      </a:lnTo>
                      <a:lnTo>
                        <a:pt x="188" y="16"/>
                      </a:lnTo>
                      <a:lnTo>
                        <a:pt x="181" y="16"/>
                      </a:lnTo>
                      <a:lnTo>
                        <a:pt x="178" y="2"/>
                      </a:lnTo>
                      <a:lnTo>
                        <a:pt x="176" y="6"/>
                      </a:lnTo>
                      <a:lnTo>
                        <a:pt x="171" y="5"/>
                      </a:lnTo>
                      <a:lnTo>
                        <a:pt x="168" y="0"/>
                      </a:lnTo>
                      <a:lnTo>
                        <a:pt x="165" y="8"/>
                      </a:lnTo>
                      <a:lnTo>
                        <a:pt x="157" y="13"/>
                      </a:lnTo>
                      <a:lnTo>
                        <a:pt x="157" y="15"/>
                      </a:lnTo>
                      <a:lnTo>
                        <a:pt x="163" y="22"/>
                      </a:lnTo>
                      <a:lnTo>
                        <a:pt x="174" y="22"/>
                      </a:lnTo>
                      <a:lnTo>
                        <a:pt x="181" y="25"/>
                      </a:lnTo>
                      <a:lnTo>
                        <a:pt x="180" y="30"/>
                      </a:lnTo>
                      <a:lnTo>
                        <a:pt x="183" y="35"/>
                      </a:lnTo>
                      <a:lnTo>
                        <a:pt x="184" y="43"/>
                      </a:lnTo>
                      <a:lnTo>
                        <a:pt x="179" y="43"/>
                      </a:lnTo>
                      <a:lnTo>
                        <a:pt x="174" y="40"/>
                      </a:lnTo>
                      <a:lnTo>
                        <a:pt x="170" y="30"/>
                      </a:lnTo>
                      <a:lnTo>
                        <a:pt x="159" y="36"/>
                      </a:lnTo>
                      <a:lnTo>
                        <a:pt x="163" y="47"/>
                      </a:lnTo>
                      <a:lnTo>
                        <a:pt x="167" y="56"/>
                      </a:lnTo>
                      <a:lnTo>
                        <a:pt x="173" y="63"/>
                      </a:lnTo>
                      <a:lnTo>
                        <a:pt x="169" y="68"/>
                      </a:lnTo>
                      <a:lnTo>
                        <a:pt x="168" y="84"/>
                      </a:lnTo>
                      <a:lnTo>
                        <a:pt x="155" y="93"/>
                      </a:lnTo>
                      <a:lnTo>
                        <a:pt x="157" y="80"/>
                      </a:lnTo>
                      <a:lnTo>
                        <a:pt x="147" y="88"/>
                      </a:lnTo>
                      <a:lnTo>
                        <a:pt x="152" y="75"/>
                      </a:lnTo>
                      <a:lnTo>
                        <a:pt x="150" y="62"/>
                      </a:lnTo>
                      <a:lnTo>
                        <a:pt x="141" y="65"/>
                      </a:lnTo>
                      <a:lnTo>
                        <a:pt x="135" y="60"/>
                      </a:lnTo>
                      <a:lnTo>
                        <a:pt x="134" y="56"/>
                      </a:lnTo>
                      <a:lnTo>
                        <a:pt x="142" y="42"/>
                      </a:lnTo>
                      <a:lnTo>
                        <a:pt x="129" y="23"/>
                      </a:lnTo>
                      <a:lnTo>
                        <a:pt x="121" y="21"/>
                      </a:lnTo>
                      <a:lnTo>
                        <a:pt x="121" y="37"/>
                      </a:lnTo>
                      <a:lnTo>
                        <a:pt x="115" y="26"/>
                      </a:lnTo>
                      <a:lnTo>
                        <a:pt x="115" y="41"/>
                      </a:lnTo>
                      <a:lnTo>
                        <a:pt x="111" y="42"/>
                      </a:lnTo>
                      <a:lnTo>
                        <a:pt x="101" y="30"/>
                      </a:lnTo>
                      <a:lnTo>
                        <a:pt x="101" y="38"/>
                      </a:lnTo>
                      <a:lnTo>
                        <a:pt x="102" y="42"/>
                      </a:lnTo>
                      <a:lnTo>
                        <a:pt x="104" y="53"/>
                      </a:lnTo>
                      <a:lnTo>
                        <a:pt x="93" y="50"/>
                      </a:lnTo>
                      <a:lnTo>
                        <a:pt x="91" y="52"/>
                      </a:lnTo>
                      <a:lnTo>
                        <a:pt x="93" y="68"/>
                      </a:lnTo>
                      <a:lnTo>
                        <a:pt x="112" y="76"/>
                      </a:lnTo>
                      <a:lnTo>
                        <a:pt x="106" y="81"/>
                      </a:lnTo>
                      <a:lnTo>
                        <a:pt x="99" y="81"/>
                      </a:lnTo>
                      <a:lnTo>
                        <a:pt x="104" y="91"/>
                      </a:lnTo>
                      <a:lnTo>
                        <a:pt x="86" y="84"/>
                      </a:lnTo>
                      <a:lnTo>
                        <a:pt x="85" y="68"/>
                      </a:lnTo>
                      <a:lnTo>
                        <a:pt x="76" y="55"/>
                      </a:lnTo>
                      <a:lnTo>
                        <a:pt x="70" y="44"/>
                      </a:lnTo>
                      <a:lnTo>
                        <a:pt x="67" y="61"/>
                      </a:lnTo>
                      <a:lnTo>
                        <a:pt x="73" y="72"/>
                      </a:lnTo>
                      <a:lnTo>
                        <a:pt x="68" y="78"/>
                      </a:lnTo>
                      <a:lnTo>
                        <a:pt x="64" y="76"/>
                      </a:lnTo>
                      <a:lnTo>
                        <a:pt x="72" y="87"/>
                      </a:lnTo>
                      <a:lnTo>
                        <a:pt x="60" y="88"/>
                      </a:lnTo>
                      <a:lnTo>
                        <a:pt x="47" y="68"/>
                      </a:lnTo>
                      <a:lnTo>
                        <a:pt x="45" y="62"/>
                      </a:lnTo>
                      <a:lnTo>
                        <a:pt x="34" y="68"/>
                      </a:lnTo>
                      <a:lnTo>
                        <a:pt x="25" y="76"/>
                      </a:lnTo>
                      <a:lnTo>
                        <a:pt x="41" y="80"/>
                      </a:lnTo>
                      <a:lnTo>
                        <a:pt x="49" y="84"/>
                      </a:lnTo>
                      <a:lnTo>
                        <a:pt x="57" y="94"/>
                      </a:lnTo>
                      <a:lnTo>
                        <a:pt x="60" y="102"/>
                      </a:lnTo>
                      <a:lnTo>
                        <a:pt x="67" y="106"/>
                      </a:lnTo>
                      <a:lnTo>
                        <a:pt x="76" y="106"/>
                      </a:lnTo>
                      <a:lnTo>
                        <a:pt x="85" y="108"/>
                      </a:lnTo>
                      <a:lnTo>
                        <a:pt x="92" y="112"/>
                      </a:lnTo>
                      <a:lnTo>
                        <a:pt x="108" y="106"/>
                      </a:lnTo>
                      <a:lnTo>
                        <a:pt x="117" y="108"/>
                      </a:lnTo>
                      <a:lnTo>
                        <a:pt x="129" y="118"/>
                      </a:lnTo>
                      <a:lnTo>
                        <a:pt x="136" y="121"/>
                      </a:lnTo>
                      <a:lnTo>
                        <a:pt x="139" y="125"/>
                      </a:lnTo>
                      <a:lnTo>
                        <a:pt x="137" y="134"/>
                      </a:lnTo>
                      <a:lnTo>
                        <a:pt x="140" y="132"/>
                      </a:lnTo>
                      <a:lnTo>
                        <a:pt x="141" y="138"/>
                      </a:lnTo>
                      <a:lnTo>
                        <a:pt x="138" y="144"/>
                      </a:lnTo>
                      <a:lnTo>
                        <a:pt x="146" y="148"/>
                      </a:lnTo>
                      <a:lnTo>
                        <a:pt x="154" y="146"/>
                      </a:lnTo>
                      <a:lnTo>
                        <a:pt x="159" y="158"/>
                      </a:lnTo>
                      <a:lnTo>
                        <a:pt x="159" y="159"/>
                      </a:lnTo>
                      <a:lnTo>
                        <a:pt x="136" y="162"/>
                      </a:lnTo>
                      <a:lnTo>
                        <a:pt x="127" y="165"/>
                      </a:lnTo>
                      <a:lnTo>
                        <a:pt x="119" y="162"/>
                      </a:lnTo>
                      <a:lnTo>
                        <a:pt x="109" y="167"/>
                      </a:lnTo>
                      <a:lnTo>
                        <a:pt x="104" y="174"/>
                      </a:lnTo>
                      <a:lnTo>
                        <a:pt x="123" y="189"/>
                      </a:lnTo>
                      <a:lnTo>
                        <a:pt x="127" y="197"/>
                      </a:lnTo>
                      <a:lnTo>
                        <a:pt x="138" y="190"/>
                      </a:lnTo>
                      <a:lnTo>
                        <a:pt x="146" y="192"/>
                      </a:lnTo>
                      <a:lnTo>
                        <a:pt x="131" y="204"/>
                      </a:lnTo>
                      <a:lnTo>
                        <a:pt x="125" y="208"/>
                      </a:lnTo>
                      <a:lnTo>
                        <a:pt x="105" y="195"/>
                      </a:lnTo>
                      <a:lnTo>
                        <a:pt x="98" y="186"/>
                      </a:lnTo>
                      <a:lnTo>
                        <a:pt x="85" y="188"/>
                      </a:lnTo>
                      <a:lnTo>
                        <a:pt x="83" y="178"/>
                      </a:lnTo>
                      <a:lnTo>
                        <a:pt x="68" y="182"/>
                      </a:lnTo>
                      <a:lnTo>
                        <a:pt x="57" y="175"/>
                      </a:lnTo>
                      <a:lnTo>
                        <a:pt x="47" y="176"/>
                      </a:lnTo>
                      <a:lnTo>
                        <a:pt x="26" y="171"/>
                      </a:lnTo>
                      <a:lnTo>
                        <a:pt x="13" y="164"/>
                      </a:lnTo>
                      <a:lnTo>
                        <a:pt x="4" y="175"/>
                      </a:lnTo>
                      <a:lnTo>
                        <a:pt x="5" y="182"/>
                      </a:lnTo>
                      <a:lnTo>
                        <a:pt x="17" y="187"/>
                      </a:lnTo>
                      <a:lnTo>
                        <a:pt x="30" y="186"/>
                      </a:lnTo>
                      <a:lnTo>
                        <a:pt x="42" y="189"/>
                      </a:lnTo>
                      <a:lnTo>
                        <a:pt x="53" y="196"/>
                      </a:lnTo>
                      <a:lnTo>
                        <a:pt x="60" y="203"/>
                      </a:lnTo>
                      <a:lnTo>
                        <a:pt x="62" y="210"/>
                      </a:lnTo>
                      <a:lnTo>
                        <a:pt x="69" y="210"/>
                      </a:lnTo>
                      <a:lnTo>
                        <a:pt x="78" y="212"/>
                      </a:lnTo>
                      <a:lnTo>
                        <a:pt x="85" y="218"/>
                      </a:lnTo>
                      <a:lnTo>
                        <a:pt x="81" y="225"/>
                      </a:lnTo>
                      <a:lnTo>
                        <a:pt x="78" y="237"/>
                      </a:lnTo>
                      <a:lnTo>
                        <a:pt x="74" y="246"/>
                      </a:lnTo>
                      <a:lnTo>
                        <a:pt x="72" y="251"/>
                      </a:lnTo>
                      <a:lnTo>
                        <a:pt x="78" y="252"/>
                      </a:lnTo>
                      <a:lnTo>
                        <a:pt x="76" y="260"/>
                      </a:lnTo>
                      <a:lnTo>
                        <a:pt x="78" y="268"/>
                      </a:lnTo>
                      <a:lnTo>
                        <a:pt x="89" y="262"/>
                      </a:lnTo>
                      <a:lnTo>
                        <a:pt x="100" y="266"/>
                      </a:lnTo>
                      <a:lnTo>
                        <a:pt x="85" y="271"/>
                      </a:lnTo>
                      <a:lnTo>
                        <a:pt x="83" y="279"/>
                      </a:lnTo>
                      <a:lnTo>
                        <a:pt x="78" y="284"/>
                      </a:lnTo>
                      <a:lnTo>
                        <a:pt x="63" y="288"/>
                      </a:lnTo>
                      <a:lnTo>
                        <a:pt x="84" y="294"/>
                      </a:lnTo>
                      <a:lnTo>
                        <a:pt x="80" y="298"/>
                      </a:lnTo>
                      <a:lnTo>
                        <a:pt x="72" y="313"/>
                      </a:lnTo>
                      <a:lnTo>
                        <a:pt x="53" y="314"/>
                      </a:lnTo>
                      <a:lnTo>
                        <a:pt x="33" y="312"/>
                      </a:lnTo>
                      <a:lnTo>
                        <a:pt x="23" y="317"/>
                      </a:lnTo>
                      <a:lnTo>
                        <a:pt x="15" y="298"/>
                      </a:lnTo>
                      <a:lnTo>
                        <a:pt x="10" y="314"/>
                      </a:lnTo>
                      <a:lnTo>
                        <a:pt x="8" y="318"/>
                      </a:lnTo>
                      <a:lnTo>
                        <a:pt x="0" y="330"/>
                      </a:lnTo>
                      <a:lnTo>
                        <a:pt x="8" y="337"/>
                      </a:lnTo>
                      <a:lnTo>
                        <a:pt x="18" y="336"/>
                      </a:lnTo>
                      <a:lnTo>
                        <a:pt x="33" y="347"/>
                      </a:lnTo>
                      <a:lnTo>
                        <a:pt x="43" y="352"/>
                      </a:lnTo>
                      <a:lnTo>
                        <a:pt x="51" y="352"/>
                      </a:lnTo>
                      <a:lnTo>
                        <a:pt x="57" y="358"/>
                      </a:lnTo>
                      <a:lnTo>
                        <a:pt x="67" y="368"/>
                      </a:lnTo>
                      <a:lnTo>
                        <a:pt x="81" y="370"/>
                      </a:lnTo>
                      <a:lnTo>
                        <a:pt x="97" y="388"/>
                      </a:lnTo>
                      <a:lnTo>
                        <a:pt x="109" y="413"/>
                      </a:lnTo>
                      <a:lnTo>
                        <a:pt x="112" y="428"/>
                      </a:lnTo>
                      <a:lnTo>
                        <a:pt x="119" y="436"/>
                      </a:lnTo>
                      <a:lnTo>
                        <a:pt x="123" y="447"/>
                      </a:lnTo>
                      <a:lnTo>
                        <a:pt x="127" y="447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 sz="1412"/>
                </a:p>
              </p:txBody>
            </p:sp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CACA8660-9147-CDCC-B1E7-41AFED561259}"/>
                    </a:ext>
                  </a:extLst>
                </p:cNvPr>
                <p:cNvGrpSpPr/>
                <p:nvPr/>
              </p:nvGrpSpPr>
              <p:grpSpPr>
                <a:xfrm>
                  <a:off x="8531061" y="2572895"/>
                  <a:ext cx="131673" cy="615851"/>
                  <a:chOff x="8677118" y="2726894"/>
                  <a:chExt cx="131673" cy="615851"/>
                </a:xfrm>
              </p:grpSpPr>
              <p:sp>
                <p:nvSpPr>
                  <p:cNvPr id="201" name="Freeform 51">
                    <a:extLst>
                      <a:ext uri="{FF2B5EF4-FFF2-40B4-BE49-F238E27FC236}">
                        <a16:creationId xmlns:a16="http://schemas.microsoft.com/office/drawing/2014/main" id="{91FE576F-54C6-0B19-1FF6-0D575D919B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31983" y="2825649"/>
                    <a:ext cx="63094" cy="94641"/>
                  </a:xfrm>
                  <a:custGeom>
                    <a:avLst/>
                    <a:gdLst>
                      <a:gd name="T0" fmla="*/ 40 w 64"/>
                      <a:gd name="T1" fmla="*/ 1 h 95"/>
                      <a:gd name="T2" fmla="*/ 37 w 64"/>
                      <a:gd name="T3" fmla="*/ 0 h 95"/>
                      <a:gd name="T4" fmla="*/ 37 w 64"/>
                      <a:gd name="T5" fmla="*/ 1 h 95"/>
                      <a:gd name="T6" fmla="*/ 33 w 64"/>
                      <a:gd name="T7" fmla="*/ 10 h 95"/>
                      <a:gd name="T8" fmla="*/ 25 w 64"/>
                      <a:gd name="T9" fmla="*/ 26 h 95"/>
                      <a:gd name="T10" fmla="*/ 18 w 64"/>
                      <a:gd name="T11" fmla="*/ 13 h 95"/>
                      <a:gd name="T12" fmla="*/ 6 w 64"/>
                      <a:gd name="T13" fmla="*/ 21 h 95"/>
                      <a:gd name="T14" fmla="*/ 0 w 64"/>
                      <a:gd name="T15" fmla="*/ 31 h 95"/>
                      <a:gd name="T16" fmla="*/ 5 w 64"/>
                      <a:gd name="T17" fmla="*/ 37 h 95"/>
                      <a:gd name="T18" fmla="*/ 13 w 64"/>
                      <a:gd name="T19" fmla="*/ 41 h 95"/>
                      <a:gd name="T20" fmla="*/ 14 w 64"/>
                      <a:gd name="T21" fmla="*/ 58 h 95"/>
                      <a:gd name="T22" fmla="*/ 20 w 64"/>
                      <a:gd name="T23" fmla="*/ 66 h 95"/>
                      <a:gd name="T24" fmla="*/ 17 w 64"/>
                      <a:gd name="T25" fmla="*/ 74 h 95"/>
                      <a:gd name="T26" fmla="*/ 31 w 64"/>
                      <a:gd name="T27" fmla="*/ 79 h 95"/>
                      <a:gd name="T28" fmla="*/ 43 w 64"/>
                      <a:gd name="T29" fmla="*/ 79 h 95"/>
                      <a:gd name="T30" fmla="*/ 41 w 64"/>
                      <a:gd name="T31" fmla="*/ 86 h 95"/>
                      <a:gd name="T32" fmla="*/ 40 w 64"/>
                      <a:gd name="T33" fmla="*/ 94 h 95"/>
                      <a:gd name="T34" fmla="*/ 50 w 64"/>
                      <a:gd name="T35" fmla="*/ 93 h 95"/>
                      <a:gd name="T36" fmla="*/ 57 w 64"/>
                      <a:gd name="T37" fmla="*/ 82 h 95"/>
                      <a:gd name="T38" fmla="*/ 63 w 64"/>
                      <a:gd name="T39" fmla="*/ 76 h 95"/>
                      <a:gd name="T40" fmla="*/ 54 w 64"/>
                      <a:gd name="T41" fmla="*/ 72 h 95"/>
                      <a:gd name="T42" fmla="*/ 46 w 64"/>
                      <a:gd name="T43" fmla="*/ 68 h 95"/>
                      <a:gd name="T44" fmla="*/ 43 w 64"/>
                      <a:gd name="T45" fmla="*/ 62 h 95"/>
                      <a:gd name="T46" fmla="*/ 47 w 64"/>
                      <a:gd name="T47" fmla="*/ 48 h 95"/>
                      <a:gd name="T48" fmla="*/ 41 w 64"/>
                      <a:gd name="T49" fmla="*/ 32 h 95"/>
                      <a:gd name="T50" fmla="*/ 44 w 64"/>
                      <a:gd name="T51" fmla="*/ 24 h 95"/>
                      <a:gd name="T52" fmla="*/ 45 w 64"/>
                      <a:gd name="T53" fmla="*/ 15 h 95"/>
                      <a:gd name="T54" fmla="*/ 40 w 64"/>
                      <a:gd name="T55" fmla="*/ 1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95">
                        <a:moveTo>
                          <a:pt x="40" y="1"/>
                        </a:moveTo>
                        <a:lnTo>
                          <a:pt x="37" y="0"/>
                        </a:lnTo>
                        <a:lnTo>
                          <a:pt x="37" y="1"/>
                        </a:lnTo>
                        <a:lnTo>
                          <a:pt x="33" y="10"/>
                        </a:lnTo>
                        <a:lnTo>
                          <a:pt x="25" y="26"/>
                        </a:lnTo>
                        <a:lnTo>
                          <a:pt x="18" y="13"/>
                        </a:lnTo>
                        <a:lnTo>
                          <a:pt x="6" y="21"/>
                        </a:lnTo>
                        <a:lnTo>
                          <a:pt x="0" y="31"/>
                        </a:lnTo>
                        <a:lnTo>
                          <a:pt x="5" y="37"/>
                        </a:lnTo>
                        <a:lnTo>
                          <a:pt x="13" y="41"/>
                        </a:lnTo>
                        <a:lnTo>
                          <a:pt x="14" y="58"/>
                        </a:lnTo>
                        <a:lnTo>
                          <a:pt x="20" y="66"/>
                        </a:lnTo>
                        <a:lnTo>
                          <a:pt x="17" y="74"/>
                        </a:lnTo>
                        <a:lnTo>
                          <a:pt x="31" y="79"/>
                        </a:lnTo>
                        <a:lnTo>
                          <a:pt x="43" y="79"/>
                        </a:lnTo>
                        <a:lnTo>
                          <a:pt x="41" y="86"/>
                        </a:lnTo>
                        <a:lnTo>
                          <a:pt x="40" y="94"/>
                        </a:lnTo>
                        <a:lnTo>
                          <a:pt x="50" y="93"/>
                        </a:lnTo>
                        <a:lnTo>
                          <a:pt x="57" y="82"/>
                        </a:lnTo>
                        <a:lnTo>
                          <a:pt x="63" y="76"/>
                        </a:lnTo>
                        <a:lnTo>
                          <a:pt x="54" y="72"/>
                        </a:lnTo>
                        <a:lnTo>
                          <a:pt x="46" y="68"/>
                        </a:lnTo>
                        <a:lnTo>
                          <a:pt x="43" y="62"/>
                        </a:lnTo>
                        <a:lnTo>
                          <a:pt x="47" y="48"/>
                        </a:lnTo>
                        <a:lnTo>
                          <a:pt x="41" y="32"/>
                        </a:lnTo>
                        <a:lnTo>
                          <a:pt x="44" y="24"/>
                        </a:lnTo>
                        <a:lnTo>
                          <a:pt x="45" y="15"/>
                        </a:lnTo>
                        <a:lnTo>
                          <a:pt x="40" y="1"/>
                        </a:lnTo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6350" cap="rnd" cmpd="sng">
                    <a:solidFill>
                      <a:schemeClr val="bg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 sz="1412"/>
                  </a:p>
                </p:txBody>
              </p:sp>
              <p:sp>
                <p:nvSpPr>
                  <p:cNvPr id="202" name="Freeform 52">
                    <a:extLst>
                      <a:ext uri="{FF2B5EF4-FFF2-40B4-BE49-F238E27FC236}">
                        <a16:creationId xmlns:a16="http://schemas.microsoft.com/office/drawing/2014/main" id="{58DBE128-5E77-58B6-7575-80F5715869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11408" y="2973783"/>
                    <a:ext cx="49378" cy="48007"/>
                  </a:xfrm>
                  <a:custGeom>
                    <a:avLst/>
                    <a:gdLst>
                      <a:gd name="T0" fmla="*/ 2 w 50"/>
                      <a:gd name="T1" fmla="*/ 37 h 49"/>
                      <a:gd name="T2" fmla="*/ 1 w 50"/>
                      <a:gd name="T3" fmla="*/ 33 h 49"/>
                      <a:gd name="T4" fmla="*/ 0 w 50"/>
                      <a:gd name="T5" fmla="*/ 38 h 49"/>
                      <a:gd name="T6" fmla="*/ 6 w 50"/>
                      <a:gd name="T7" fmla="*/ 44 h 49"/>
                      <a:gd name="T8" fmla="*/ 19 w 50"/>
                      <a:gd name="T9" fmla="*/ 48 h 49"/>
                      <a:gd name="T10" fmla="*/ 30 w 50"/>
                      <a:gd name="T11" fmla="*/ 45 h 49"/>
                      <a:gd name="T12" fmla="*/ 35 w 50"/>
                      <a:gd name="T13" fmla="*/ 43 h 49"/>
                      <a:gd name="T14" fmla="*/ 40 w 50"/>
                      <a:gd name="T15" fmla="*/ 44 h 49"/>
                      <a:gd name="T16" fmla="*/ 47 w 50"/>
                      <a:gd name="T17" fmla="*/ 44 h 49"/>
                      <a:gd name="T18" fmla="*/ 49 w 50"/>
                      <a:gd name="T19" fmla="*/ 35 h 49"/>
                      <a:gd name="T20" fmla="*/ 44 w 50"/>
                      <a:gd name="T21" fmla="*/ 28 h 49"/>
                      <a:gd name="T22" fmla="*/ 43 w 50"/>
                      <a:gd name="T23" fmla="*/ 27 h 49"/>
                      <a:gd name="T24" fmla="*/ 33 w 50"/>
                      <a:gd name="T25" fmla="*/ 7 h 49"/>
                      <a:gd name="T26" fmla="*/ 33 w 50"/>
                      <a:gd name="T27" fmla="*/ 1 h 49"/>
                      <a:gd name="T28" fmla="*/ 23 w 50"/>
                      <a:gd name="T29" fmla="*/ 0 h 49"/>
                      <a:gd name="T30" fmla="*/ 17 w 50"/>
                      <a:gd name="T31" fmla="*/ 4 h 49"/>
                      <a:gd name="T32" fmla="*/ 15 w 50"/>
                      <a:gd name="T33" fmla="*/ 12 h 49"/>
                      <a:gd name="T34" fmla="*/ 22 w 50"/>
                      <a:gd name="T35" fmla="*/ 18 h 49"/>
                      <a:gd name="T36" fmla="*/ 25 w 50"/>
                      <a:gd name="T37" fmla="*/ 21 h 49"/>
                      <a:gd name="T38" fmla="*/ 22 w 50"/>
                      <a:gd name="T39" fmla="*/ 28 h 49"/>
                      <a:gd name="T40" fmla="*/ 20 w 50"/>
                      <a:gd name="T41" fmla="*/ 31 h 49"/>
                      <a:gd name="T42" fmla="*/ 22 w 50"/>
                      <a:gd name="T43" fmla="*/ 34 h 49"/>
                      <a:gd name="T44" fmla="*/ 19 w 50"/>
                      <a:gd name="T45" fmla="*/ 38 h 49"/>
                      <a:gd name="T46" fmla="*/ 10 w 50"/>
                      <a:gd name="T47" fmla="*/ 39 h 49"/>
                      <a:gd name="T48" fmla="*/ 2 w 50"/>
                      <a:gd name="T49" fmla="*/ 37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50" h="49">
                        <a:moveTo>
                          <a:pt x="2" y="37"/>
                        </a:moveTo>
                        <a:lnTo>
                          <a:pt x="1" y="33"/>
                        </a:lnTo>
                        <a:lnTo>
                          <a:pt x="0" y="38"/>
                        </a:lnTo>
                        <a:lnTo>
                          <a:pt x="6" y="44"/>
                        </a:lnTo>
                        <a:lnTo>
                          <a:pt x="19" y="48"/>
                        </a:lnTo>
                        <a:lnTo>
                          <a:pt x="30" y="45"/>
                        </a:lnTo>
                        <a:lnTo>
                          <a:pt x="35" y="43"/>
                        </a:lnTo>
                        <a:lnTo>
                          <a:pt x="40" y="44"/>
                        </a:lnTo>
                        <a:lnTo>
                          <a:pt x="47" y="44"/>
                        </a:lnTo>
                        <a:lnTo>
                          <a:pt x="49" y="35"/>
                        </a:lnTo>
                        <a:lnTo>
                          <a:pt x="44" y="28"/>
                        </a:lnTo>
                        <a:lnTo>
                          <a:pt x="43" y="27"/>
                        </a:lnTo>
                        <a:lnTo>
                          <a:pt x="33" y="7"/>
                        </a:lnTo>
                        <a:lnTo>
                          <a:pt x="33" y="1"/>
                        </a:lnTo>
                        <a:lnTo>
                          <a:pt x="23" y="0"/>
                        </a:lnTo>
                        <a:lnTo>
                          <a:pt x="17" y="4"/>
                        </a:lnTo>
                        <a:lnTo>
                          <a:pt x="15" y="12"/>
                        </a:lnTo>
                        <a:lnTo>
                          <a:pt x="22" y="18"/>
                        </a:lnTo>
                        <a:lnTo>
                          <a:pt x="25" y="21"/>
                        </a:lnTo>
                        <a:lnTo>
                          <a:pt x="22" y="28"/>
                        </a:lnTo>
                        <a:lnTo>
                          <a:pt x="20" y="31"/>
                        </a:lnTo>
                        <a:lnTo>
                          <a:pt x="22" y="34"/>
                        </a:lnTo>
                        <a:lnTo>
                          <a:pt x="19" y="38"/>
                        </a:lnTo>
                        <a:lnTo>
                          <a:pt x="10" y="39"/>
                        </a:lnTo>
                        <a:lnTo>
                          <a:pt x="2" y="37"/>
                        </a:lnTo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6350" cap="rnd" cmpd="sng">
                    <a:solidFill>
                      <a:schemeClr val="bg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 sz="1412"/>
                  </a:p>
                </p:txBody>
              </p:sp>
              <p:sp>
                <p:nvSpPr>
                  <p:cNvPr id="203" name="Freeform 54">
                    <a:extLst>
                      <a:ext uri="{FF2B5EF4-FFF2-40B4-BE49-F238E27FC236}">
                        <a16:creationId xmlns:a16="http://schemas.microsoft.com/office/drawing/2014/main" id="{70108561-2AEC-62A6-9DF1-03CC09619F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7118" y="3067052"/>
                    <a:ext cx="34290" cy="34290"/>
                  </a:xfrm>
                  <a:custGeom>
                    <a:avLst/>
                    <a:gdLst>
                      <a:gd name="T0" fmla="*/ 31 w 34"/>
                      <a:gd name="T1" fmla="*/ 1 h 35"/>
                      <a:gd name="T2" fmla="*/ 31 w 34"/>
                      <a:gd name="T3" fmla="*/ 0 h 35"/>
                      <a:gd name="T4" fmla="*/ 24 w 34"/>
                      <a:gd name="T5" fmla="*/ 4 h 35"/>
                      <a:gd name="T6" fmla="*/ 11 w 34"/>
                      <a:gd name="T7" fmla="*/ 4 h 35"/>
                      <a:gd name="T8" fmla="*/ 0 w 34"/>
                      <a:gd name="T9" fmla="*/ 18 h 35"/>
                      <a:gd name="T10" fmla="*/ 0 w 34"/>
                      <a:gd name="T11" fmla="*/ 21 h 35"/>
                      <a:gd name="T12" fmla="*/ 12 w 34"/>
                      <a:gd name="T13" fmla="*/ 13 h 35"/>
                      <a:gd name="T14" fmla="*/ 14 w 34"/>
                      <a:gd name="T15" fmla="*/ 19 h 35"/>
                      <a:gd name="T16" fmla="*/ 14 w 34"/>
                      <a:gd name="T17" fmla="*/ 34 h 35"/>
                      <a:gd name="T18" fmla="*/ 28 w 34"/>
                      <a:gd name="T19" fmla="*/ 32 h 35"/>
                      <a:gd name="T20" fmla="*/ 33 w 34"/>
                      <a:gd name="T21" fmla="*/ 20 h 35"/>
                      <a:gd name="T22" fmla="*/ 31 w 34"/>
                      <a:gd name="T23" fmla="*/ 8 h 35"/>
                      <a:gd name="T24" fmla="*/ 31 w 34"/>
                      <a:gd name="T25" fmla="*/ 1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4" h="35">
                        <a:moveTo>
                          <a:pt x="31" y="1"/>
                        </a:moveTo>
                        <a:lnTo>
                          <a:pt x="31" y="0"/>
                        </a:lnTo>
                        <a:lnTo>
                          <a:pt x="24" y="4"/>
                        </a:lnTo>
                        <a:lnTo>
                          <a:pt x="11" y="4"/>
                        </a:lnTo>
                        <a:lnTo>
                          <a:pt x="0" y="18"/>
                        </a:lnTo>
                        <a:lnTo>
                          <a:pt x="0" y="21"/>
                        </a:lnTo>
                        <a:lnTo>
                          <a:pt x="12" y="13"/>
                        </a:lnTo>
                        <a:lnTo>
                          <a:pt x="14" y="19"/>
                        </a:lnTo>
                        <a:lnTo>
                          <a:pt x="14" y="34"/>
                        </a:lnTo>
                        <a:lnTo>
                          <a:pt x="28" y="32"/>
                        </a:lnTo>
                        <a:lnTo>
                          <a:pt x="33" y="20"/>
                        </a:lnTo>
                        <a:lnTo>
                          <a:pt x="31" y="8"/>
                        </a:lnTo>
                        <a:lnTo>
                          <a:pt x="31" y="1"/>
                        </a:lnTo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6350" cap="rnd" cmpd="sng">
                    <a:solidFill>
                      <a:schemeClr val="bg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 sz="1412"/>
                  </a:p>
                </p:txBody>
              </p:sp>
              <p:sp>
                <p:nvSpPr>
                  <p:cNvPr id="204" name="Freeform 56">
                    <a:extLst>
                      <a:ext uri="{FF2B5EF4-FFF2-40B4-BE49-F238E27FC236}">
                        <a16:creationId xmlns:a16="http://schemas.microsoft.com/office/drawing/2014/main" id="{DC6D96B2-598C-E026-27B8-0401F514CD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41583" y="3304340"/>
                    <a:ext cx="48007" cy="38405"/>
                  </a:xfrm>
                  <a:custGeom>
                    <a:avLst/>
                    <a:gdLst>
                      <a:gd name="T0" fmla="*/ 42 w 49"/>
                      <a:gd name="T1" fmla="*/ 0 h 39"/>
                      <a:gd name="T2" fmla="*/ 21 w 49"/>
                      <a:gd name="T3" fmla="*/ 16 h 39"/>
                      <a:gd name="T4" fmla="*/ 0 w 49"/>
                      <a:gd name="T5" fmla="*/ 37 h 39"/>
                      <a:gd name="T6" fmla="*/ 13 w 49"/>
                      <a:gd name="T7" fmla="*/ 38 h 39"/>
                      <a:gd name="T8" fmla="*/ 31 w 49"/>
                      <a:gd name="T9" fmla="*/ 34 h 39"/>
                      <a:gd name="T10" fmla="*/ 41 w 49"/>
                      <a:gd name="T11" fmla="*/ 24 h 39"/>
                      <a:gd name="T12" fmla="*/ 45 w 49"/>
                      <a:gd name="T13" fmla="*/ 16 h 39"/>
                      <a:gd name="T14" fmla="*/ 48 w 49"/>
                      <a:gd name="T15" fmla="*/ 6 h 39"/>
                      <a:gd name="T16" fmla="*/ 42 w 49"/>
                      <a:gd name="T17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9" h="39">
                        <a:moveTo>
                          <a:pt x="42" y="0"/>
                        </a:moveTo>
                        <a:lnTo>
                          <a:pt x="21" y="16"/>
                        </a:lnTo>
                        <a:lnTo>
                          <a:pt x="0" y="37"/>
                        </a:lnTo>
                        <a:lnTo>
                          <a:pt x="13" y="38"/>
                        </a:lnTo>
                        <a:lnTo>
                          <a:pt x="31" y="34"/>
                        </a:lnTo>
                        <a:lnTo>
                          <a:pt x="41" y="24"/>
                        </a:lnTo>
                        <a:lnTo>
                          <a:pt x="45" y="16"/>
                        </a:lnTo>
                        <a:lnTo>
                          <a:pt x="48" y="6"/>
                        </a:lnTo>
                        <a:lnTo>
                          <a:pt x="42" y="0"/>
                        </a:lnTo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6350" cap="rnd" cmpd="sng">
                    <a:solidFill>
                      <a:schemeClr val="bg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 sz="1412"/>
                  </a:p>
                </p:txBody>
              </p:sp>
              <p:sp>
                <p:nvSpPr>
                  <p:cNvPr id="205" name="Freeform 61">
                    <a:extLst>
                      <a:ext uri="{FF2B5EF4-FFF2-40B4-BE49-F238E27FC236}">
                        <a16:creationId xmlns:a16="http://schemas.microsoft.com/office/drawing/2014/main" id="{CAA6F8AA-3BA7-66C6-C1D8-8BEC61FD54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26495" y="2726894"/>
                    <a:ext cx="82296" cy="78181"/>
                  </a:xfrm>
                  <a:custGeom>
                    <a:avLst/>
                    <a:gdLst>
                      <a:gd name="T0" fmla="*/ 83 w 84"/>
                      <a:gd name="T1" fmla="*/ 2 h 79"/>
                      <a:gd name="T2" fmla="*/ 82 w 84"/>
                      <a:gd name="T3" fmla="*/ 0 h 79"/>
                      <a:gd name="T4" fmla="*/ 76 w 84"/>
                      <a:gd name="T5" fmla="*/ 1 h 79"/>
                      <a:gd name="T6" fmla="*/ 59 w 84"/>
                      <a:gd name="T7" fmla="*/ 5 h 79"/>
                      <a:gd name="T8" fmla="*/ 48 w 84"/>
                      <a:gd name="T9" fmla="*/ 10 h 79"/>
                      <a:gd name="T10" fmla="*/ 36 w 84"/>
                      <a:gd name="T11" fmla="*/ 13 h 79"/>
                      <a:gd name="T12" fmla="*/ 35 w 84"/>
                      <a:gd name="T13" fmla="*/ 19 h 79"/>
                      <a:gd name="T14" fmla="*/ 35 w 84"/>
                      <a:gd name="T15" fmla="*/ 26 h 79"/>
                      <a:gd name="T16" fmla="*/ 27 w 84"/>
                      <a:gd name="T17" fmla="*/ 26 h 79"/>
                      <a:gd name="T18" fmla="*/ 20 w 84"/>
                      <a:gd name="T19" fmla="*/ 17 h 79"/>
                      <a:gd name="T20" fmla="*/ 12 w 84"/>
                      <a:gd name="T21" fmla="*/ 29 h 79"/>
                      <a:gd name="T22" fmla="*/ 6 w 84"/>
                      <a:gd name="T23" fmla="*/ 45 h 79"/>
                      <a:gd name="T24" fmla="*/ 10 w 84"/>
                      <a:gd name="T25" fmla="*/ 59 h 79"/>
                      <a:gd name="T26" fmla="*/ 2 w 84"/>
                      <a:gd name="T27" fmla="*/ 65 h 79"/>
                      <a:gd name="T28" fmla="*/ 0 w 84"/>
                      <a:gd name="T29" fmla="*/ 69 h 79"/>
                      <a:gd name="T30" fmla="*/ 0 w 84"/>
                      <a:gd name="T31" fmla="*/ 78 h 79"/>
                      <a:gd name="T32" fmla="*/ 10 w 84"/>
                      <a:gd name="T33" fmla="*/ 77 h 79"/>
                      <a:gd name="T34" fmla="*/ 15 w 84"/>
                      <a:gd name="T35" fmla="*/ 74 h 79"/>
                      <a:gd name="T36" fmla="*/ 18 w 84"/>
                      <a:gd name="T37" fmla="*/ 68 h 79"/>
                      <a:gd name="T38" fmla="*/ 25 w 84"/>
                      <a:gd name="T39" fmla="*/ 67 h 79"/>
                      <a:gd name="T40" fmla="*/ 32 w 84"/>
                      <a:gd name="T41" fmla="*/ 61 h 79"/>
                      <a:gd name="T42" fmla="*/ 40 w 84"/>
                      <a:gd name="T43" fmla="*/ 64 h 79"/>
                      <a:gd name="T44" fmla="*/ 45 w 84"/>
                      <a:gd name="T45" fmla="*/ 64 h 79"/>
                      <a:gd name="T46" fmla="*/ 53 w 84"/>
                      <a:gd name="T47" fmla="*/ 59 h 79"/>
                      <a:gd name="T48" fmla="*/ 56 w 84"/>
                      <a:gd name="T49" fmla="*/ 53 h 79"/>
                      <a:gd name="T50" fmla="*/ 57 w 84"/>
                      <a:gd name="T51" fmla="*/ 51 h 79"/>
                      <a:gd name="T52" fmla="*/ 53 w 84"/>
                      <a:gd name="T53" fmla="*/ 48 h 79"/>
                      <a:gd name="T54" fmla="*/ 55 w 84"/>
                      <a:gd name="T55" fmla="*/ 41 h 79"/>
                      <a:gd name="T56" fmla="*/ 56 w 84"/>
                      <a:gd name="T57" fmla="*/ 40 h 79"/>
                      <a:gd name="T58" fmla="*/ 59 w 84"/>
                      <a:gd name="T59" fmla="*/ 37 h 79"/>
                      <a:gd name="T60" fmla="*/ 64 w 84"/>
                      <a:gd name="T61" fmla="*/ 35 h 79"/>
                      <a:gd name="T62" fmla="*/ 70 w 84"/>
                      <a:gd name="T63" fmla="*/ 36 h 79"/>
                      <a:gd name="T64" fmla="*/ 78 w 84"/>
                      <a:gd name="T65" fmla="*/ 33 h 79"/>
                      <a:gd name="T66" fmla="*/ 75 w 84"/>
                      <a:gd name="T67" fmla="*/ 33 h 79"/>
                      <a:gd name="T68" fmla="*/ 72 w 84"/>
                      <a:gd name="T69" fmla="*/ 26 h 79"/>
                      <a:gd name="T70" fmla="*/ 76 w 84"/>
                      <a:gd name="T71" fmla="*/ 19 h 79"/>
                      <a:gd name="T72" fmla="*/ 82 w 84"/>
                      <a:gd name="T73" fmla="*/ 6 h 79"/>
                      <a:gd name="T74" fmla="*/ 83 w 84"/>
                      <a:gd name="T75" fmla="*/ 2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4" h="79">
                        <a:moveTo>
                          <a:pt x="83" y="2"/>
                        </a:moveTo>
                        <a:lnTo>
                          <a:pt x="82" y="0"/>
                        </a:lnTo>
                        <a:lnTo>
                          <a:pt x="76" y="1"/>
                        </a:lnTo>
                        <a:lnTo>
                          <a:pt x="59" y="5"/>
                        </a:lnTo>
                        <a:lnTo>
                          <a:pt x="48" y="10"/>
                        </a:lnTo>
                        <a:lnTo>
                          <a:pt x="36" y="13"/>
                        </a:lnTo>
                        <a:lnTo>
                          <a:pt x="35" y="19"/>
                        </a:lnTo>
                        <a:lnTo>
                          <a:pt x="35" y="26"/>
                        </a:lnTo>
                        <a:lnTo>
                          <a:pt x="27" y="26"/>
                        </a:lnTo>
                        <a:lnTo>
                          <a:pt x="20" y="17"/>
                        </a:lnTo>
                        <a:lnTo>
                          <a:pt x="12" y="29"/>
                        </a:lnTo>
                        <a:lnTo>
                          <a:pt x="6" y="45"/>
                        </a:lnTo>
                        <a:lnTo>
                          <a:pt x="10" y="59"/>
                        </a:lnTo>
                        <a:lnTo>
                          <a:pt x="2" y="65"/>
                        </a:lnTo>
                        <a:lnTo>
                          <a:pt x="0" y="69"/>
                        </a:lnTo>
                        <a:lnTo>
                          <a:pt x="0" y="78"/>
                        </a:lnTo>
                        <a:lnTo>
                          <a:pt x="10" y="77"/>
                        </a:lnTo>
                        <a:lnTo>
                          <a:pt x="15" y="74"/>
                        </a:lnTo>
                        <a:lnTo>
                          <a:pt x="18" y="68"/>
                        </a:lnTo>
                        <a:lnTo>
                          <a:pt x="25" y="67"/>
                        </a:lnTo>
                        <a:lnTo>
                          <a:pt x="32" y="61"/>
                        </a:lnTo>
                        <a:lnTo>
                          <a:pt x="40" y="64"/>
                        </a:lnTo>
                        <a:lnTo>
                          <a:pt x="45" y="64"/>
                        </a:lnTo>
                        <a:lnTo>
                          <a:pt x="53" y="59"/>
                        </a:lnTo>
                        <a:lnTo>
                          <a:pt x="56" y="53"/>
                        </a:lnTo>
                        <a:lnTo>
                          <a:pt x="57" y="51"/>
                        </a:lnTo>
                        <a:lnTo>
                          <a:pt x="53" y="48"/>
                        </a:lnTo>
                        <a:lnTo>
                          <a:pt x="55" y="41"/>
                        </a:lnTo>
                        <a:lnTo>
                          <a:pt x="56" y="40"/>
                        </a:lnTo>
                        <a:lnTo>
                          <a:pt x="59" y="37"/>
                        </a:lnTo>
                        <a:lnTo>
                          <a:pt x="64" y="35"/>
                        </a:lnTo>
                        <a:lnTo>
                          <a:pt x="70" y="36"/>
                        </a:lnTo>
                        <a:lnTo>
                          <a:pt x="78" y="33"/>
                        </a:lnTo>
                        <a:lnTo>
                          <a:pt x="75" y="33"/>
                        </a:lnTo>
                        <a:lnTo>
                          <a:pt x="72" y="26"/>
                        </a:lnTo>
                        <a:lnTo>
                          <a:pt x="76" y="19"/>
                        </a:lnTo>
                        <a:lnTo>
                          <a:pt x="82" y="6"/>
                        </a:lnTo>
                        <a:lnTo>
                          <a:pt x="83" y="2"/>
                        </a:lnTo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6350" cap="rnd" cmpd="sng">
                    <a:solidFill>
                      <a:schemeClr val="bg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 sz="1412"/>
                  </a:p>
                </p:txBody>
              </p:sp>
            </p:grp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8401CE1B-933C-A70A-764E-B86EC9693470}"/>
                  </a:ext>
                </a:extLst>
              </p:cNvPr>
              <p:cNvGrpSpPr/>
              <p:nvPr/>
            </p:nvGrpSpPr>
            <p:grpSpPr>
              <a:xfrm>
                <a:off x="7083638" y="1515120"/>
                <a:ext cx="4153297" cy="2934533"/>
                <a:chOff x="7080479" y="1515120"/>
                <a:chExt cx="4153297" cy="2934533"/>
              </a:xfrm>
            </p:grpSpPr>
            <p:sp>
              <p:nvSpPr>
                <p:cNvPr id="161" name="Rectangle 133">
                  <a:extLst>
                    <a:ext uri="{FF2B5EF4-FFF2-40B4-BE49-F238E27FC236}">
                      <a16:creationId xmlns:a16="http://schemas.microsoft.com/office/drawing/2014/main" id="{97FF86BC-6044-FFDB-FF10-72A089F1DC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02257" y="2116615"/>
                  <a:ext cx="731519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/>
                    <a:t>FINLAND</a:t>
                  </a:r>
                </a:p>
              </p:txBody>
            </p:sp>
            <p:sp>
              <p:nvSpPr>
                <p:cNvPr id="171" name="Rectangle 144">
                  <a:extLst>
                    <a:ext uri="{FF2B5EF4-FFF2-40B4-BE49-F238E27FC236}">
                      <a16:creationId xmlns:a16="http://schemas.microsoft.com/office/drawing/2014/main" id="{6FA9AC37-4057-87A6-2C9E-B2FB2BFEE4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60111" y="2279564"/>
                  <a:ext cx="731519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/>
                    <a:t>NORWAY</a:t>
                  </a:r>
                </a:p>
              </p:txBody>
            </p:sp>
            <p:sp>
              <p:nvSpPr>
                <p:cNvPr id="173" name="Rectangle 146">
                  <a:extLst>
                    <a:ext uri="{FF2B5EF4-FFF2-40B4-BE49-F238E27FC236}">
                      <a16:creationId xmlns:a16="http://schemas.microsoft.com/office/drawing/2014/main" id="{FE1EBC6A-181F-8D45-A437-CBB79E54F1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50186" y="4266773"/>
                  <a:ext cx="640080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/>
                    <a:t>FRANCE</a:t>
                  </a:r>
                </a:p>
              </p:txBody>
            </p:sp>
            <p:sp>
              <p:nvSpPr>
                <p:cNvPr id="174" name="Rectangle 147">
                  <a:extLst>
                    <a:ext uri="{FF2B5EF4-FFF2-40B4-BE49-F238E27FC236}">
                      <a16:creationId xmlns:a16="http://schemas.microsoft.com/office/drawing/2014/main" id="{9D561FE4-D97B-1D32-ABF0-3B5982334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88321" y="3114519"/>
                  <a:ext cx="731519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en-US" altLang="en-US" sz="1200" dirty="0"/>
                    <a:t>IRELAND</a:t>
                  </a:r>
                </a:p>
              </p:txBody>
            </p:sp>
            <p:sp>
              <p:nvSpPr>
                <p:cNvPr id="185" name="Rectangle 158">
                  <a:extLst>
                    <a:ext uri="{FF2B5EF4-FFF2-40B4-BE49-F238E27FC236}">
                      <a16:creationId xmlns:a16="http://schemas.microsoft.com/office/drawing/2014/main" id="{78ABB9B0-2CEB-C9A8-522B-92BB639877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1966" y="3401571"/>
                  <a:ext cx="320040" cy="1371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/>
                    <a:t>UK</a:t>
                  </a:r>
                </a:p>
              </p:txBody>
            </p:sp>
            <p:sp>
              <p:nvSpPr>
                <p:cNvPr id="217" name="Rectangle 142">
                  <a:extLst>
                    <a:ext uri="{FF2B5EF4-FFF2-40B4-BE49-F238E27FC236}">
                      <a16:creationId xmlns:a16="http://schemas.microsoft.com/office/drawing/2014/main" id="{C05C1217-D26D-8009-2466-1202A0A0B5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6573" y="1705610"/>
                  <a:ext cx="731519" cy="1828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dirty="0"/>
                    <a:t>ICELAND</a:t>
                  </a:r>
                </a:p>
              </p:txBody>
            </p:sp>
            <p:sp>
              <p:nvSpPr>
                <p:cNvPr id="218" name="Rectangle 160">
                  <a:extLst>
                    <a:ext uri="{FF2B5EF4-FFF2-40B4-BE49-F238E27FC236}">
                      <a16:creationId xmlns:a16="http://schemas.microsoft.com/office/drawing/2014/main" id="{80EC9F17-65FE-F462-7C22-0AD6F3C43B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80479" y="1515120"/>
                  <a:ext cx="1005840" cy="22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0" tIns="0" rIns="0" bIns="0" anchor="b"/>
                <a:lstStyle>
                  <a:lvl1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defTabSz="4572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en-US" altLang="zh-CN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Blönduós</a:t>
                  </a:r>
                  <a:endParaRPr lang="en-US" altLang="en-US" sz="16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3379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A5ED-05AF-6E23-C086-BC573194D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9444644" cy="387798"/>
          </a:xfrm>
        </p:spPr>
        <p:txBody>
          <a:bodyPr/>
          <a:lstStyle/>
          <a:p>
            <a:r>
              <a:rPr lang="en-US" dirty="0"/>
              <a:t>Data Center Showcase: </a:t>
            </a:r>
            <a:r>
              <a:rPr lang="en-US" dirty="0">
                <a:solidFill>
                  <a:schemeClr val="accent1"/>
                </a:solidFill>
              </a:rPr>
              <a:t>Project Iceberg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F6B62-5CEB-8521-0269-1AAB49C0C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878" y="2438395"/>
            <a:ext cx="6355080" cy="33694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55448" tIns="91440" rIns="45720" bIns="91440">
            <a:noAutofit/>
          </a:bodyPr>
          <a:lstStyle/>
          <a:p>
            <a:pPr lvl="1"/>
            <a:r>
              <a:rPr lang="en-US" sz="1600" b="1" dirty="0"/>
              <a:t>Rack density: </a:t>
            </a:r>
            <a:r>
              <a:rPr lang="en-US" sz="1600" dirty="0"/>
              <a:t>50 kW </a:t>
            </a:r>
          </a:p>
          <a:p>
            <a:pPr lvl="1"/>
            <a:r>
              <a:rPr lang="en-US" sz="1600" b="1" dirty="0"/>
              <a:t>Total capacity: </a:t>
            </a:r>
            <a:r>
              <a:rPr lang="en-US" sz="1600" dirty="0"/>
              <a:t>up to 6MW</a:t>
            </a:r>
          </a:p>
          <a:p>
            <a:pPr lvl="1"/>
            <a:r>
              <a:rPr lang="en-US" sz="1600" b="1" dirty="0"/>
              <a:t>Cooling: </a:t>
            </a: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</a:t>
            </a:r>
          </a:p>
          <a:p>
            <a:pPr lvl="1"/>
            <a:r>
              <a:rPr lang="en-US" sz="1600" b="1" dirty="0"/>
              <a:t>Security: </a:t>
            </a: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</a:t>
            </a:r>
          </a:p>
          <a:p>
            <a:pPr lvl="1"/>
            <a:r>
              <a:rPr lang="en-US" sz="1600" b="1" dirty="0"/>
              <a:t>Operations: </a:t>
            </a: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</a:t>
            </a:r>
          </a:p>
          <a:p>
            <a:pPr lvl="1"/>
            <a:r>
              <a:rPr lang="en-US" sz="1600" b="1" dirty="0"/>
              <a:t>Energy source: </a:t>
            </a:r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labore </a:t>
            </a:r>
          </a:p>
          <a:p>
            <a:pPr lvl="1"/>
            <a:endParaRPr lang="en-US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7FA476-2AFA-A9FE-F730-F7E20BC2C65C}"/>
              </a:ext>
            </a:extLst>
          </p:cNvPr>
          <p:cNvSpPr txBox="1"/>
          <p:nvPr/>
        </p:nvSpPr>
        <p:spPr>
          <a:xfrm>
            <a:off x="1133528" y="1392253"/>
            <a:ext cx="10458709" cy="872240"/>
          </a:xfrm>
          <a:prstGeom prst="rect">
            <a:avLst/>
          </a:prstGeom>
          <a:solidFill>
            <a:srgbClr val="A5D7C8"/>
          </a:solidFill>
        </p:spPr>
        <p:txBody>
          <a:bodyPr wrap="square" lIns="548640" tIns="0" rIns="0" bIns="0" anchor="ctr" anchorCtr="0">
            <a:noAutofit/>
          </a:bodyPr>
          <a:lstStyle/>
          <a:p>
            <a:r>
              <a:rPr lang="en-HK" sz="2000" b="1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HK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HK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2000" b="1" dirty="0">
                <a:latin typeface="Arial" panose="020B0604020202020204" pitchFamily="34" charset="0"/>
                <a:cs typeface="Arial" panose="020B0604020202020204" pitchFamily="34" charset="0"/>
              </a:rPr>
              <a:t>Ov</a:t>
            </a:r>
            <a:r>
              <a:rPr lang="en-HK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erview</a:t>
            </a:r>
            <a:br>
              <a:rPr lang="en-HK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Location: Iceland</a:t>
            </a:r>
            <a:endParaRPr lang="en-HK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BE137B3B-5CAB-DCD5-7596-BDA1972A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4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FFF5CE-B385-B033-690A-BD6D11BFC9FD}"/>
              </a:ext>
            </a:extLst>
          </p:cNvPr>
          <p:cNvGrpSpPr/>
          <p:nvPr/>
        </p:nvGrpSpPr>
        <p:grpSpPr>
          <a:xfrm>
            <a:off x="7795868" y="1629293"/>
            <a:ext cx="3603765" cy="4178531"/>
            <a:chOff x="4303776" y="1629293"/>
            <a:chExt cx="3603765" cy="4178531"/>
          </a:xfrm>
        </p:grpSpPr>
        <p:pic>
          <p:nvPicPr>
            <p:cNvPr id="15" name="Picture 14" descr="A white building with a blue sky&#10;&#10;Description automatically generated">
              <a:extLst>
                <a:ext uri="{FF2B5EF4-FFF2-40B4-BE49-F238E27FC236}">
                  <a16:creationId xmlns:a16="http://schemas.microsoft.com/office/drawing/2014/main" id="{DEBCA07C-642A-74E0-0196-7FC7B7CE9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776" y="1629293"/>
              <a:ext cx="3584448" cy="2011680"/>
            </a:xfrm>
            <a:prstGeom prst="rect">
              <a:avLst/>
            </a:prstGeom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16" name="Picture 15" descr="A large white building with a field in the background&#10;&#10;Description automatically generated">
              <a:extLst>
                <a:ext uri="{FF2B5EF4-FFF2-40B4-BE49-F238E27FC236}">
                  <a16:creationId xmlns:a16="http://schemas.microsoft.com/office/drawing/2014/main" id="{9C6529EA-0FA0-C7DD-AF21-5DB47524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3093" y="3796144"/>
              <a:ext cx="3584448" cy="2011680"/>
            </a:xfrm>
            <a:prstGeom prst="rect">
              <a:avLst/>
            </a:prstGeom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758B52-BB6F-91B4-D17B-6F94CB889696}"/>
              </a:ext>
            </a:extLst>
          </p:cNvPr>
          <p:cNvGrpSpPr/>
          <p:nvPr/>
        </p:nvGrpSpPr>
        <p:grpSpPr>
          <a:xfrm>
            <a:off x="380916" y="1296712"/>
            <a:ext cx="1066371" cy="1066371"/>
            <a:chOff x="380916" y="1296712"/>
            <a:chExt cx="1066371" cy="106637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D55888B-CB48-F673-5D32-B760105343D6}"/>
                </a:ext>
              </a:extLst>
            </p:cNvPr>
            <p:cNvSpPr/>
            <p:nvPr/>
          </p:nvSpPr>
          <p:spPr>
            <a:xfrm>
              <a:off x="380916" y="1296712"/>
              <a:ext cx="1066371" cy="1066371"/>
            </a:xfrm>
            <a:prstGeom prst="ellipse">
              <a:avLst/>
            </a:prstGeom>
            <a:solidFill>
              <a:srgbClr val="A5D7C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green and black computer tower&#10;&#10;Description automatically generated with medium confidence">
              <a:extLst>
                <a:ext uri="{FF2B5EF4-FFF2-40B4-BE49-F238E27FC236}">
                  <a16:creationId xmlns:a16="http://schemas.microsoft.com/office/drawing/2014/main" id="{1A654217-9725-A334-6A23-3466AA161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4" t="16667" r="25001" b="20833"/>
            <a:stretch/>
          </p:blipFill>
          <p:spPr>
            <a:xfrm>
              <a:off x="604502" y="1423497"/>
              <a:ext cx="597554" cy="689484"/>
            </a:xfrm>
            <a:prstGeom prst="rect">
              <a:avLst/>
            </a:prstGeom>
          </p:spPr>
        </p:pic>
      </p:grpSp>
      <p:pic>
        <p:nvPicPr>
          <p:cNvPr id="5" name="Picture 4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79E09F30-F7E6-6360-5FA6-94DBF3E57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4" y="2382849"/>
            <a:ext cx="1249214" cy="566414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00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A5ED-05AF-6E23-C086-BC573194D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9444644" cy="387798"/>
          </a:xfrm>
        </p:spPr>
        <p:txBody>
          <a:bodyPr/>
          <a:lstStyle/>
          <a:p>
            <a:r>
              <a:rPr lang="en-US" dirty="0"/>
              <a:t>Hardware Supplier </a:t>
            </a:r>
            <a:r>
              <a:rPr lang="en-US" dirty="0">
                <a:solidFill>
                  <a:schemeClr val="accent1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F6B62-5CEB-8521-0269-1AAB49C0C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878" y="2438395"/>
            <a:ext cx="6355080" cy="33694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155448" tIns="91440" rIns="45720" bIns="91440">
            <a:noAutofit/>
          </a:bodyPr>
          <a:lstStyle/>
          <a:p>
            <a:r>
              <a:rPr lang="en-US" sz="1600" b="1" dirty="0"/>
              <a:t>Indicative GPU Clusters Spec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endParaRPr lang="en-US" sz="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7FA476-2AFA-A9FE-F730-F7E20BC2C65C}"/>
              </a:ext>
            </a:extLst>
          </p:cNvPr>
          <p:cNvSpPr txBox="1"/>
          <p:nvPr/>
        </p:nvSpPr>
        <p:spPr>
          <a:xfrm>
            <a:off x="1133528" y="1392253"/>
            <a:ext cx="10458709" cy="872240"/>
          </a:xfrm>
          <a:prstGeom prst="rect">
            <a:avLst/>
          </a:prstGeom>
          <a:solidFill>
            <a:srgbClr val="A5D7C8"/>
          </a:solidFill>
        </p:spPr>
        <p:txBody>
          <a:bodyPr wrap="square" lIns="548640" tIns="0" rIns="4023360" bIns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purchase NVIDIA H100 servers from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Supermicro</a:t>
            </a:r>
            <a:r>
              <a:rPr lang="en-US" altLang="zh-CN" sz="1800" baseline="30000" dirty="0">
                <a:latin typeface="Arial"/>
                <a:ea typeface="等线"/>
                <a:cs typeface="Arial"/>
              </a:rPr>
              <a:t>®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Dell</a:t>
            </a:r>
            <a:r>
              <a:rPr kumimoji="0" lang="en-US" altLang="zh-CN" sz="18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/>
                <a:ea typeface="等线"/>
                <a:cs typeface="Arial"/>
              </a:rPr>
              <a:t>®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Upon request, we can also provide highly tailored GPU solutions.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BE137B3B-5CAB-DCD5-7596-BDA1972A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5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4BC29A-11F1-8CDA-D917-355CED638407}"/>
              </a:ext>
            </a:extLst>
          </p:cNvPr>
          <p:cNvGrpSpPr/>
          <p:nvPr/>
        </p:nvGrpSpPr>
        <p:grpSpPr>
          <a:xfrm>
            <a:off x="4726301" y="2129726"/>
            <a:ext cx="1564135" cy="872240"/>
            <a:chOff x="-2049027" y="2279417"/>
            <a:chExt cx="2006026" cy="1118661"/>
          </a:xfrm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grpSpPr>
        <p:pic>
          <p:nvPicPr>
            <p:cNvPr id="12" name="图片 2" descr="徽标&#10;&#10;描述已自动生成">
              <a:extLst>
                <a:ext uri="{FF2B5EF4-FFF2-40B4-BE49-F238E27FC236}">
                  <a16:creationId xmlns:a16="http://schemas.microsoft.com/office/drawing/2014/main" id="{BADDB21F-68AB-3F14-0883-EB8080E16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9725" y="2733800"/>
              <a:ext cx="289243" cy="151328"/>
            </a:xfrm>
            <a:prstGeom prst="rect">
              <a:avLst/>
            </a:prstGeom>
          </p:spPr>
        </p:pic>
        <p:pic>
          <p:nvPicPr>
            <p:cNvPr id="13" name="Picture 10" descr="Dell logo">
              <a:extLst>
                <a:ext uri="{FF2B5EF4-FFF2-40B4-BE49-F238E27FC236}">
                  <a16:creationId xmlns:a16="http://schemas.microsoft.com/office/drawing/2014/main" id="{4E4DF691-3AFB-6BFC-8D62-90FBFA4BA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01537" y="2674830"/>
              <a:ext cx="464111" cy="261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4ED6A01-A431-DEDE-2998-0A0907E48B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49027" y="2279417"/>
              <a:ext cx="1966183" cy="1118661"/>
            </a:xfrm>
            <a:custGeom>
              <a:avLst/>
              <a:gdLst>
                <a:gd name="T0" fmla="*/ 2404 w 2453"/>
                <a:gd name="T1" fmla="*/ 537 h 1394"/>
                <a:gd name="T2" fmla="*/ 1138 w 2453"/>
                <a:gd name="T3" fmla="*/ 88 h 1394"/>
                <a:gd name="T4" fmla="*/ 49 w 2453"/>
                <a:gd name="T5" fmla="*/ 857 h 1394"/>
                <a:gd name="T6" fmla="*/ 1315 w 2453"/>
                <a:gd name="T7" fmla="*/ 1306 h 1394"/>
                <a:gd name="T8" fmla="*/ 2404 w 2453"/>
                <a:gd name="T9" fmla="*/ 537 h 1394"/>
                <a:gd name="T10" fmla="*/ 1381 w 2453"/>
                <a:gd name="T11" fmla="*/ 1203 h 1394"/>
                <a:gd name="T12" fmla="*/ 244 w 2453"/>
                <a:gd name="T13" fmla="*/ 768 h 1394"/>
                <a:gd name="T14" fmla="*/ 1265 w 2453"/>
                <a:gd name="T15" fmla="*/ 118 h 1394"/>
                <a:gd name="T16" fmla="*/ 2402 w 2453"/>
                <a:gd name="T17" fmla="*/ 552 h 1394"/>
                <a:gd name="T18" fmla="*/ 1381 w 2453"/>
                <a:gd name="T19" fmla="*/ 1203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3" h="1394">
                  <a:moveTo>
                    <a:pt x="2404" y="537"/>
                  </a:moveTo>
                  <a:cubicBezTo>
                    <a:pt x="2355" y="201"/>
                    <a:pt x="1788" y="0"/>
                    <a:pt x="1138" y="88"/>
                  </a:cubicBezTo>
                  <a:cubicBezTo>
                    <a:pt x="487" y="176"/>
                    <a:pt x="0" y="520"/>
                    <a:pt x="49" y="857"/>
                  </a:cubicBezTo>
                  <a:cubicBezTo>
                    <a:pt x="98" y="1193"/>
                    <a:pt x="665" y="1394"/>
                    <a:pt x="1315" y="1306"/>
                  </a:cubicBezTo>
                  <a:cubicBezTo>
                    <a:pt x="1965" y="1218"/>
                    <a:pt x="2453" y="874"/>
                    <a:pt x="2404" y="537"/>
                  </a:cubicBezTo>
                  <a:close/>
                  <a:moveTo>
                    <a:pt x="1381" y="1203"/>
                  </a:moveTo>
                  <a:cubicBezTo>
                    <a:pt x="785" y="1262"/>
                    <a:pt x="276" y="1068"/>
                    <a:pt x="244" y="768"/>
                  </a:cubicBezTo>
                  <a:cubicBezTo>
                    <a:pt x="212" y="469"/>
                    <a:pt x="669" y="178"/>
                    <a:pt x="1265" y="118"/>
                  </a:cubicBezTo>
                  <a:cubicBezTo>
                    <a:pt x="1861" y="59"/>
                    <a:pt x="2370" y="253"/>
                    <a:pt x="2402" y="552"/>
                  </a:cubicBezTo>
                  <a:cubicBezTo>
                    <a:pt x="2434" y="852"/>
                    <a:pt x="1977" y="1143"/>
                    <a:pt x="1381" y="1203"/>
                  </a:cubicBezTo>
                  <a:close/>
                </a:path>
              </a:pathLst>
            </a:custGeom>
            <a:solidFill>
              <a:srgbClr val="009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AA1B6A04-BA41-E548-871E-6CC428C03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79185" y="2327027"/>
              <a:ext cx="1781146" cy="965027"/>
            </a:xfrm>
            <a:custGeom>
              <a:avLst/>
              <a:gdLst>
                <a:gd name="T0" fmla="*/ 1053 w 2222"/>
                <a:gd name="T1" fmla="*/ 59 h 1203"/>
                <a:gd name="T2" fmla="*/ 32 w 2222"/>
                <a:gd name="T3" fmla="*/ 709 h 1203"/>
                <a:gd name="T4" fmla="*/ 1169 w 2222"/>
                <a:gd name="T5" fmla="*/ 1144 h 1203"/>
                <a:gd name="T6" fmla="*/ 2190 w 2222"/>
                <a:gd name="T7" fmla="*/ 493 h 1203"/>
                <a:gd name="T8" fmla="*/ 1053 w 2222"/>
                <a:gd name="T9" fmla="*/ 5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2" h="1203">
                  <a:moveTo>
                    <a:pt x="1053" y="59"/>
                  </a:moveTo>
                  <a:cubicBezTo>
                    <a:pt x="457" y="119"/>
                    <a:pt x="0" y="410"/>
                    <a:pt x="32" y="709"/>
                  </a:cubicBezTo>
                  <a:cubicBezTo>
                    <a:pt x="64" y="1009"/>
                    <a:pt x="573" y="1203"/>
                    <a:pt x="1169" y="1144"/>
                  </a:cubicBezTo>
                  <a:cubicBezTo>
                    <a:pt x="1765" y="1084"/>
                    <a:pt x="2222" y="793"/>
                    <a:pt x="2190" y="493"/>
                  </a:cubicBezTo>
                  <a:cubicBezTo>
                    <a:pt x="2158" y="194"/>
                    <a:pt x="1649" y="0"/>
                    <a:pt x="1053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69E9E8-63AB-92D4-68A8-1993E90D9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98147" y="2707905"/>
              <a:ext cx="150595" cy="244802"/>
            </a:xfrm>
            <a:custGeom>
              <a:avLst/>
              <a:gdLst>
                <a:gd name="T0" fmla="*/ 170 w 188"/>
                <a:gd name="T1" fmla="*/ 101 h 305"/>
                <a:gd name="T2" fmla="*/ 162 w 188"/>
                <a:gd name="T3" fmla="*/ 101 h 305"/>
                <a:gd name="T4" fmla="*/ 83 w 188"/>
                <a:gd name="T5" fmla="*/ 18 h 305"/>
                <a:gd name="T6" fmla="*/ 33 w 188"/>
                <a:gd name="T7" fmla="*/ 63 h 305"/>
                <a:gd name="T8" fmla="*/ 188 w 188"/>
                <a:gd name="T9" fmla="*/ 221 h 305"/>
                <a:gd name="T10" fmla="*/ 99 w 188"/>
                <a:gd name="T11" fmla="*/ 305 h 305"/>
                <a:gd name="T12" fmla="*/ 54 w 188"/>
                <a:gd name="T13" fmla="*/ 297 h 305"/>
                <a:gd name="T14" fmla="*/ 23 w 188"/>
                <a:gd name="T15" fmla="*/ 289 h 305"/>
                <a:gd name="T16" fmla="*/ 11 w 188"/>
                <a:gd name="T17" fmla="*/ 305 h 305"/>
                <a:gd name="T18" fmla="*/ 3 w 188"/>
                <a:gd name="T19" fmla="*/ 305 h 305"/>
                <a:gd name="T20" fmla="*/ 3 w 188"/>
                <a:gd name="T21" fmla="*/ 205 h 305"/>
                <a:gd name="T22" fmla="*/ 11 w 188"/>
                <a:gd name="T23" fmla="*/ 205 h 305"/>
                <a:gd name="T24" fmla="*/ 95 w 188"/>
                <a:gd name="T25" fmla="*/ 288 h 305"/>
                <a:gd name="T26" fmla="*/ 151 w 188"/>
                <a:gd name="T27" fmla="*/ 241 h 305"/>
                <a:gd name="T28" fmla="*/ 0 w 188"/>
                <a:gd name="T29" fmla="*/ 78 h 305"/>
                <a:gd name="T30" fmla="*/ 84 w 188"/>
                <a:gd name="T31" fmla="*/ 0 h 305"/>
                <a:gd name="T32" fmla="*/ 123 w 188"/>
                <a:gd name="T33" fmla="*/ 9 h 305"/>
                <a:gd name="T34" fmla="*/ 147 w 188"/>
                <a:gd name="T35" fmla="*/ 17 h 305"/>
                <a:gd name="T36" fmla="*/ 162 w 188"/>
                <a:gd name="T37" fmla="*/ 0 h 305"/>
                <a:gd name="T38" fmla="*/ 170 w 188"/>
                <a:gd name="T39" fmla="*/ 0 h 305"/>
                <a:gd name="T40" fmla="*/ 170 w 188"/>
                <a:gd name="T41" fmla="*/ 10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305">
                  <a:moveTo>
                    <a:pt x="170" y="101"/>
                  </a:moveTo>
                  <a:cubicBezTo>
                    <a:pt x="162" y="101"/>
                    <a:pt x="162" y="101"/>
                    <a:pt x="162" y="101"/>
                  </a:cubicBezTo>
                  <a:cubicBezTo>
                    <a:pt x="159" y="55"/>
                    <a:pt x="130" y="18"/>
                    <a:pt x="83" y="18"/>
                  </a:cubicBezTo>
                  <a:cubicBezTo>
                    <a:pt x="58" y="18"/>
                    <a:pt x="33" y="37"/>
                    <a:pt x="33" y="63"/>
                  </a:cubicBezTo>
                  <a:cubicBezTo>
                    <a:pt x="33" y="124"/>
                    <a:pt x="188" y="135"/>
                    <a:pt x="188" y="221"/>
                  </a:cubicBezTo>
                  <a:cubicBezTo>
                    <a:pt x="188" y="267"/>
                    <a:pt x="153" y="305"/>
                    <a:pt x="99" y="305"/>
                  </a:cubicBezTo>
                  <a:cubicBezTo>
                    <a:pt x="79" y="305"/>
                    <a:pt x="65" y="301"/>
                    <a:pt x="54" y="297"/>
                  </a:cubicBezTo>
                  <a:cubicBezTo>
                    <a:pt x="42" y="293"/>
                    <a:pt x="34" y="289"/>
                    <a:pt x="23" y="289"/>
                  </a:cubicBezTo>
                  <a:cubicBezTo>
                    <a:pt x="14" y="289"/>
                    <a:pt x="11" y="297"/>
                    <a:pt x="11" y="305"/>
                  </a:cubicBezTo>
                  <a:cubicBezTo>
                    <a:pt x="3" y="305"/>
                    <a:pt x="3" y="305"/>
                    <a:pt x="3" y="305"/>
                  </a:cubicBezTo>
                  <a:cubicBezTo>
                    <a:pt x="3" y="205"/>
                    <a:pt x="3" y="205"/>
                    <a:pt x="3" y="205"/>
                  </a:cubicBezTo>
                  <a:cubicBezTo>
                    <a:pt x="11" y="205"/>
                    <a:pt x="11" y="205"/>
                    <a:pt x="11" y="205"/>
                  </a:cubicBezTo>
                  <a:cubicBezTo>
                    <a:pt x="17" y="276"/>
                    <a:pt x="69" y="288"/>
                    <a:pt x="95" y="288"/>
                  </a:cubicBezTo>
                  <a:cubicBezTo>
                    <a:pt x="123" y="288"/>
                    <a:pt x="151" y="273"/>
                    <a:pt x="151" y="241"/>
                  </a:cubicBezTo>
                  <a:cubicBezTo>
                    <a:pt x="151" y="174"/>
                    <a:pt x="0" y="166"/>
                    <a:pt x="0" y="78"/>
                  </a:cubicBezTo>
                  <a:cubicBezTo>
                    <a:pt x="0" y="33"/>
                    <a:pt x="40" y="0"/>
                    <a:pt x="84" y="0"/>
                  </a:cubicBezTo>
                  <a:cubicBezTo>
                    <a:pt x="100" y="0"/>
                    <a:pt x="113" y="4"/>
                    <a:pt x="123" y="9"/>
                  </a:cubicBezTo>
                  <a:cubicBezTo>
                    <a:pt x="134" y="13"/>
                    <a:pt x="142" y="17"/>
                    <a:pt x="147" y="17"/>
                  </a:cubicBezTo>
                  <a:cubicBezTo>
                    <a:pt x="158" y="17"/>
                    <a:pt x="160" y="9"/>
                    <a:pt x="162" y="0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70" y="101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AD7D207-EDD4-B44E-9681-778204F81D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04563" y="2701489"/>
              <a:ext cx="163426" cy="257633"/>
            </a:xfrm>
            <a:custGeom>
              <a:avLst/>
              <a:gdLst>
                <a:gd name="T0" fmla="*/ 107 w 204"/>
                <a:gd name="T1" fmla="*/ 321 h 321"/>
                <a:gd name="T2" fmla="*/ 59 w 204"/>
                <a:gd name="T3" fmla="*/ 312 h 321"/>
                <a:gd name="T4" fmla="*/ 53 w 204"/>
                <a:gd name="T5" fmla="*/ 310 h 321"/>
                <a:gd name="T6" fmla="*/ 31 w 204"/>
                <a:gd name="T7" fmla="*/ 305 h 321"/>
                <a:gd name="T8" fmla="*/ 27 w 204"/>
                <a:gd name="T9" fmla="*/ 314 h 321"/>
                <a:gd name="T10" fmla="*/ 26 w 204"/>
                <a:gd name="T11" fmla="*/ 321 h 321"/>
                <a:gd name="T12" fmla="*/ 3 w 204"/>
                <a:gd name="T13" fmla="*/ 321 h 321"/>
                <a:gd name="T14" fmla="*/ 3 w 204"/>
                <a:gd name="T15" fmla="*/ 205 h 321"/>
                <a:gd name="T16" fmla="*/ 26 w 204"/>
                <a:gd name="T17" fmla="*/ 205 h 321"/>
                <a:gd name="T18" fmla="*/ 27 w 204"/>
                <a:gd name="T19" fmla="*/ 213 h 321"/>
                <a:gd name="T20" fmla="*/ 103 w 204"/>
                <a:gd name="T21" fmla="*/ 288 h 321"/>
                <a:gd name="T22" fmla="*/ 151 w 204"/>
                <a:gd name="T23" fmla="*/ 249 h 321"/>
                <a:gd name="T24" fmla="*/ 87 w 204"/>
                <a:gd name="T25" fmla="*/ 186 h 321"/>
                <a:gd name="T26" fmla="*/ 0 w 204"/>
                <a:gd name="T27" fmla="*/ 86 h 321"/>
                <a:gd name="T28" fmla="*/ 92 w 204"/>
                <a:gd name="T29" fmla="*/ 0 h 321"/>
                <a:gd name="T30" fmla="*/ 134 w 204"/>
                <a:gd name="T31" fmla="*/ 9 h 321"/>
                <a:gd name="T32" fmla="*/ 143 w 204"/>
                <a:gd name="T33" fmla="*/ 13 h 321"/>
                <a:gd name="T34" fmla="*/ 155 w 204"/>
                <a:gd name="T35" fmla="*/ 17 h 321"/>
                <a:gd name="T36" fmla="*/ 162 w 204"/>
                <a:gd name="T37" fmla="*/ 7 h 321"/>
                <a:gd name="T38" fmla="*/ 163 w 204"/>
                <a:gd name="T39" fmla="*/ 0 h 321"/>
                <a:gd name="T40" fmla="*/ 186 w 204"/>
                <a:gd name="T41" fmla="*/ 0 h 321"/>
                <a:gd name="T42" fmla="*/ 186 w 204"/>
                <a:gd name="T43" fmla="*/ 117 h 321"/>
                <a:gd name="T44" fmla="*/ 162 w 204"/>
                <a:gd name="T45" fmla="*/ 117 h 321"/>
                <a:gd name="T46" fmla="*/ 162 w 204"/>
                <a:gd name="T47" fmla="*/ 110 h 321"/>
                <a:gd name="T48" fmla="*/ 91 w 204"/>
                <a:gd name="T49" fmla="*/ 34 h 321"/>
                <a:gd name="T50" fmla="*/ 49 w 204"/>
                <a:gd name="T51" fmla="*/ 71 h 321"/>
                <a:gd name="T52" fmla="*/ 113 w 204"/>
                <a:gd name="T53" fmla="*/ 128 h 321"/>
                <a:gd name="T54" fmla="*/ 204 w 204"/>
                <a:gd name="T55" fmla="*/ 229 h 321"/>
                <a:gd name="T56" fmla="*/ 107 w 204"/>
                <a:gd name="T57" fmla="*/ 321 h 321"/>
                <a:gd name="T58" fmla="*/ 31 w 204"/>
                <a:gd name="T59" fmla="*/ 289 h 321"/>
                <a:gd name="T60" fmla="*/ 58 w 204"/>
                <a:gd name="T61" fmla="*/ 295 h 321"/>
                <a:gd name="T62" fmla="*/ 64 w 204"/>
                <a:gd name="T63" fmla="*/ 297 h 321"/>
                <a:gd name="T64" fmla="*/ 107 w 204"/>
                <a:gd name="T65" fmla="*/ 305 h 321"/>
                <a:gd name="T66" fmla="*/ 188 w 204"/>
                <a:gd name="T67" fmla="*/ 229 h 321"/>
                <a:gd name="T68" fmla="*/ 105 w 204"/>
                <a:gd name="T69" fmla="*/ 142 h 321"/>
                <a:gd name="T70" fmla="*/ 33 w 204"/>
                <a:gd name="T71" fmla="*/ 71 h 321"/>
                <a:gd name="T72" fmla="*/ 91 w 204"/>
                <a:gd name="T73" fmla="*/ 18 h 321"/>
                <a:gd name="T74" fmla="*/ 170 w 204"/>
                <a:gd name="T75" fmla="*/ 72 h 321"/>
                <a:gd name="T76" fmla="*/ 170 w 204"/>
                <a:gd name="T77" fmla="*/ 28 h 321"/>
                <a:gd name="T78" fmla="*/ 155 w 204"/>
                <a:gd name="T79" fmla="*/ 33 h 321"/>
                <a:gd name="T80" fmla="*/ 137 w 204"/>
                <a:gd name="T81" fmla="*/ 28 h 321"/>
                <a:gd name="T82" fmla="*/ 128 w 204"/>
                <a:gd name="T83" fmla="*/ 24 h 321"/>
                <a:gd name="T84" fmla="*/ 92 w 204"/>
                <a:gd name="T85" fmla="*/ 16 h 321"/>
                <a:gd name="T86" fmla="*/ 16 w 204"/>
                <a:gd name="T87" fmla="*/ 86 h 321"/>
                <a:gd name="T88" fmla="*/ 95 w 204"/>
                <a:gd name="T89" fmla="*/ 172 h 321"/>
                <a:gd name="T90" fmla="*/ 167 w 204"/>
                <a:gd name="T91" fmla="*/ 249 h 321"/>
                <a:gd name="T92" fmla="*/ 103 w 204"/>
                <a:gd name="T93" fmla="*/ 304 h 321"/>
                <a:gd name="T94" fmla="*/ 19 w 204"/>
                <a:gd name="T95" fmla="*/ 250 h 321"/>
                <a:gd name="T96" fmla="*/ 19 w 204"/>
                <a:gd name="T97" fmla="*/ 293 h 321"/>
                <a:gd name="T98" fmla="*/ 31 w 204"/>
                <a:gd name="T99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4" h="321">
                  <a:moveTo>
                    <a:pt x="107" y="321"/>
                  </a:moveTo>
                  <a:cubicBezTo>
                    <a:pt x="84" y="321"/>
                    <a:pt x="69" y="316"/>
                    <a:pt x="59" y="312"/>
                  </a:cubicBezTo>
                  <a:cubicBezTo>
                    <a:pt x="57" y="312"/>
                    <a:pt x="55" y="311"/>
                    <a:pt x="53" y="310"/>
                  </a:cubicBezTo>
                  <a:cubicBezTo>
                    <a:pt x="45" y="307"/>
                    <a:pt x="38" y="305"/>
                    <a:pt x="31" y="305"/>
                  </a:cubicBezTo>
                  <a:cubicBezTo>
                    <a:pt x="29" y="305"/>
                    <a:pt x="27" y="305"/>
                    <a:pt x="27" y="314"/>
                  </a:cubicBezTo>
                  <a:cubicBezTo>
                    <a:pt x="26" y="321"/>
                    <a:pt x="26" y="321"/>
                    <a:pt x="26" y="321"/>
                  </a:cubicBezTo>
                  <a:cubicBezTo>
                    <a:pt x="3" y="321"/>
                    <a:pt x="3" y="321"/>
                    <a:pt x="3" y="321"/>
                  </a:cubicBezTo>
                  <a:cubicBezTo>
                    <a:pt x="3" y="205"/>
                    <a:pt x="3" y="205"/>
                    <a:pt x="3" y="205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27" y="213"/>
                    <a:pt x="27" y="213"/>
                    <a:pt x="27" y="213"/>
                  </a:cubicBezTo>
                  <a:cubicBezTo>
                    <a:pt x="33" y="283"/>
                    <a:pt x="86" y="288"/>
                    <a:pt x="103" y="288"/>
                  </a:cubicBezTo>
                  <a:cubicBezTo>
                    <a:pt x="127" y="288"/>
                    <a:pt x="151" y="276"/>
                    <a:pt x="151" y="249"/>
                  </a:cubicBezTo>
                  <a:cubicBezTo>
                    <a:pt x="151" y="222"/>
                    <a:pt x="120" y="205"/>
                    <a:pt x="87" y="186"/>
                  </a:cubicBezTo>
                  <a:cubicBezTo>
                    <a:pt x="47" y="163"/>
                    <a:pt x="0" y="138"/>
                    <a:pt x="0" y="86"/>
                  </a:cubicBezTo>
                  <a:cubicBezTo>
                    <a:pt x="0" y="39"/>
                    <a:pt x="42" y="0"/>
                    <a:pt x="92" y="0"/>
                  </a:cubicBezTo>
                  <a:cubicBezTo>
                    <a:pt x="106" y="0"/>
                    <a:pt x="120" y="3"/>
                    <a:pt x="134" y="9"/>
                  </a:cubicBezTo>
                  <a:cubicBezTo>
                    <a:pt x="137" y="11"/>
                    <a:pt x="140" y="12"/>
                    <a:pt x="143" y="13"/>
                  </a:cubicBezTo>
                  <a:cubicBezTo>
                    <a:pt x="148" y="15"/>
                    <a:pt x="153" y="17"/>
                    <a:pt x="155" y="17"/>
                  </a:cubicBezTo>
                  <a:cubicBezTo>
                    <a:pt x="158" y="17"/>
                    <a:pt x="160" y="17"/>
                    <a:pt x="162" y="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62" y="117"/>
                    <a:pt x="162" y="117"/>
                    <a:pt x="162" y="117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59" y="72"/>
                    <a:pt x="136" y="34"/>
                    <a:pt x="91" y="34"/>
                  </a:cubicBezTo>
                  <a:cubicBezTo>
                    <a:pt x="71" y="34"/>
                    <a:pt x="49" y="49"/>
                    <a:pt x="49" y="71"/>
                  </a:cubicBezTo>
                  <a:cubicBezTo>
                    <a:pt x="49" y="94"/>
                    <a:pt x="80" y="111"/>
                    <a:pt x="113" y="128"/>
                  </a:cubicBezTo>
                  <a:cubicBezTo>
                    <a:pt x="156" y="151"/>
                    <a:pt x="204" y="178"/>
                    <a:pt x="204" y="229"/>
                  </a:cubicBezTo>
                  <a:cubicBezTo>
                    <a:pt x="204" y="282"/>
                    <a:pt x="162" y="321"/>
                    <a:pt x="107" y="321"/>
                  </a:cubicBezTo>
                  <a:close/>
                  <a:moveTo>
                    <a:pt x="31" y="289"/>
                  </a:moveTo>
                  <a:cubicBezTo>
                    <a:pt x="41" y="289"/>
                    <a:pt x="50" y="292"/>
                    <a:pt x="58" y="295"/>
                  </a:cubicBezTo>
                  <a:cubicBezTo>
                    <a:pt x="60" y="296"/>
                    <a:pt x="62" y="297"/>
                    <a:pt x="64" y="297"/>
                  </a:cubicBezTo>
                  <a:cubicBezTo>
                    <a:pt x="73" y="301"/>
                    <a:pt x="87" y="305"/>
                    <a:pt x="107" y="305"/>
                  </a:cubicBezTo>
                  <a:cubicBezTo>
                    <a:pt x="154" y="305"/>
                    <a:pt x="188" y="273"/>
                    <a:pt x="188" y="229"/>
                  </a:cubicBezTo>
                  <a:cubicBezTo>
                    <a:pt x="188" y="187"/>
                    <a:pt x="146" y="164"/>
                    <a:pt x="105" y="142"/>
                  </a:cubicBezTo>
                  <a:cubicBezTo>
                    <a:pt x="68" y="123"/>
                    <a:pt x="33" y="104"/>
                    <a:pt x="33" y="71"/>
                  </a:cubicBezTo>
                  <a:cubicBezTo>
                    <a:pt x="33" y="39"/>
                    <a:pt x="63" y="18"/>
                    <a:pt x="91" y="18"/>
                  </a:cubicBezTo>
                  <a:cubicBezTo>
                    <a:pt x="127" y="18"/>
                    <a:pt x="156" y="38"/>
                    <a:pt x="170" y="72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6" y="31"/>
                    <a:pt x="162" y="33"/>
                    <a:pt x="155" y="33"/>
                  </a:cubicBezTo>
                  <a:cubicBezTo>
                    <a:pt x="150" y="33"/>
                    <a:pt x="144" y="31"/>
                    <a:pt x="137" y="28"/>
                  </a:cubicBezTo>
                  <a:cubicBezTo>
                    <a:pt x="134" y="27"/>
                    <a:pt x="131" y="25"/>
                    <a:pt x="128" y="24"/>
                  </a:cubicBezTo>
                  <a:cubicBezTo>
                    <a:pt x="115" y="19"/>
                    <a:pt x="104" y="16"/>
                    <a:pt x="92" y="16"/>
                  </a:cubicBezTo>
                  <a:cubicBezTo>
                    <a:pt x="50" y="16"/>
                    <a:pt x="16" y="48"/>
                    <a:pt x="16" y="86"/>
                  </a:cubicBezTo>
                  <a:cubicBezTo>
                    <a:pt x="16" y="128"/>
                    <a:pt x="56" y="151"/>
                    <a:pt x="95" y="172"/>
                  </a:cubicBezTo>
                  <a:cubicBezTo>
                    <a:pt x="132" y="193"/>
                    <a:pt x="167" y="213"/>
                    <a:pt x="167" y="249"/>
                  </a:cubicBezTo>
                  <a:cubicBezTo>
                    <a:pt x="167" y="287"/>
                    <a:pt x="134" y="304"/>
                    <a:pt x="103" y="304"/>
                  </a:cubicBezTo>
                  <a:cubicBezTo>
                    <a:pt x="91" y="304"/>
                    <a:pt x="40" y="301"/>
                    <a:pt x="19" y="250"/>
                  </a:cubicBezTo>
                  <a:cubicBezTo>
                    <a:pt x="19" y="293"/>
                    <a:pt x="19" y="293"/>
                    <a:pt x="19" y="293"/>
                  </a:cubicBezTo>
                  <a:cubicBezTo>
                    <a:pt x="22" y="291"/>
                    <a:pt x="26" y="289"/>
                    <a:pt x="31" y="289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D74D423-88F3-7A4E-64E6-1B18852E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3708" y="2760242"/>
              <a:ext cx="193140" cy="190777"/>
            </a:xfrm>
            <a:custGeom>
              <a:avLst/>
              <a:gdLst>
                <a:gd name="T0" fmla="*/ 33 w 241"/>
                <a:gd name="T1" fmla="*/ 44 h 238"/>
                <a:gd name="T2" fmla="*/ 0 w 241"/>
                <a:gd name="T3" fmla="*/ 6 h 238"/>
                <a:gd name="T4" fmla="*/ 0 w 241"/>
                <a:gd name="T5" fmla="*/ 0 h 238"/>
                <a:gd name="T6" fmla="*/ 97 w 241"/>
                <a:gd name="T7" fmla="*/ 0 h 238"/>
                <a:gd name="T8" fmla="*/ 97 w 241"/>
                <a:gd name="T9" fmla="*/ 6 h 238"/>
                <a:gd name="T10" fmla="*/ 65 w 241"/>
                <a:gd name="T11" fmla="*/ 44 h 238"/>
                <a:gd name="T12" fmla="*/ 65 w 241"/>
                <a:gd name="T13" fmla="*/ 137 h 238"/>
                <a:gd name="T14" fmla="*/ 70 w 241"/>
                <a:gd name="T15" fmla="*/ 189 h 238"/>
                <a:gd name="T16" fmla="*/ 123 w 241"/>
                <a:gd name="T17" fmla="*/ 223 h 238"/>
                <a:gd name="T18" fmla="*/ 183 w 241"/>
                <a:gd name="T19" fmla="*/ 195 h 238"/>
                <a:gd name="T20" fmla="*/ 194 w 241"/>
                <a:gd name="T21" fmla="*/ 131 h 238"/>
                <a:gd name="T22" fmla="*/ 194 w 241"/>
                <a:gd name="T23" fmla="*/ 44 h 238"/>
                <a:gd name="T24" fmla="*/ 162 w 241"/>
                <a:gd name="T25" fmla="*/ 6 h 238"/>
                <a:gd name="T26" fmla="*/ 162 w 241"/>
                <a:gd name="T27" fmla="*/ 0 h 238"/>
                <a:gd name="T28" fmla="*/ 241 w 241"/>
                <a:gd name="T29" fmla="*/ 0 h 238"/>
                <a:gd name="T30" fmla="*/ 241 w 241"/>
                <a:gd name="T31" fmla="*/ 6 h 238"/>
                <a:gd name="T32" fmla="*/ 209 w 241"/>
                <a:gd name="T33" fmla="*/ 44 h 238"/>
                <a:gd name="T34" fmla="*/ 209 w 241"/>
                <a:gd name="T35" fmla="*/ 148 h 238"/>
                <a:gd name="T36" fmla="*/ 122 w 241"/>
                <a:gd name="T37" fmla="*/ 238 h 238"/>
                <a:gd name="T38" fmla="*/ 33 w 241"/>
                <a:gd name="T39" fmla="*/ 149 h 238"/>
                <a:gd name="T40" fmla="*/ 33 w 241"/>
                <a:gd name="T41" fmla="*/ 4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1" h="238">
                  <a:moveTo>
                    <a:pt x="33" y="44"/>
                  </a:moveTo>
                  <a:cubicBezTo>
                    <a:pt x="33" y="15"/>
                    <a:pt x="33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65" y="6"/>
                    <a:pt x="65" y="15"/>
                    <a:pt x="65" y="44"/>
                  </a:cubicBezTo>
                  <a:cubicBezTo>
                    <a:pt x="65" y="137"/>
                    <a:pt x="65" y="137"/>
                    <a:pt x="65" y="137"/>
                  </a:cubicBezTo>
                  <a:cubicBezTo>
                    <a:pt x="65" y="151"/>
                    <a:pt x="66" y="177"/>
                    <a:pt x="70" y="189"/>
                  </a:cubicBezTo>
                  <a:cubicBezTo>
                    <a:pt x="78" y="213"/>
                    <a:pt x="101" y="223"/>
                    <a:pt x="123" y="223"/>
                  </a:cubicBezTo>
                  <a:cubicBezTo>
                    <a:pt x="146" y="223"/>
                    <a:pt x="170" y="214"/>
                    <a:pt x="183" y="195"/>
                  </a:cubicBezTo>
                  <a:cubicBezTo>
                    <a:pt x="194" y="178"/>
                    <a:pt x="194" y="150"/>
                    <a:pt x="194" y="131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4" y="15"/>
                    <a:pt x="194" y="6"/>
                    <a:pt x="162" y="6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6"/>
                    <a:pt x="241" y="6"/>
                    <a:pt x="241" y="6"/>
                  </a:cubicBezTo>
                  <a:cubicBezTo>
                    <a:pt x="209" y="6"/>
                    <a:pt x="209" y="15"/>
                    <a:pt x="209" y="44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91"/>
                    <a:pt x="193" y="238"/>
                    <a:pt x="122" y="238"/>
                  </a:cubicBezTo>
                  <a:cubicBezTo>
                    <a:pt x="49" y="238"/>
                    <a:pt x="33" y="196"/>
                    <a:pt x="33" y="149"/>
                  </a:cubicBezTo>
                  <a:lnTo>
                    <a:pt x="33" y="44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260E53-6901-2DC5-0149-AF1D61178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640123" y="2753827"/>
              <a:ext cx="205971" cy="203608"/>
            </a:xfrm>
            <a:custGeom>
              <a:avLst/>
              <a:gdLst>
                <a:gd name="T0" fmla="*/ 130 w 257"/>
                <a:gd name="T1" fmla="*/ 254 h 254"/>
                <a:gd name="T2" fmla="*/ 33 w 257"/>
                <a:gd name="T3" fmla="*/ 157 h 254"/>
                <a:gd name="T4" fmla="*/ 33 w 257"/>
                <a:gd name="T5" fmla="*/ 52 h 254"/>
                <a:gd name="T6" fmla="*/ 30 w 257"/>
                <a:gd name="T7" fmla="*/ 27 h 254"/>
                <a:gd name="T8" fmla="*/ 8 w 257"/>
                <a:gd name="T9" fmla="*/ 22 h 254"/>
                <a:gd name="T10" fmla="*/ 0 w 257"/>
                <a:gd name="T11" fmla="*/ 22 h 254"/>
                <a:gd name="T12" fmla="*/ 0 w 257"/>
                <a:gd name="T13" fmla="*/ 0 h 254"/>
                <a:gd name="T14" fmla="*/ 113 w 257"/>
                <a:gd name="T15" fmla="*/ 0 h 254"/>
                <a:gd name="T16" fmla="*/ 113 w 257"/>
                <a:gd name="T17" fmla="*/ 22 h 254"/>
                <a:gd name="T18" fmla="*/ 105 w 257"/>
                <a:gd name="T19" fmla="*/ 22 h 254"/>
                <a:gd name="T20" fmla="*/ 83 w 257"/>
                <a:gd name="T21" fmla="*/ 27 h 254"/>
                <a:gd name="T22" fmla="*/ 81 w 257"/>
                <a:gd name="T23" fmla="*/ 52 h 254"/>
                <a:gd name="T24" fmla="*/ 81 w 257"/>
                <a:gd name="T25" fmla="*/ 145 h 254"/>
                <a:gd name="T26" fmla="*/ 86 w 257"/>
                <a:gd name="T27" fmla="*/ 195 h 254"/>
                <a:gd name="T28" fmla="*/ 131 w 257"/>
                <a:gd name="T29" fmla="*/ 223 h 254"/>
                <a:gd name="T30" fmla="*/ 185 w 257"/>
                <a:gd name="T31" fmla="*/ 198 h 254"/>
                <a:gd name="T32" fmla="*/ 194 w 257"/>
                <a:gd name="T33" fmla="*/ 139 h 254"/>
                <a:gd name="T34" fmla="*/ 194 w 257"/>
                <a:gd name="T35" fmla="*/ 52 h 254"/>
                <a:gd name="T36" fmla="*/ 192 w 257"/>
                <a:gd name="T37" fmla="*/ 27 h 254"/>
                <a:gd name="T38" fmla="*/ 170 w 257"/>
                <a:gd name="T39" fmla="*/ 22 h 254"/>
                <a:gd name="T40" fmla="*/ 162 w 257"/>
                <a:gd name="T41" fmla="*/ 22 h 254"/>
                <a:gd name="T42" fmla="*/ 162 w 257"/>
                <a:gd name="T43" fmla="*/ 0 h 254"/>
                <a:gd name="T44" fmla="*/ 257 w 257"/>
                <a:gd name="T45" fmla="*/ 0 h 254"/>
                <a:gd name="T46" fmla="*/ 257 w 257"/>
                <a:gd name="T47" fmla="*/ 22 h 254"/>
                <a:gd name="T48" fmla="*/ 249 w 257"/>
                <a:gd name="T49" fmla="*/ 22 h 254"/>
                <a:gd name="T50" fmla="*/ 228 w 257"/>
                <a:gd name="T51" fmla="*/ 27 h 254"/>
                <a:gd name="T52" fmla="*/ 225 w 257"/>
                <a:gd name="T53" fmla="*/ 52 h 254"/>
                <a:gd name="T54" fmla="*/ 225 w 257"/>
                <a:gd name="T55" fmla="*/ 156 h 254"/>
                <a:gd name="T56" fmla="*/ 130 w 257"/>
                <a:gd name="T57" fmla="*/ 254 h 254"/>
                <a:gd name="T58" fmla="*/ 41 w 257"/>
                <a:gd name="T59" fmla="*/ 16 h 254"/>
                <a:gd name="T60" fmla="*/ 49 w 257"/>
                <a:gd name="T61" fmla="*/ 52 h 254"/>
                <a:gd name="T62" fmla="*/ 49 w 257"/>
                <a:gd name="T63" fmla="*/ 157 h 254"/>
                <a:gd name="T64" fmla="*/ 117 w 257"/>
                <a:gd name="T65" fmla="*/ 238 h 254"/>
                <a:gd name="T66" fmla="*/ 71 w 257"/>
                <a:gd name="T67" fmla="*/ 200 h 254"/>
                <a:gd name="T68" fmla="*/ 65 w 257"/>
                <a:gd name="T69" fmla="*/ 145 h 254"/>
                <a:gd name="T70" fmla="*/ 65 w 257"/>
                <a:gd name="T71" fmla="*/ 52 h 254"/>
                <a:gd name="T72" fmla="*/ 72 w 257"/>
                <a:gd name="T73" fmla="*/ 16 h 254"/>
                <a:gd name="T74" fmla="*/ 41 w 257"/>
                <a:gd name="T75" fmla="*/ 16 h 254"/>
                <a:gd name="T76" fmla="*/ 190 w 257"/>
                <a:gd name="T77" fmla="*/ 217 h 254"/>
                <a:gd name="T78" fmla="*/ 163 w 257"/>
                <a:gd name="T79" fmla="*/ 234 h 254"/>
                <a:gd name="T80" fmla="*/ 190 w 257"/>
                <a:gd name="T81" fmla="*/ 217 h 254"/>
                <a:gd name="T82" fmla="*/ 203 w 257"/>
                <a:gd name="T83" fmla="*/ 16 h 254"/>
                <a:gd name="T84" fmla="*/ 210 w 257"/>
                <a:gd name="T85" fmla="*/ 34 h 254"/>
                <a:gd name="T86" fmla="*/ 216 w 257"/>
                <a:gd name="T87" fmla="*/ 16 h 254"/>
                <a:gd name="T88" fmla="*/ 203 w 257"/>
                <a:gd name="T89" fmla="*/ 16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7" h="254">
                  <a:moveTo>
                    <a:pt x="130" y="254"/>
                  </a:moveTo>
                  <a:cubicBezTo>
                    <a:pt x="65" y="254"/>
                    <a:pt x="33" y="222"/>
                    <a:pt x="33" y="157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40"/>
                    <a:pt x="33" y="30"/>
                    <a:pt x="30" y="27"/>
                  </a:cubicBezTo>
                  <a:cubicBezTo>
                    <a:pt x="28" y="24"/>
                    <a:pt x="25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89" y="22"/>
                    <a:pt x="85" y="24"/>
                    <a:pt x="83" y="27"/>
                  </a:cubicBezTo>
                  <a:cubicBezTo>
                    <a:pt x="81" y="30"/>
                    <a:pt x="81" y="40"/>
                    <a:pt x="81" y="5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59"/>
                    <a:pt x="82" y="184"/>
                    <a:pt x="86" y="195"/>
                  </a:cubicBezTo>
                  <a:cubicBezTo>
                    <a:pt x="93" y="216"/>
                    <a:pt x="114" y="223"/>
                    <a:pt x="131" y="223"/>
                  </a:cubicBezTo>
                  <a:cubicBezTo>
                    <a:pt x="149" y="223"/>
                    <a:pt x="172" y="217"/>
                    <a:pt x="185" y="198"/>
                  </a:cubicBezTo>
                  <a:cubicBezTo>
                    <a:pt x="194" y="183"/>
                    <a:pt x="194" y="157"/>
                    <a:pt x="194" y="139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4" y="40"/>
                    <a:pt x="194" y="30"/>
                    <a:pt x="192" y="27"/>
                  </a:cubicBezTo>
                  <a:cubicBezTo>
                    <a:pt x="190" y="24"/>
                    <a:pt x="186" y="22"/>
                    <a:pt x="170" y="22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57" y="22"/>
                    <a:pt x="257" y="22"/>
                    <a:pt x="257" y="22"/>
                  </a:cubicBezTo>
                  <a:cubicBezTo>
                    <a:pt x="249" y="22"/>
                    <a:pt x="249" y="22"/>
                    <a:pt x="249" y="22"/>
                  </a:cubicBezTo>
                  <a:cubicBezTo>
                    <a:pt x="233" y="22"/>
                    <a:pt x="229" y="24"/>
                    <a:pt x="228" y="27"/>
                  </a:cubicBezTo>
                  <a:cubicBezTo>
                    <a:pt x="225" y="30"/>
                    <a:pt x="225" y="40"/>
                    <a:pt x="225" y="52"/>
                  </a:cubicBezTo>
                  <a:cubicBezTo>
                    <a:pt x="225" y="156"/>
                    <a:pt x="225" y="156"/>
                    <a:pt x="225" y="156"/>
                  </a:cubicBezTo>
                  <a:cubicBezTo>
                    <a:pt x="225" y="220"/>
                    <a:pt x="191" y="254"/>
                    <a:pt x="130" y="254"/>
                  </a:cubicBezTo>
                  <a:close/>
                  <a:moveTo>
                    <a:pt x="41" y="16"/>
                  </a:moveTo>
                  <a:cubicBezTo>
                    <a:pt x="48" y="23"/>
                    <a:pt x="49" y="35"/>
                    <a:pt x="49" y="52"/>
                  </a:cubicBezTo>
                  <a:cubicBezTo>
                    <a:pt x="49" y="157"/>
                    <a:pt x="49" y="157"/>
                    <a:pt x="49" y="157"/>
                  </a:cubicBezTo>
                  <a:cubicBezTo>
                    <a:pt x="49" y="209"/>
                    <a:pt x="70" y="234"/>
                    <a:pt x="117" y="238"/>
                  </a:cubicBezTo>
                  <a:cubicBezTo>
                    <a:pt x="94" y="234"/>
                    <a:pt x="77" y="220"/>
                    <a:pt x="71" y="200"/>
                  </a:cubicBezTo>
                  <a:cubicBezTo>
                    <a:pt x="66" y="186"/>
                    <a:pt x="65" y="158"/>
                    <a:pt x="65" y="145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35"/>
                    <a:pt x="65" y="23"/>
                    <a:pt x="72" y="16"/>
                  </a:cubicBezTo>
                  <a:lnTo>
                    <a:pt x="41" y="16"/>
                  </a:lnTo>
                  <a:close/>
                  <a:moveTo>
                    <a:pt x="190" y="217"/>
                  </a:moveTo>
                  <a:cubicBezTo>
                    <a:pt x="182" y="225"/>
                    <a:pt x="172" y="230"/>
                    <a:pt x="163" y="234"/>
                  </a:cubicBezTo>
                  <a:cubicBezTo>
                    <a:pt x="174" y="230"/>
                    <a:pt x="183" y="225"/>
                    <a:pt x="190" y="217"/>
                  </a:cubicBezTo>
                  <a:close/>
                  <a:moveTo>
                    <a:pt x="203" y="16"/>
                  </a:moveTo>
                  <a:cubicBezTo>
                    <a:pt x="207" y="20"/>
                    <a:pt x="209" y="26"/>
                    <a:pt x="210" y="34"/>
                  </a:cubicBezTo>
                  <a:cubicBezTo>
                    <a:pt x="210" y="26"/>
                    <a:pt x="212" y="20"/>
                    <a:pt x="216" y="16"/>
                  </a:cubicBezTo>
                  <a:lnTo>
                    <a:pt x="203" y="16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7D68B472-F0EA-5560-0B54-E5C8B109E0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32464" y="2760242"/>
              <a:ext cx="138440" cy="186725"/>
            </a:xfrm>
            <a:custGeom>
              <a:avLst/>
              <a:gdLst>
                <a:gd name="T0" fmla="*/ 65 w 173"/>
                <a:gd name="T1" fmla="*/ 17 h 233"/>
                <a:gd name="T2" fmla="*/ 88 w 173"/>
                <a:gd name="T3" fmla="*/ 14 h 233"/>
                <a:gd name="T4" fmla="*/ 135 w 173"/>
                <a:gd name="T5" fmla="*/ 67 h 233"/>
                <a:gd name="T6" fmla="*/ 97 w 173"/>
                <a:gd name="T7" fmla="*/ 117 h 233"/>
                <a:gd name="T8" fmla="*/ 65 w 173"/>
                <a:gd name="T9" fmla="*/ 114 h 233"/>
                <a:gd name="T10" fmla="*/ 65 w 173"/>
                <a:gd name="T11" fmla="*/ 17 h 233"/>
                <a:gd name="T12" fmla="*/ 65 w 173"/>
                <a:gd name="T13" fmla="*/ 124 h 233"/>
                <a:gd name="T14" fmla="*/ 103 w 173"/>
                <a:gd name="T15" fmla="*/ 129 h 233"/>
                <a:gd name="T16" fmla="*/ 173 w 173"/>
                <a:gd name="T17" fmla="*/ 65 h 233"/>
                <a:gd name="T18" fmla="*/ 93 w 173"/>
                <a:gd name="T19" fmla="*/ 0 h 233"/>
                <a:gd name="T20" fmla="*/ 0 w 173"/>
                <a:gd name="T21" fmla="*/ 0 h 233"/>
                <a:gd name="T22" fmla="*/ 0 w 173"/>
                <a:gd name="T23" fmla="*/ 6 h 233"/>
                <a:gd name="T24" fmla="*/ 32 w 173"/>
                <a:gd name="T25" fmla="*/ 44 h 233"/>
                <a:gd name="T26" fmla="*/ 32 w 173"/>
                <a:gd name="T27" fmla="*/ 188 h 233"/>
                <a:gd name="T28" fmla="*/ 0 w 173"/>
                <a:gd name="T29" fmla="*/ 227 h 233"/>
                <a:gd name="T30" fmla="*/ 0 w 173"/>
                <a:gd name="T31" fmla="*/ 233 h 233"/>
                <a:gd name="T32" fmla="*/ 97 w 173"/>
                <a:gd name="T33" fmla="*/ 233 h 233"/>
                <a:gd name="T34" fmla="*/ 97 w 173"/>
                <a:gd name="T35" fmla="*/ 227 h 233"/>
                <a:gd name="T36" fmla="*/ 65 w 173"/>
                <a:gd name="T37" fmla="*/ 188 h 233"/>
                <a:gd name="T38" fmla="*/ 65 w 173"/>
                <a:gd name="T39" fmla="*/ 12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3" h="233">
                  <a:moveTo>
                    <a:pt x="65" y="17"/>
                  </a:moveTo>
                  <a:cubicBezTo>
                    <a:pt x="72" y="15"/>
                    <a:pt x="80" y="14"/>
                    <a:pt x="88" y="14"/>
                  </a:cubicBezTo>
                  <a:cubicBezTo>
                    <a:pt x="117" y="14"/>
                    <a:pt x="135" y="38"/>
                    <a:pt x="135" y="67"/>
                  </a:cubicBezTo>
                  <a:cubicBezTo>
                    <a:pt x="135" y="92"/>
                    <a:pt x="119" y="117"/>
                    <a:pt x="97" y="117"/>
                  </a:cubicBezTo>
                  <a:cubicBezTo>
                    <a:pt x="87" y="117"/>
                    <a:pt x="74" y="116"/>
                    <a:pt x="65" y="114"/>
                  </a:cubicBezTo>
                  <a:lnTo>
                    <a:pt x="65" y="17"/>
                  </a:lnTo>
                  <a:close/>
                  <a:moveTo>
                    <a:pt x="65" y="124"/>
                  </a:moveTo>
                  <a:cubicBezTo>
                    <a:pt x="77" y="127"/>
                    <a:pt x="90" y="129"/>
                    <a:pt x="103" y="129"/>
                  </a:cubicBezTo>
                  <a:cubicBezTo>
                    <a:pt x="163" y="129"/>
                    <a:pt x="173" y="83"/>
                    <a:pt x="173" y="65"/>
                  </a:cubicBezTo>
                  <a:cubicBezTo>
                    <a:pt x="173" y="30"/>
                    <a:pt x="146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2" y="6"/>
                    <a:pt x="32" y="15"/>
                    <a:pt x="32" y="44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218"/>
                    <a:pt x="32" y="227"/>
                    <a:pt x="0" y="22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7" y="227"/>
                    <a:pt x="97" y="227"/>
                    <a:pt x="97" y="227"/>
                  </a:cubicBezTo>
                  <a:cubicBezTo>
                    <a:pt x="65" y="227"/>
                    <a:pt x="65" y="218"/>
                    <a:pt x="65" y="188"/>
                  </a:cubicBezTo>
                  <a:lnTo>
                    <a:pt x="65" y="124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27271D8F-D4E8-A5C3-C5DE-431D587ED0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38879" y="2753827"/>
              <a:ext cx="151271" cy="199556"/>
            </a:xfrm>
            <a:custGeom>
              <a:avLst/>
              <a:gdLst>
                <a:gd name="T0" fmla="*/ 113 w 189"/>
                <a:gd name="T1" fmla="*/ 249 h 249"/>
                <a:gd name="T2" fmla="*/ 0 w 189"/>
                <a:gd name="T3" fmla="*/ 249 h 249"/>
                <a:gd name="T4" fmla="*/ 0 w 189"/>
                <a:gd name="T5" fmla="*/ 227 h 249"/>
                <a:gd name="T6" fmla="*/ 8 w 189"/>
                <a:gd name="T7" fmla="*/ 227 h 249"/>
                <a:gd name="T8" fmla="*/ 30 w 189"/>
                <a:gd name="T9" fmla="*/ 222 h 249"/>
                <a:gd name="T10" fmla="*/ 32 w 189"/>
                <a:gd name="T11" fmla="*/ 196 h 249"/>
                <a:gd name="T12" fmla="*/ 32 w 189"/>
                <a:gd name="T13" fmla="*/ 52 h 249"/>
                <a:gd name="T14" fmla="*/ 30 w 189"/>
                <a:gd name="T15" fmla="*/ 27 h 249"/>
                <a:gd name="T16" fmla="*/ 8 w 189"/>
                <a:gd name="T17" fmla="*/ 22 h 249"/>
                <a:gd name="T18" fmla="*/ 0 w 189"/>
                <a:gd name="T19" fmla="*/ 22 h 249"/>
                <a:gd name="T20" fmla="*/ 0 w 189"/>
                <a:gd name="T21" fmla="*/ 0 h 249"/>
                <a:gd name="T22" fmla="*/ 101 w 189"/>
                <a:gd name="T23" fmla="*/ 0 h 249"/>
                <a:gd name="T24" fmla="*/ 189 w 189"/>
                <a:gd name="T25" fmla="*/ 73 h 249"/>
                <a:gd name="T26" fmla="*/ 111 w 189"/>
                <a:gd name="T27" fmla="*/ 145 h 249"/>
                <a:gd name="T28" fmla="*/ 81 w 189"/>
                <a:gd name="T29" fmla="*/ 142 h 249"/>
                <a:gd name="T30" fmla="*/ 81 w 189"/>
                <a:gd name="T31" fmla="*/ 196 h 249"/>
                <a:gd name="T32" fmla="*/ 83 w 189"/>
                <a:gd name="T33" fmla="*/ 222 h 249"/>
                <a:gd name="T34" fmla="*/ 105 w 189"/>
                <a:gd name="T35" fmla="*/ 227 h 249"/>
                <a:gd name="T36" fmla="*/ 113 w 189"/>
                <a:gd name="T37" fmla="*/ 227 h 249"/>
                <a:gd name="T38" fmla="*/ 113 w 189"/>
                <a:gd name="T39" fmla="*/ 249 h 249"/>
                <a:gd name="T40" fmla="*/ 41 w 189"/>
                <a:gd name="T41" fmla="*/ 233 h 249"/>
                <a:gd name="T42" fmla="*/ 72 w 189"/>
                <a:gd name="T43" fmla="*/ 233 h 249"/>
                <a:gd name="T44" fmla="*/ 65 w 189"/>
                <a:gd name="T45" fmla="*/ 196 h 249"/>
                <a:gd name="T46" fmla="*/ 65 w 189"/>
                <a:gd name="T47" fmla="*/ 19 h 249"/>
                <a:gd name="T48" fmla="*/ 70 w 189"/>
                <a:gd name="T49" fmla="*/ 17 h 249"/>
                <a:gd name="T50" fmla="*/ 77 w 189"/>
                <a:gd name="T51" fmla="*/ 16 h 249"/>
                <a:gd name="T52" fmla="*/ 41 w 189"/>
                <a:gd name="T53" fmla="*/ 16 h 249"/>
                <a:gd name="T54" fmla="*/ 48 w 189"/>
                <a:gd name="T55" fmla="*/ 52 h 249"/>
                <a:gd name="T56" fmla="*/ 48 w 189"/>
                <a:gd name="T57" fmla="*/ 196 h 249"/>
                <a:gd name="T58" fmla="*/ 41 w 189"/>
                <a:gd name="T59" fmla="*/ 233 h 249"/>
                <a:gd name="T60" fmla="*/ 112 w 189"/>
                <a:gd name="T61" fmla="*/ 16 h 249"/>
                <a:gd name="T62" fmla="*/ 151 w 189"/>
                <a:gd name="T63" fmla="*/ 75 h 249"/>
                <a:gd name="T64" fmla="*/ 124 w 189"/>
                <a:gd name="T65" fmla="*/ 128 h 249"/>
                <a:gd name="T66" fmla="*/ 173 w 189"/>
                <a:gd name="T67" fmla="*/ 73 h 249"/>
                <a:gd name="T68" fmla="*/ 112 w 189"/>
                <a:gd name="T69" fmla="*/ 16 h 249"/>
                <a:gd name="T70" fmla="*/ 81 w 189"/>
                <a:gd name="T71" fmla="*/ 115 h 249"/>
                <a:gd name="T72" fmla="*/ 105 w 189"/>
                <a:gd name="T73" fmla="*/ 117 h 249"/>
                <a:gd name="T74" fmla="*/ 135 w 189"/>
                <a:gd name="T75" fmla="*/ 75 h 249"/>
                <a:gd name="T76" fmla="*/ 96 w 189"/>
                <a:gd name="T77" fmla="*/ 30 h 249"/>
                <a:gd name="T78" fmla="*/ 81 w 189"/>
                <a:gd name="T79" fmla="*/ 31 h 249"/>
                <a:gd name="T80" fmla="*/ 81 w 189"/>
                <a:gd name="T81" fmla="*/ 11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249">
                  <a:moveTo>
                    <a:pt x="113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30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40"/>
                    <a:pt x="32" y="30"/>
                    <a:pt x="30" y="27"/>
                  </a:cubicBezTo>
                  <a:cubicBezTo>
                    <a:pt x="28" y="24"/>
                    <a:pt x="24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62" y="0"/>
                    <a:pt x="189" y="36"/>
                    <a:pt x="189" y="73"/>
                  </a:cubicBezTo>
                  <a:cubicBezTo>
                    <a:pt x="189" y="100"/>
                    <a:pt x="173" y="145"/>
                    <a:pt x="111" y="145"/>
                  </a:cubicBezTo>
                  <a:cubicBezTo>
                    <a:pt x="100" y="145"/>
                    <a:pt x="90" y="144"/>
                    <a:pt x="81" y="142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9"/>
                    <a:pt x="81" y="218"/>
                    <a:pt x="83" y="222"/>
                  </a:cubicBezTo>
                  <a:cubicBezTo>
                    <a:pt x="85" y="224"/>
                    <a:pt x="88" y="227"/>
                    <a:pt x="105" y="227"/>
                  </a:cubicBezTo>
                  <a:cubicBezTo>
                    <a:pt x="113" y="227"/>
                    <a:pt x="113" y="227"/>
                    <a:pt x="113" y="227"/>
                  </a:cubicBezTo>
                  <a:lnTo>
                    <a:pt x="113" y="249"/>
                  </a:lnTo>
                  <a:close/>
                  <a:moveTo>
                    <a:pt x="41" y="233"/>
                  </a:moveTo>
                  <a:cubicBezTo>
                    <a:pt x="72" y="233"/>
                    <a:pt x="72" y="233"/>
                    <a:pt x="72" y="233"/>
                  </a:cubicBezTo>
                  <a:cubicBezTo>
                    <a:pt x="65" y="225"/>
                    <a:pt x="65" y="213"/>
                    <a:pt x="65" y="196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3" y="17"/>
                    <a:pt x="75" y="16"/>
                    <a:pt x="7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8" y="23"/>
                    <a:pt x="48" y="35"/>
                    <a:pt x="48" y="52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213"/>
                    <a:pt x="48" y="225"/>
                    <a:pt x="41" y="233"/>
                  </a:cubicBezTo>
                  <a:close/>
                  <a:moveTo>
                    <a:pt x="112" y="16"/>
                  </a:moveTo>
                  <a:cubicBezTo>
                    <a:pt x="135" y="23"/>
                    <a:pt x="151" y="46"/>
                    <a:pt x="151" y="75"/>
                  </a:cubicBezTo>
                  <a:cubicBezTo>
                    <a:pt x="151" y="96"/>
                    <a:pt x="141" y="119"/>
                    <a:pt x="124" y="128"/>
                  </a:cubicBezTo>
                  <a:cubicBezTo>
                    <a:pt x="172" y="122"/>
                    <a:pt x="173" y="78"/>
                    <a:pt x="173" y="73"/>
                  </a:cubicBezTo>
                  <a:cubicBezTo>
                    <a:pt x="173" y="48"/>
                    <a:pt x="157" y="20"/>
                    <a:pt x="112" y="16"/>
                  </a:cubicBezTo>
                  <a:close/>
                  <a:moveTo>
                    <a:pt x="81" y="115"/>
                  </a:moveTo>
                  <a:cubicBezTo>
                    <a:pt x="89" y="116"/>
                    <a:pt x="98" y="117"/>
                    <a:pt x="105" y="117"/>
                  </a:cubicBezTo>
                  <a:cubicBezTo>
                    <a:pt x="123" y="117"/>
                    <a:pt x="135" y="95"/>
                    <a:pt x="135" y="75"/>
                  </a:cubicBezTo>
                  <a:cubicBezTo>
                    <a:pt x="135" y="52"/>
                    <a:pt x="123" y="30"/>
                    <a:pt x="96" y="30"/>
                  </a:cubicBezTo>
                  <a:cubicBezTo>
                    <a:pt x="91" y="30"/>
                    <a:pt x="85" y="30"/>
                    <a:pt x="81" y="31"/>
                  </a:cubicBezTo>
                  <a:lnTo>
                    <a:pt x="81" y="115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7250756A-DD93-1B30-0EC5-6AB8D9D57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79505" y="2760242"/>
              <a:ext cx="156336" cy="186725"/>
            </a:xfrm>
            <a:custGeom>
              <a:avLst/>
              <a:gdLst>
                <a:gd name="T0" fmla="*/ 64 w 195"/>
                <a:gd name="T1" fmla="*/ 105 h 233"/>
                <a:gd name="T2" fmla="*/ 110 w 195"/>
                <a:gd name="T3" fmla="*/ 105 h 233"/>
                <a:gd name="T4" fmla="*/ 149 w 195"/>
                <a:gd name="T5" fmla="*/ 70 h 233"/>
                <a:gd name="T6" fmla="*/ 156 w 195"/>
                <a:gd name="T7" fmla="*/ 70 h 233"/>
                <a:gd name="T8" fmla="*/ 156 w 195"/>
                <a:gd name="T9" fmla="*/ 152 h 233"/>
                <a:gd name="T10" fmla="*/ 149 w 195"/>
                <a:gd name="T11" fmla="*/ 152 h 233"/>
                <a:gd name="T12" fmla="*/ 110 w 195"/>
                <a:gd name="T13" fmla="*/ 117 h 233"/>
                <a:gd name="T14" fmla="*/ 64 w 195"/>
                <a:gd name="T15" fmla="*/ 117 h 233"/>
                <a:gd name="T16" fmla="*/ 64 w 195"/>
                <a:gd name="T17" fmla="*/ 203 h 233"/>
                <a:gd name="T18" fmla="*/ 83 w 195"/>
                <a:gd name="T19" fmla="*/ 220 h 233"/>
                <a:gd name="T20" fmla="*/ 129 w 195"/>
                <a:gd name="T21" fmla="*/ 220 h 233"/>
                <a:gd name="T22" fmla="*/ 188 w 195"/>
                <a:gd name="T23" fmla="*/ 175 h 233"/>
                <a:gd name="T24" fmla="*/ 195 w 195"/>
                <a:gd name="T25" fmla="*/ 175 h 233"/>
                <a:gd name="T26" fmla="*/ 175 w 195"/>
                <a:gd name="T27" fmla="*/ 233 h 233"/>
                <a:gd name="T28" fmla="*/ 0 w 195"/>
                <a:gd name="T29" fmla="*/ 233 h 233"/>
                <a:gd name="T30" fmla="*/ 0 w 195"/>
                <a:gd name="T31" fmla="*/ 227 h 233"/>
                <a:gd name="T32" fmla="*/ 32 w 195"/>
                <a:gd name="T33" fmla="*/ 188 h 233"/>
                <a:gd name="T34" fmla="*/ 32 w 195"/>
                <a:gd name="T35" fmla="*/ 44 h 233"/>
                <a:gd name="T36" fmla="*/ 0 w 195"/>
                <a:gd name="T37" fmla="*/ 6 h 233"/>
                <a:gd name="T38" fmla="*/ 0 w 195"/>
                <a:gd name="T39" fmla="*/ 0 h 233"/>
                <a:gd name="T40" fmla="*/ 174 w 195"/>
                <a:gd name="T41" fmla="*/ 0 h 233"/>
                <a:gd name="T42" fmla="*/ 177 w 195"/>
                <a:gd name="T43" fmla="*/ 51 h 233"/>
                <a:gd name="T44" fmla="*/ 170 w 195"/>
                <a:gd name="T45" fmla="*/ 51 h 233"/>
                <a:gd name="T46" fmla="*/ 122 w 195"/>
                <a:gd name="T47" fmla="*/ 12 h 233"/>
                <a:gd name="T48" fmla="*/ 64 w 195"/>
                <a:gd name="T49" fmla="*/ 12 h 233"/>
                <a:gd name="T50" fmla="*/ 64 w 195"/>
                <a:gd name="T51" fmla="*/ 10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5" h="233">
                  <a:moveTo>
                    <a:pt x="64" y="105"/>
                  </a:moveTo>
                  <a:cubicBezTo>
                    <a:pt x="110" y="105"/>
                    <a:pt x="110" y="105"/>
                    <a:pt x="110" y="105"/>
                  </a:cubicBezTo>
                  <a:cubicBezTo>
                    <a:pt x="137" y="105"/>
                    <a:pt x="147" y="102"/>
                    <a:pt x="149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49" y="152"/>
                    <a:pt x="149" y="152"/>
                    <a:pt x="149" y="152"/>
                  </a:cubicBezTo>
                  <a:cubicBezTo>
                    <a:pt x="147" y="121"/>
                    <a:pt x="137" y="117"/>
                    <a:pt x="110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203"/>
                    <a:pt x="64" y="203"/>
                    <a:pt x="64" y="203"/>
                  </a:cubicBezTo>
                  <a:cubicBezTo>
                    <a:pt x="64" y="217"/>
                    <a:pt x="68" y="220"/>
                    <a:pt x="83" y="220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59" y="220"/>
                    <a:pt x="170" y="206"/>
                    <a:pt x="188" y="175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75" y="233"/>
                    <a:pt x="175" y="233"/>
                    <a:pt x="175" y="23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32" y="227"/>
                    <a:pt x="32" y="218"/>
                    <a:pt x="32" y="18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15"/>
                    <a:pt x="32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7" y="51"/>
                    <a:pt x="177" y="51"/>
                    <a:pt x="177" y="51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3" y="15"/>
                    <a:pt x="154" y="12"/>
                    <a:pt x="122" y="12"/>
                  </a:cubicBezTo>
                  <a:cubicBezTo>
                    <a:pt x="64" y="12"/>
                    <a:pt x="64" y="12"/>
                    <a:pt x="64" y="12"/>
                  </a:cubicBezTo>
                  <a:lnTo>
                    <a:pt x="64" y="105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470DF1D7-8E29-D976-AFB9-207C482C2D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85920" y="2753827"/>
              <a:ext cx="171530" cy="199556"/>
            </a:xfrm>
            <a:custGeom>
              <a:avLst/>
              <a:gdLst>
                <a:gd name="T0" fmla="*/ 189 w 214"/>
                <a:gd name="T1" fmla="*/ 249 h 249"/>
                <a:gd name="T2" fmla="*/ 0 w 214"/>
                <a:gd name="T3" fmla="*/ 249 h 249"/>
                <a:gd name="T4" fmla="*/ 0 w 214"/>
                <a:gd name="T5" fmla="*/ 227 h 249"/>
                <a:gd name="T6" fmla="*/ 8 w 214"/>
                <a:gd name="T7" fmla="*/ 227 h 249"/>
                <a:gd name="T8" fmla="*/ 29 w 214"/>
                <a:gd name="T9" fmla="*/ 222 h 249"/>
                <a:gd name="T10" fmla="*/ 32 w 214"/>
                <a:gd name="T11" fmla="*/ 196 h 249"/>
                <a:gd name="T12" fmla="*/ 32 w 214"/>
                <a:gd name="T13" fmla="*/ 52 h 249"/>
                <a:gd name="T14" fmla="*/ 29 w 214"/>
                <a:gd name="T15" fmla="*/ 27 h 249"/>
                <a:gd name="T16" fmla="*/ 8 w 214"/>
                <a:gd name="T17" fmla="*/ 22 h 249"/>
                <a:gd name="T18" fmla="*/ 0 w 214"/>
                <a:gd name="T19" fmla="*/ 22 h 249"/>
                <a:gd name="T20" fmla="*/ 0 w 214"/>
                <a:gd name="T21" fmla="*/ 0 h 249"/>
                <a:gd name="T22" fmla="*/ 189 w 214"/>
                <a:gd name="T23" fmla="*/ 0 h 249"/>
                <a:gd name="T24" fmla="*/ 193 w 214"/>
                <a:gd name="T25" fmla="*/ 67 h 249"/>
                <a:gd name="T26" fmla="*/ 171 w 214"/>
                <a:gd name="T27" fmla="*/ 67 h 249"/>
                <a:gd name="T28" fmla="*/ 170 w 214"/>
                <a:gd name="T29" fmla="*/ 60 h 249"/>
                <a:gd name="T30" fmla="*/ 130 w 214"/>
                <a:gd name="T31" fmla="*/ 28 h 249"/>
                <a:gd name="T32" fmla="*/ 80 w 214"/>
                <a:gd name="T33" fmla="*/ 28 h 249"/>
                <a:gd name="T34" fmla="*/ 80 w 214"/>
                <a:gd name="T35" fmla="*/ 105 h 249"/>
                <a:gd name="T36" fmla="*/ 118 w 214"/>
                <a:gd name="T37" fmla="*/ 105 h 249"/>
                <a:gd name="T38" fmla="*/ 149 w 214"/>
                <a:gd name="T39" fmla="*/ 78 h 249"/>
                <a:gd name="T40" fmla="*/ 150 w 214"/>
                <a:gd name="T41" fmla="*/ 70 h 249"/>
                <a:gd name="T42" fmla="*/ 172 w 214"/>
                <a:gd name="T43" fmla="*/ 70 h 249"/>
                <a:gd name="T44" fmla="*/ 172 w 214"/>
                <a:gd name="T45" fmla="*/ 168 h 249"/>
                <a:gd name="T46" fmla="*/ 150 w 214"/>
                <a:gd name="T47" fmla="*/ 168 h 249"/>
                <a:gd name="T48" fmla="*/ 149 w 214"/>
                <a:gd name="T49" fmla="*/ 161 h 249"/>
                <a:gd name="T50" fmla="*/ 118 w 214"/>
                <a:gd name="T51" fmla="*/ 133 h 249"/>
                <a:gd name="T52" fmla="*/ 80 w 214"/>
                <a:gd name="T53" fmla="*/ 133 h 249"/>
                <a:gd name="T54" fmla="*/ 80 w 214"/>
                <a:gd name="T55" fmla="*/ 211 h 249"/>
                <a:gd name="T56" fmla="*/ 91 w 214"/>
                <a:gd name="T57" fmla="*/ 220 h 249"/>
                <a:gd name="T58" fmla="*/ 137 w 214"/>
                <a:gd name="T59" fmla="*/ 220 h 249"/>
                <a:gd name="T60" fmla="*/ 189 w 214"/>
                <a:gd name="T61" fmla="*/ 179 h 249"/>
                <a:gd name="T62" fmla="*/ 191 w 214"/>
                <a:gd name="T63" fmla="*/ 175 h 249"/>
                <a:gd name="T64" fmla="*/ 214 w 214"/>
                <a:gd name="T65" fmla="*/ 175 h 249"/>
                <a:gd name="T66" fmla="*/ 189 w 214"/>
                <a:gd name="T67" fmla="*/ 249 h 249"/>
                <a:gd name="T68" fmla="*/ 159 w 214"/>
                <a:gd name="T69" fmla="*/ 233 h 249"/>
                <a:gd name="T70" fmla="*/ 178 w 214"/>
                <a:gd name="T71" fmla="*/ 233 h 249"/>
                <a:gd name="T72" fmla="*/ 183 w 214"/>
                <a:gd name="T73" fmla="*/ 217 h 249"/>
                <a:gd name="T74" fmla="*/ 159 w 214"/>
                <a:gd name="T75" fmla="*/ 233 h 249"/>
                <a:gd name="T76" fmla="*/ 41 w 214"/>
                <a:gd name="T77" fmla="*/ 233 h 249"/>
                <a:gd name="T78" fmla="*/ 74 w 214"/>
                <a:gd name="T79" fmla="*/ 233 h 249"/>
                <a:gd name="T80" fmla="*/ 64 w 214"/>
                <a:gd name="T81" fmla="*/ 211 h 249"/>
                <a:gd name="T82" fmla="*/ 64 w 214"/>
                <a:gd name="T83" fmla="*/ 16 h 249"/>
                <a:gd name="T84" fmla="*/ 41 w 214"/>
                <a:gd name="T85" fmla="*/ 16 h 249"/>
                <a:gd name="T86" fmla="*/ 48 w 214"/>
                <a:gd name="T87" fmla="*/ 52 h 249"/>
                <a:gd name="T88" fmla="*/ 48 w 214"/>
                <a:gd name="T89" fmla="*/ 196 h 249"/>
                <a:gd name="T90" fmla="*/ 41 w 214"/>
                <a:gd name="T91" fmla="*/ 233 h 249"/>
                <a:gd name="T92" fmla="*/ 139 w 214"/>
                <a:gd name="T93" fmla="*/ 119 h 249"/>
                <a:gd name="T94" fmla="*/ 156 w 214"/>
                <a:gd name="T95" fmla="*/ 128 h 249"/>
                <a:gd name="T96" fmla="*/ 156 w 214"/>
                <a:gd name="T97" fmla="*/ 110 h 249"/>
                <a:gd name="T98" fmla="*/ 139 w 214"/>
                <a:gd name="T99" fmla="*/ 119 h 249"/>
                <a:gd name="T100" fmla="*/ 161 w 214"/>
                <a:gd name="T101" fmla="*/ 16 h 249"/>
                <a:gd name="T102" fmla="*/ 175 w 214"/>
                <a:gd name="T103" fmla="*/ 26 h 249"/>
                <a:gd name="T104" fmla="*/ 174 w 214"/>
                <a:gd name="T105" fmla="*/ 16 h 249"/>
                <a:gd name="T106" fmla="*/ 161 w 214"/>
                <a:gd name="T107" fmla="*/ 1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249">
                  <a:moveTo>
                    <a:pt x="189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29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40"/>
                    <a:pt x="32" y="30"/>
                    <a:pt x="29" y="27"/>
                  </a:cubicBezTo>
                  <a:cubicBezTo>
                    <a:pt x="28" y="24"/>
                    <a:pt x="24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4" y="29"/>
                    <a:pt x="159" y="28"/>
                    <a:pt x="130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42" y="105"/>
                    <a:pt x="148" y="104"/>
                    <a:pt x="149" y="78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168"/>
                    <a:pt x="172" y="168"/>
                    <a:pt x="172" y="168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49" y="161"/>
                    <a:pt x="149" y="161"/>
                    <a:pt x="149" y="161"/>
                  </a:cubicBezTo>
                  <a:cubicBezTo>
                    <a:pt x="147" y="135"/>
                    <a:pt x="143" y="133"/>
                    <a:pt x="118" y="133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20"/>
                    <a:pt x="80" y="220"/>
                    <a:pt x="91" y="220"/>
                  </a:cubicBezTo>
                  <a:cubicBezTo>
                    <a:pt x="137" y="220"/>
                    <a:pt x="137" y="220"/>
                    <a:pt x="137" y="220"/>
                  </a:cubicBezTo>
                  <a:cubicBezTo>
                    <a:pt x="163" y="220"/>
                    <a:pt x="172" y="209"/>
                    <a:pt x="189" y="179"/>
                  </a:cubicBezTo>
                  <a:cubicBezTo>
                    <a:pt x="191" y="175"/>
                    <a:pt x="191" y="175"/>
                    <a:pt x="191" y="175"/>
                  </a:cubicBezTo>
                  <a:cubicBezTo>
                    <a:pt x="214" y="175"/>
                    <a:pt x="214" y="175"/>
                    <a:pt x="214" y="175"/>
                  </a:cubicBezTo>
                  <a:lnTo>
                    <a:pt x="189" y="249"/>
                  </a:lnTo>
                  <a:close/>
                  <a:moveTo>
                    <a:pt x="159" y="233"/>
                  </a:moveTo>
                  <a:cubicBezTo>
                    <a:pt x="178" y="233"/>
                    <a:pt x="178" y="233"/>
                    <a:pt x="178" y="233"/>
                  </a:cubicBezTo>
                  <a:cubicBezTo>
                    <a:pt x="183" y="217"/>
                    <a:pt x="183" y="217"/>
                    <a:pt x="183" y="217"/>
                  </a:cubicBezTo>
                  <a:cubicBezTo>
                    <a:pt x="176" y="224"/>
                    <a:pt x="169" y="230"/>
                    <a:pt x="159" y="233"/>
                  </a:cubicBezTo>
                  <a:close/>
                  <a:moveTo>
                    <a:pt x="41" y="233"/>
                  </a:moveTo>
                  <a:cubicBezTo>
                    <a:pt x="74" y="233"/>
                    <a:pt x="74" y="233"/>
                    <a:pt x="74" y="233"/>
                  </a:cubicBezTo>
                  <a:cubicBezTo>
                    <a:pt x="68" y="230"/>
                    <a:pt x="64" y="223"/>
                    <a:pt x="64" y="211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7" y="23"/>
                    <a:pt x="48" y="35"/>
                    <a:pt x="48" y="52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213"/>
                    <a:pt x="47" y="225"/>
                    <a:pt x="41" y="233"/>
                  </a:cubicBezTo>
                  <a:close/>
                  <a:moveTo>
                    <a:pt x="139" y="119"/>
                  </a:moveTo>
                  <a:cubicBezTo>
                    <a:pt x="146" y="121"/>
                    <a:pt x="151" y="123"/>
                    <a:pt x="156" y="128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1" y="115"/>
                    <a:pt x="146" y="118"/>
                    <a:pt x="139" y="119"/>
                  </a:cubicBezTo>
                  <a:close/>
                  <a:moveTo>
                    <a:pt x="161" y="16"/>
                  </a:moveTo>
                  <a:cubicBezTo>
                    <a:pt x="166" y="18"/>
                    <a:pt x="171" y="21"/>
                    <a:pt x="175" y="26"/>
                  </a:cubicBezTo>
                  <a:cubicBezTo>
                    <a:pt x="174" y="16"/>
                    <a:pt x="174" y="16"/>
                    <a:pt x="174" y="16"/>
                  </a:cubicBezTo>
                  <a:lnTo>
                    <a:pt x="161" y="16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9108DB6-BF63-8A27-1D62-C5F7410DF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12026" y="2760242"/>
              <a:ext cx="180309" cy="186725"/>
            </a:xfrm>
            <a:custGeom>
              <a:avLst/>
              <a:gdLst>
                <a:gd name="T0" fmla="*/ 64 w 225"/>
                <a:gd name="T1" fmla="*/ 15 h 233"/>
                <a:gd name="T2" fmla="*/ 92 w 225"/>
                <a:gd name="T3" fmla="*/ 12 h 233"/>
                <a:gd name="T4" fmla="*/ 139 w 225"/>
                <a:gd name="T5" fmla="*/ 62 h 233"/>
                <a:gd name="T6" fmla="*/ 72 w 225"/>
                <a:gd name="T7" fmla="*/ 113 h 233"/>
                <a:gd name="T8" fmla="*/ 64 w 225"/>
                <a:gd name="T9" fmla="*/ 113 h 233"/>
                <a:gd name="T10" fmla="*/ 64 w 225"/>
                <a:gd name="T11" fmla="*/ 15 h 233"/>
                <a:gd name="T12" fmla="*/ 225 w 225"/>
                <a:gd name="T13" fmla="*/ 233 h 233"/>
                <a:gd name="T14" fmla="*/ 225 w 225"/>
                <a:gd name="T15" fmla="*/ 227 h 233"/>
                <a:gd name="T16" fmla="*/ 165 w 225"/>
                <a:gd name="T17" fmla="*/ 183 h 233"/>
                <a:gd name="T18" fmla="*/ 121 w 225"/>
                <a:gd name="T19" fmla="*/ 120 h 233"/>
                <a:gd name="T20" fmla="*/ 177 w 225"/>
                <a:gd name="T21" fmla="*/ 60 h 233"/>
                <a:gd name="T22" fmla="*/ 98 w 225"/>
                <a:gd name="T23" fmla="*/ 0 h 233"/>
                <a:gd name="T24" fmla="*/ 0 w 225"/>
                <a:gd name="T25" fmla="*/ 0 h 233"/>
                <a:gd name="T26" fmla="*/ 0 w 225"/>
                <a:gd name="T27" fmla="*/ 6 h 233"/>
                <a:gd name="T28" fmla="*/ 32 w 225"/>
                <a:gd name="T29" fmla="*/ 44 h 233"/>
                <a:gd name="T30" fmla="*/ 32 w 225"/>
                <a:gd name="T31" fmla="*/ 188 h 233"/>
                <a:gd name="T32" fmla="*/ 0 w 225"/>
                <a:gd name="T33" fmla="*/ 227 h 233"/>
                <a:gd name="T34" fmla="*/ 0 w 225"/>
                <a:gd name="T35" fmla="*/ 233 h 233"/>
                <a:gd name="T36" fmla="*/ 97 w 225"/>
                <a:gd name="T37" fmla="*/ 233 h 233"/>
                <a:gd name="T38" fmla="*/ 97 w 225"/>
                <a:gd name="T39" fmla="*/ 227 h 233"/>
                <a:gd name="T40" fmla="*/ 64 w 225"/>
                <a:gd name="T41" fmla="*/ 188 h 233"/>
                <a:gd name="T42" fmla="*/ 64 w 225"/>
                <a:gd name="T43" fmla="*/ 124 h 233"/>
                <a:gd name="T44" fmla="*/ 88 w 225"/>
                <a:gd name="T45" fmla="*/ 124 h 233"/>
                <a:gd name="T46" fmla="*/ 165 w 225"/>
                <a:gd name="T47" fmla="*/ 233 h 233"/>
                <a:gd name="T48" fmla="*/ 225 w 225"/>
                <a:gd name="T4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5" h="233">
                  <a:moveTo>
                    <a:pt x="64" y="15"/>
                  </a:moveTo>
                  <a:cubicBezTo>
                    <a:pt x="74" y="14"/>
                    <a:pt x="83" y="12"/>
                    <a:pt x="92" y="12"/>
                  </a:cubicBezTo>
                  <a:cubicBezTo>
                    <a:pt x="120" y="12"/>
                    <a:pt x="139" y="33"/>
                    <a:pt x="139" y="62"/>
                  </a:cubicBezTo>
                  <a:cubicBezTo>
                    <a:pt x="139" y="101"/>
                    <a:pt x="104" y="113"/>
                    <a:pt x="72" y="113"/>
                  </a:cubicBezTo>
                  <a:cubicBezTo>
                    <a:pt x="64" y="113"/>
                    <a:pt x="64" y="113"/>
                    <a:pt x="64" y="113"/>
                  </a:cubicBezTo>
                  <a:lnTo>
                    <a:pt x="64" y="15"/>
                  </a:lnTo>
                  <a:close/>
                  <a:moveTo>
                    <a:pt x="225" y="233"/>
                  </a:moveTo>
                  <a:cubicBezTo>
                    <a:pt x="225" y="227"/>
                    <a:pt x="225" y="227"/>
                    <a:pt x="225" y="227"/>
                  </a:cubicBezTo>
                  <a:cubicBezTo>
                    <a:pt x="194" y="224"/>
                    <a:pt x="182" y="207"/>
                    <a:pt x="165" y="183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51" y="113"/>
                    <a:pt x="177" y="94"/>
                    <a:pt x="177" y="60"/>
                  </a:cubicBezTo>
                  <a:cubicBezTo>
                    <a:pt x="177" y="40"/>
                    <a:pt x="165" y="0"/>
                    <a:pt x="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2" y="6"/>
                    <a:pt x="32" y="15"/>
                    <a:pt x="32" y="44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218"/>
                    <a:pt x="32" y="227"/>
                    <a:pt x="0" y="22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7" y="227"/>
                    <a:pt x="97" y="227"/>
                    <a:pt x="97" y="227"/>
                  </a:cubicBezTo>
                  <a:cubicBezTo>
                    <a:pt x="64" y="227"/>
                    <a:pt x="64" y="218"/>
                    <a:pt x="64" y="188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65" y="233"/>
                    <a:pt x="165" y="233"/>
                    <a:pt x="165" y="233"/>
                  </a:cubicBezTo>
                  <a:lnTo>
                    <a:pt x="225" y="233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81FE635F-D8A5-D7A5-D3DB-E55AAB88A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118442" y="2753827"/>
              <a:ext cx="193140" cy="199556"/>
            </a:xfrm>
            <a:custGeom>
              <a:avLst/>
              <a:gdLst>
                <a:gd name="T0" fmla="*/ 241 w 241"/>
                <a:gd name="T1" fmla="*/ 249 h 249"/>
                <a:gd name="T2" fmla="*/ 169 w 241"/>
                <a:gd name="T3" fmla="*/ 249 h 249"/>
                <a:gd name="T4" fmla="*/ 92 w 241"/>
                <a:gd name="T5" fmla="*/ 140 h 249"/>
                <a:gd name="T6" fmla="*/ 80 w 241"/>
                <a:gd name="T7" fmla="*/ 140 h 249"/>
                <a:gd name="T8" fmla="*/ 80 w 241"/>
                <a:gd name="T9" fmla="*/ 196 h 249"/>
                <a:gd name="T10" fmla="*/ 83 w 241"/>
                <a:gd name="T11" fmla="*/ 222 h 249"/>
                <a:gd name="T12" fmla="*/ 105 w 241"/>
                <a:gd name="T13" fmla="*/ 227 h 249"/>
                <a:gd name="T14" fmla="*/ 113 w 241"/>
                <a:gd name="T15" fmla="*/ 227 h 249"/>
                <a:gd name="T16" fmla="*/ 113 w 241"/>
                <a:gd name="T17" fmla="*/ 249 h 249"/>
                <a:gd name="T18" fmla="*/ 0 w 241"/>
                <a:gd name="T19" fmla="*/ 249 h 249"/>
                <a:gd name="T20" fmla="*/ 0 w 241"/>
                <a:gd name="T21" fmla="*/ 227 h 249"/>
                <a:gd name="T22" fmla="*/ 8 w 241"/>
                <a:gd name="T23" fmla="*/ 227 h 249"/>
                <a:gd name="T24" fmla="*/ 30 w 241"/>
                <a:gd name="T25" fmla="*/ 222 h 249"/>
                <a:gd name="T26" fmla="*/ 32 w 241"/>
                <a:gd name="T27" fmla="*/ 196 h 249"/>
                <a:gd name="T28" fmla="*/ 32 w 241"/>
                <a:gd name="T29" fmla="*/ 52 h 249"/>
                <a:gd name="T30" fmla="*/ 30 w 241"/>
                <a:gd name="T31" fmla="*/ 27 h 249"/>
                <a:gd name="T32" fmla="*/ 8 w 241"/>
                <a:gd name="T33" fmla="*/ 22 h 249"/>
                <a:gd name="T34" fmla="*/ 0 w 241"/>
                <a:gd name="T35" fmla="*/ 22 h 249"/>
                <a:gd name="T36" fmla="*/ 0 w 241"/>
                <a:gd name="T37" fmla="*/ 0 h 249"/>
                <a:gd name="T38" fmla="*/ 106 w 241"/>
                <a:gd name="T39" fmla="*/ 0 h 249"/>
                <a:gd name="T40" fmla="*/ 193 w 241"/>
                <a:gd name="T41" fmla="*/ 68 h 249"/>
                <a:gd name="T42" fmla="*/ 142 w 241"/>
                <a:gd name="T43" fmla="*/ 132 h 249"/>
                <a:gd name="T44" fmla="*/ 180 w 241"/>
                <a:gd name="T45" fmla="*/ 186 h 249"/>
                <a:gd name="T46" fmla="*/ 234 w 241"/>
                <a:gd name="T47" fmla="*/ 227 h 249"/>
                <a:gd name="T48" fmla="*/ 241 w 241"/>
                <a:gd name="T49" fmla="*/ 227 h 249"/>
                <a:gd name="T50" fmla="*/ 241 w 241"/>
                <a:gd name="T51" fmla="*/ 249 h 249"/>
                <a:gd name="T52" fmla="*/ 177 w 241"/>
                <a:gd name="T53" fmla="*/ 233 h 249"/>
                <a:gd name="T54" fmla="*/ 201 w 241"/>
                <a:gd name="T55" fmla="*/ 233 h 249"/>
                <a:gd name="T56" fmla="*/ 167 w 241"/>
                <a:gd name="T57" fmla="*/ 196 h 249"/>
                <a:gd name="T58" fmla="*/ 116 w 241"/>
                <a:gd name="T59" fmla="*/ 123 h 249"/>
                <a:gd name="T60" fmla="*/ 102 w 241"/>
                <a:gd name="T61" fmla="*/ 127 h 249"/>
                <a:gd name="T62" fmla="*/ 177 w 241"/>
                <a:gd name="T63" fmla="*/ 233 h 249"/>
                <a:gd name="T64" fmla="*/ 41 w 241"/>
                <a:gd name="T65" fmla="*/ 233 h 249"/>
                <a:gd name="T66" fmla="*/ 71 w 241"/>
                <a:gd name="T67" fmla="*/ 233 h 249"/>
                <a:gd name="T68" fmla="*/ 64 w 241"/>
                <a:gd name="T69" fmla="*/ 196 h 249"/>
                <a:gd name="T70" fmla="*/ 64 w 241"/>
                <a:gd name="T71" fmla="*/ 17 h 249"/>
                <a:gd name="T72" fmla="*/ 71 w 241"/>
                <a:gd name="T73" fmla="*/ 16 h 249"/>
                <a:gd name="T74" fmla="*/ 41 w 241"/>
                <a:gd name="T75" fmla="*/ 16 h 249"/>
                <a:gd name="T76" fmla="*/ 48 w 241"/>
                <a:gd name="T77" fmla="*/ 52 h 249"/>
                <a:gd name="T78" fmla="*/ 48 w 241"/>
                <a:gd name="T79" fmla="*/ 196 h 249"/>
                <a:gd name="T80" fmla="*/ 41 w 241"/>
                <a:gd name="T81" fmla="*/ 233 h 249"/>
                <a:gd name="T82" fmla="*/ 122 w 241"/>
                <a:gd name="T83" fmla="*/ 16 h 249"/>
                <a:gd name="T84" fmla="*/ 155 w 241"/>
                <a:gd name="T85" fmla="*/ 70 h 249"/>
                <a:gd name="T86" fmla="*/ 122 w 241"/>
                <a:gd name="T87" fmla="*/ 121 h 249"/>
                <a:gd name="T88" fmla="*/ 127 w 241"/>
                <a:gd name="T89" fmla="*/ 120 h 249"/>
                <a:gd name="T90" fmla="*/ 177 w 241"/>
                <a:gd name="T91" fmla="*/ 68 h 249"/>
                <a:gd name="T92" fmla="*/ 122 w 241"/>
                <a:gd name="T93" fmla="*/ 16 h 249"/>
                <a:gd name="T94" fmla="*/ 80 w 241"/>
                <a:gd name="T95" fmla="*/ 30 h 249"/>
                <a:gd name="T96" fmla="*/ 80 w 241"/>
                <a:gd name="T97" fmla="*/ 113 h 249"/>
                <a:gd name="T98" fmla="*/ 139 w 241"/>
                <a:gd name="T99" fmla="*/ 70 h 249"/>
                <a:gd name="T100" fmla="*/ 100 w 241"/>
                <a:gd name="T101" fmla="*/ 28 h 249"/>
                <a:gd name="T102" fmla="*/ 80 w 241"/>
                <a:gd name="T103" fmla="*/ 3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1" h="249">
                  <a:moveTo>
                    <a:pt x="241" y="249"/>
                  </a:moveTo>
                  <a:cubicBezTo>
                    <a:pt x="169" y="249"/>
                    <a:pt x="169" y="249"/>
                    <a:pt x="169" y="249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80" y="209"/>
                    <a:pt x="80" y="218"/>
                    <a:pt x="83" y="222"/>
                  </a:cubicBezTo>
                  <a:cubicBezTo>
                    <a:pt x="84" y="224"/>
                    <a:pt x="88" y="227"/>
                    <a:pt x="105" y="227"/>
                  </a:cubicBezTo>
                  <a:cubicBezTo>
                    <a:pt x="113" y="227"/>
                    <a:pt x="113" y="227"/>
                    <a:pt x="113" y="227"/>
                  </a:cubicBezTo>
                  <a:cubicBezTo>
                    <a:pt x="113" y="249"/>
                    <a:pt x="113" y="249"/>
                    <a:pt x="113" y="2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30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40"/>
                    <a:pt x="32" y="30"/>
                    <a:pt x="30" y="27"/>
                  </a:cubicBezTo>
                  <a:cubicBezTo>
                    <a:pt x="28" y="24"/>
                    <a:pt x="24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0"/>
                    <a:pt x="193" y="37"/>
                    <a:pt x="193" y="68"/>
                  </a:cubicBezTo>
                  <a:cubicBezTo>
                    <a:pt x="193" y="99"/>
                    <a:pt x="174" y="122"/>
                    <a:pt x="142" y="132"/>
                  </a:cubicBezTo>
                  <a:cubicBezTo>
                    <a:pt x="180" y="186"/>
                    <a:pt x="180" y="186"/>
                    <a:pt x="180" y="186"/>
                  </a:cubicBezTo>
                  <a:cubicBezTo>
                    <a:pt x="196" y="209"/>
                    <a:pt x="206" y="225"/>
                    <a:pt x="234" y="227"/>
                  </a:cubicBezTo>
                  <a:cubicBezTo>
                    <a:pt x="241" y="227"/>
                    <a:pt x="241" y="227"/>
                    <a:pt x="241" y="227"/>
                  </a:cubicBezTo>
                  <a:lnTo>
                    <a:pt x="241" y="249"/>
                  </a:lnTo>
                  <a:close/>
                  <a:moveTo>
                    <a:pt x="177" y="233"/>
                  </a:moveTo>
                  <a:cubicBezTo>
                    <a:pt x="201" y="233"/>
                    <a:pt x="201" y="233"/>
                    <a:pt x="201" y="233"/>
                  </a:cubicBezTo>
                  <a:cubicBezTo>
                    <a:pt x="187" y="224"/>
                    <a:pt x="177" y="211"/>
                    <a:pt x="167" y="196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2" y="125"/>
                    <a:pt x="107" y="126"/>
                    <a:pt x="102" y="127"/>
                  </a:cubicBezTo>
                  <a:lnTo>
                    <a:pt x="177" y="233"/>
                  </a:lnTo>
                  <a:close/>
                  <a:moveTo>
                    <a:pt x="41" y="233"/>
                  </a:moveTo>
                  <a:cubicBezTo>
                    <a:pt x="71" y="233"/>
                    <a:pt x="71" y="233"/>
                    <a:pt x="71" y="233"/>
                  </a:cubicBezTo>
                  <a:cubicBezTo>
                    <a:pt x="65" y="225"/>
                    <a:pt x="64" y="213"/>
                    <a:pt x="64" y="196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8" y="23"/>
                    <a:pt x="48" y="35"/>
                    <a:pt x="48" y="52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213"/>
                    <a:pt x="48" y="225"/>
                    <a:pt x="41" y="233"/>
                  </a:cubicBezTo>
                  <a:close/>
                  <a:moveTo>
                    <a:pt x="122" y="16"/>
                  </a:moveTo>
                  <a:cubicBezTo>
                    <a:pt x="142" y="25"/>
                    <a:pt x="155" y="45"/>
                    <a:pt x="155" y="70"/>
                  </a:cubicBezTo>
                  <a:cubicBezTo>
                    <a:pt x="155" y="94"/>
                    <a:pt x="143" y="111"/>
                    <a:pt x="122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42" y="116"/>
                    <a:pt x="177" y="105"/>
                    <a:pt x="177" y="68"/>
                  </a:cubicBezTo>
                  <a:cubicBezTo>
                    <a:pt x="177" y="57"/>
                    <a:pt x="173" y="22"/>
                    <a:pt x="122" y="16"/>
                  </a:cubicBezTo>
                  <a:close/>
                  <a:moveTo>
                    <a:pt x="80" y="30"/>
                  </a:moveTo>
                  <a:cubicBezTo>
                    <a:pt x="80" y="113"/>
                    <a:pt x="80" y="113"/>
                    <a:pt x="80" y="113"/>
                  </a:cubicBezTo>
                  <a:cubicBezTo>
                    <a:pt x="102" y="113"/>
                    <a:pt x="139" y="107"/>
                    <a:pt x="139" y="70"/>
                  </a:cubicBezTo>
                  <a:cubicBezTo>
                    <a:pt x="139" y="45"/>
                    <a:pt x="123" y="28"/>
                    <a:pt x="100" y="28"/>
                  </a:cubicBezTo>
                  <a:cubicBezTo>
                    <a:pt x="94" y="28"/>
                    <a:pt x="87" y="29"/>
                    <a:pt x="80" y="30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BD5E18E-7E25-534B-768B-C9BE332B3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-929353" y="2760242"/>
              <a:ext cx="233997" cy="186725"/>
            </a:xfrm>
            <a:custGeom>
              <a:avLst/>
              <a:gdLst>
                <a:gd name="T0" fmla="*/ 48 w 292"/>
                <a:gd name="T1" fmla="*/ 38 h 233"/>
                <a:gd name="T2" fmla="*/ 47 w 292"/>
                <a:gd name="T3" fmla="*/ 38 h 233"/>
                <a:gd name="T4" fmla="*/ 47 w 292"/>
                <a:gd name="T5" fmla="*/ 188 h 233"/>
                <a:gd name="T6" fmla="*/ 79 w 292"/>
                <a:gd name="T7" fmla="*/ 227 h 233"/>
                <a:gd name="T8" fmla="*/ 79 w 292"/>
                <a:gd name="T9" fmla="*/ 233 h 233"/>
                <a:gd name="T10" fmla="*/ 0 w 292"/>
                <a:gd name="T11" fmla="*/ 233 h 233"/>
                <a:gd name="T12" fmla="*/ 0 w 292"/>
                <a:gd name="T13" fmla="*/ 227 h 233"/>
                <a:gd name="T14" fmla="*/ 32 w 292"/>
                <a:gd name="T15" fmla="*/ 188 h 233"/>
                <a:gd name="T16" fmla="*/ 32 w 292"/>
                <a:gd name="T17" fmla="*/ 44 h 233"/>
                <a:gd name="T18" fmla="*/ 0 w 292"/>
                <a:gd name="T19" fmla="*/ 6 h 233"/>
                <a:gd name="T20" fmla="*/ 0 w 292"/>
                <a:gd name="T21" fmla="*/ 0 h 233"/>
                <a:gd name="T22" fmla="*/ 65 w 292"/>
                <a:gd name="T23" fmla="*/ 0 h 233"/>
                <a:gd name="T24" fmla="*/ 147 w 292"/>
                <a:gd name="T25" fmla="*/ 182 h 233"/>
                <a:gd name="T26" fmla="*/ 228 w 292"/>
                <a:gd name="T27" fmla="*/ 0 h 233"/>
                <a:gd name="T28" fmla="*/ 292 w 292"/>
                <a:gd name="T29" fmla="*/ 0 h 233"/>
                <a:gd name="T30" fmla="*/ 292 w 292"/>
                <a:gd name="T31" fmla="*/ 6 h 233"/>
                <a:gd name="T32" fmla="*/ 260 w 292"/>
                <a:gd name="T33" fmla="*/ 44 h 233"/>
                <a:gd name="T34" fmla="*/ 260 w 292"/>
                <a:gd name="T35" fmla="*/ 188 h 233"/>
                <a:gd name="T36" fmla="*/ 292 w 292"/>
                <a:gd name="T37" fmla="*/ 227 h 233"/>
                <a:gd name="T38" fmla="*/ 292 w 292"/>
                <a:gd name="T39" fmla="*/ 233 h 233"/>
                <a:gd name="T40" fmla="*/ 195 w 292"/>
                <a:gd name="T41" fmla="*/ 233 h 233"/>
                <a:gd name="T42" fmla="*/ 195 w 292"/>
                <a:gd name="T43" fmla="*/ 227 h 233"/>
                <a:gd name="T44" fmla="*/ 228 w 292"/>
                <a:gd name="T45" fmla="*/ 188 h 233"/>
                <a:gd name="T46" fmla="*/ 228 w 292"/>
                <a:gd name="T47" fmla="*/ 38 h 233"/>
                <a:gd name="T48" fmla="*/ 227 w 292"/>
                <a:gd name="T49" fmla="*/ 38 h 233"/>
                <a:gd name="T50" fmla="*/ 140 w 292"/>
                <a:gd name="T51" fmla="*/ 233 h 233"/>
                <a:gd name="T52" fmla="*/ 135 w 292"/>
                <a:gd name="T53" fmla="*/ 233 h 233"/>
                <a:gd name="T54" fmla="*/ 48 w 292"/>
                <a:gd name="T55" fmla="*/ 38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233">
                  <a:moveTo>
                    <a:pt x="48" y="38"/>
                  </a:moveTo>
                  <a:cubicBezTo>
                    <a:pt x="47" y="38"/>
                    <a:pt x="47" y="38"/>
                    <a:pt x="47" y="3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218"/>
                    <a:pt x="47" y="227"/>
                    <a:pt x="79" y="227"/>
                  </a:cubicBezTo>
                  <a:cubicBezTo>
                    <a:pt x="79" y="233"/>
                    <a:pt x="79" y="233"/>
                    <a:pt x="79" y="23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32" y="227"/>
                    <a:pt x="32" y="218"/>
                    <a:pt x="32" y="18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16"/>
                    <a:pt x="29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147" y="182"/>
                    <a:pt x="147" y="182"/>
                    <a:pt x="147" y="182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6"/>
                    <a:pt x="292" y="6"/>
                    <a:pt x="292" y="6"/>
                  </a:cubicBezTo>
                  <a:cubicBezTo>
                    <a:pt x="260" y="6"/>
                    <a:pt x="260" y="15"/>
                    <a:pt x="260" y="44"/>
                  </a:cubicBezTo>
                  <a:cubicBezTo>
                    <a:pt x="260" y="188"/>
                    <a:pt x="260" y="188"/>
                    <a:pt x="260" y="188"/>
                  </a:cubicBezTo>
                  <a:cubicBezTo>
                    <a:pt x="260" y="218"/>
                    <a:pt x="260" y="227"/>
                    <a:pt x="292" y="227"/>
                  </a:cubicBezTo>
                  <a:cubicBezTo>
                    <a:pt x="292" y="233"/>
                    <a:pt x="292" y="233"/>
                    <a:pt x="292" y="233"/>
                  </a:cubicBezTo>
                  <a:cubicBezTo>
                    <a:pt x="195" y="233"/>
                    <a:pt x="195" y="233"/>
                    <a:pt x="195" y="233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228" y="227"/>
                    <a:pt x="228" y="218"/>
                    <a:pt x="228" y="18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7" y="38"/>
                    <a:pt x="227" y="38"/>
                    <a:pt x="227" y="38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35" y="233"/>
                    <a:pt x="135" y="233"/>
                    <a:pt x="135" y="233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E4AB912D-2014-253F-E1D5-3B3C6DF590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35769" y="2753827"/>
              <a:ext cx="246828" cy="199556"/>
            </a:xfrm>
            <a:custGeom>
              <a:avLst/>
              <a:gdLst>
                <a:gd name="T0" fmla="*/ 308 w 308"/>
                <a:gd name="T1" fmla="*/ 249 h 249"/>
                <a:gd name="T2" fmla="*/ 195 w 308"/>
                <a:gd name="T3" fmla="*/ 249 h 249"/>
                <a:gd name="T4" fmla="*/ 195 w 308"/>
                <a:gd name="T5" fmla="*/ 227 h 249"/>
                <a:gd name="T6" fmla="*/ 203 w 308"/>
                <a:gd name="T7" fmla="*/ 227 h 249"/>
                <a:gd name="T8" fmla="*/ 225 w 308"/>
                <a:gd name="T9" fmla="*/ 222 h 249"/>
                <a:gd name="T10" fmla="*/ 228 w 308"/>
                <a:gd name="T11" fmla="*/ 196 h 249"/>
                <a:gd name="T12" fmla="*/ 228 w 308"/>
                <a:gd name="T13" fmla="*/ 82 h 249"/>
                <a:gd name="T14" fmla="*/ 153 w 308"/>
                <a:gd name="T15" fmla="*/ 249 h 249"/>
                <a:gd name="T16" fmla="*/ 138 w 308"/>
                <a:gd name="T17" fmla="*/ 249 h 249"/>
                <a:gd name="T18" fmla="*/ 63 w 308"/>
                <a:gd name="T19" fmla="*/ 82 h 249"/>
                <a:gd name="T20" fmla="*/ 63 w 308"/>
                <a:gd name="T21" fmla="*/ 196 h 249"/>
                <a:gd name="T22" fmla="*/ 66 w 308"/>
                <a:gd name="T23" fmla="*/ 222 h 249"/>
                <a:gd name="T24" fmla="*/ 87 w 308"/>
                <a:gd name="T25" fmla="*/ 227 h 249"/>
                <a:gd name="T26" fmla="*/ 95 w 308"/>
                <a:gd name="T27" fmla="*/ 227 h 249"/>
                <a:gd name="T28" fmla="*/ 95 w 308"/>
                <a:gd name="T29" fmla="*/ 249 h 249"/>
                <a:gd name="T30" fmla="*/ 0 w 308"/>
                <a:gd name="T31" fmla="*/ 249 h 249"/>
                <a:gd name="T32" fmla="*/ 0 w 308"/>
                <a:gd name="T33" fmla="*/ 227 h 249"/>
                <a:gd name="T34" fmla="*/ 8 w 308"/>
                <a:gd name="T35" fmla="*/ 227 h 249"/>
                <a:gd name="T36" fmla="*/ 30 w 308"/>
                <a:gd name="T37" fmla="*/ 222 h 249"/>
                <a:gd name="T38" fmla="*/ 32 w 308"/>
                <a:gd name="T39" fmla="*/ 196 h 249"/>
                <a:gd name="T40" fmla="*/ 32 w 308"/>
                <a:gd name="T41" fmla="*/ 52 h 249"/>
                <a:gd name="T42" fmla="*/ 8 w 308"/>
                <a:gd name="T43" fmla="*/ 22 h 249"/>
                <a:gd name="T44" fmla="*/ 0 w 308"/>
                <a:gd name="T45" fmla="*/ 22 h 249"/>
                <a:gd name="T46" fmla="*/ 0 w 308"/>
                <a:gd name="T47" fmla="*/ 0 h 249"/>
                <a:gd name="T48" fmla="*/ 78 w 308"/>
                <a:gd name="T49" fmla="*/ 0 h 249"/>
                <a:gd name="T50" fmla="*/ 155 w 308"/>
                <a:gd name="T51" fmla="*/ 171 h 249"/>
                <a:gd name="T52" fmla="*/ 231 w 308"/>
                <a:gd name="T53" fmla="*/ 0 h 249"/>
                <a:gd name="T54" fmla="*/ 308 w 308"/>
                <a:gd name="T55" fmla="*/ 0 h 249"/>
                <a:gd name="T56" fmla="*/ 308 w 308"/>
                <a:gd name="T57" fmla="*/ 22 h 249"/>
                <a:gd name="T58" fmla="*/ 300 w 308"/>
                <a:gd name="T59" fmla="*/ 22 h 249"/>
                <a:gd name="T60" fmla="*/ 278 w 308"/>
                <a:gd name="T61" fmla="*/ 27 h 249"/>
                <a:gd name="T62" fmla="*/ 276 w 308"/>
                <a:gd name="T63" fmla="*/ 52 h 249"/>
                <a:gd name="T64" fmla="*/ 276 w 308"/>
                <a:gd name="T65" fmla="*/ 196 h 249"/>
                <a:gd name="T66" fmla="*/ 279 w 308"/>
                <a:gd name="T67" fmla="*/ 222 h 249"/>
                <a:gd name="T68" fmla="*/ 300 w 308"/>
                <a:gd name="T69" fmla="*/ 227 h 249"/>
                <a:gd name="T70" fmla="*/ 308 w 308"/>
                <a:gd name="T71" fmla="*/ 227 h 249"/>
                <a:gd name="T72" fmla="*/ 308 w 308"/>
                <a:gd name="T73" fmla="*/ 249 h 249"/>
                <a:gd name="T74" fmla="*/ 237 w 308"/>
                <a:gd name="T75" fmla="*/ 233 h 249"/>
                <a:gd name="T76" fmla="*/ 267 w 308"/>
                <a:gd name="T77" fmla="*/ 233 h 249"/>
                <a:gd name="T78" fmla="*/ 260 w 308"/>
                <a:gd name="T79" fmla="*/ 196 h 249"/>
                <a:gd name="T80" fmla="*/ 260 w 308"/>
                <a:gd name="T81" fmla="*/ 52 h 249"/>
                <a:gd name="T82" fmla="*/ 267 w 308"/>
                <a:gd name="T83" fmla="*/ 16 h 249"/>
                <a:gd name="T84" fmla="*/ 241 w 308"/>
                <a:gd name="T85" fmla="*/ 16 h 249"/>
                <a:gd name="T86" fmla="*/ 231 w 308"/>
                <a:gd name="T87" fmla="*/ 38 h 249"/>
                <a:gd name="T88" fmla="*/ 244 w 308"/>
                <a:gd name="T89" fmla="*/ 38 h 249"/>
                <a:gd name="T90" fmla="*/ 244 w 308"/>
                <a:gd name="T91" fmla="*/ 196 h 249"/>
                <a:gd name="T92" fmla="*/ 237 w 308"/>
                <a:gd name="T93" fmla="*/ 233 h 249"/>
                <a:gd name="T94" fmla="*/ 41 w 308"/>
                <a:gd name="T95" fmla="*/ 233 h 249"/>
                <a:gd name="T96" fmla="*/ 54 w 308"/>
                <a:gd name="T97" fmla="*/ 233 h 249"/>
                <a:gd name="T98" fmla="*/ 48 w 308"/>
                <a:gd name="T99" fmla="*/ 215 h 249"/>
                <a:gd name="T100" fmla="*/ 41 w 308"/>
                <a:gd name="T101" fmla="*/ 233 h 249"/>
                <a:gd name="T102" fmla="*/ 48 w 308"/>
                <a:gd name="T103" fmla="*/ 38 h 249"/>
                <a:gd name="T104" fmla="*/ 61 w 308"/>
                <a:gd name="T105" fmla="*/ 38 h 249"/>
                <a:gd name="T106" fmla="*/ 146 w 308"/>
                <a:gd name="T107" fmla="*/ 228 h 249"/>
                <a:gd name="T108" fmla="*/ 154 w 308"/>
                <a:gd name="T109" fmla="*/ 208 h 249"/>
                <a:gd name="T110" fmla="*/ 67 w 308"/>
                <a:gd name="T111" fmla="*/ 16 h 249"/>
                <a:gd name="T112" fmla="*/ 40 w 308"/>
                <a:gd name="T113" fmla="*/ 16 h 249"/>
                <a:gd name="T114" fmla="*/ 48 w 308"/>
                <a:gd name="T115" fmla="*/ 3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8" h="249">
                  <a:moveTo>
                    <a:pt x="308" y="249"/>
                  </a:moveTo>
                  <a:cubicBezTo>
                    <a:pt x="195" y="249"/>
                    <a:pt x="195" y="249"/>
                    <a:pt x="195" y="249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203" y="227"/>
                    <a:pt x="203" y="227"/>
                    <a:pt x="203" y="227"/>
                  </a:cubicBezTo>
                  <a:cubicBezTo>
                    <a:pt x="220" y="227"/>
                    <a:pt x="224" y="224"/>
                    <a:pt x="225" y="222"/>
                  </a:cubicBezTo>
                  <a:cubicBezTo>
                    <a:pt x="228" y="218"/>
                    <a:pt x="228" y="209"/>
                    <a:pt x="228" y="196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153" y="249"/>
                    <a:pt x="153" y="249"/>
                    <a:pt x="153" y="249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209"/>
                    <a:pt x="63" y="218"/>
                    <a:pt x="66" y="222"/>
                  </a:cubicBezTo>
                  <a:cubicBezTo>
                    <a:pt x="67" y="224"/>
                    <a:pt x="71" y="227"/>
                    <a:pt x="87" y="227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5" y="249"/>
                    <a:pt x="95" y="249"/>
                    <a:pt x="95" y="2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30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25"/>
                    <a:pt x="30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55" y="171"/>
                    <a:pt x="155" y="171"/>
                    <a:pt x="155" y="171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284" y="22"/>
                    <a:pt x="280" y="24"/>
                    <a:pt x="278" y="27"/>
                  </a:cubicBezTo>
                  <a:cubicBezTo>
                    <a:pt x="276" y="30"/>
                    <a:pt x="276" y="40"/>
                    <a:pt x="276" y="52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6" y="209"/>
                    <a:pt x="276" y="218"/>
                    <a:pt x="279" y="222"/>
                  </a:cubicBezTo>
                  <a:cubicBezTo>
                    <a:pt x="280" y="224"/>
                    <a:pt x="284" y="227"/>
                    <a:pt x="300" y="227"/>
                  </a:cubicBezTo>
                  <a:cubicBezTo>
                    <a:pt x="308" y="227"/>
                    <a:pt x="308" y="227"/>
                    <a:pt x="308" y="227"/>
                  </a:cubicBezTo>
                  <a:lnTo>
                    <a:pt x="308" y="249"/>
                  </a:lnTo>
                  <a:close/>
                  <a:moveTo>
                    <a:pt x="237" y="233"/>
                  </a:moveTo>
                  <a:cubicBezTo>
                    <a:pt x="267" y="233"/>
                    <a:pt x="267" y="233"/>
                    <a:pt x="267" y="233"/>
                  </a:cubicBezTo>
                  <a:cubicBezTo>
                    <a:pt x="260" y="225"/>
                    <a:pt x="260" y="213"/>
                    <a:pt x="260" y="196"/>
                  </a:cubicBezTo>
                  <a:cubicBezTo>
                    <a:pt x="260" y="52"/>
                    <a:pt x="260" y="52"/>
                    <a:pt x="260" y="52"/>
                  </a:cubicBezTo>
                  <a:cubicBezTo>
                    <a:pt x="260" y="35"/>
                    <a:pt x="260" y="23"/>
                    <a:pt x="267" y="16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1" y="38"/>
                    <a:pt x="231" y="38"/>
                    <a:pt x="231" y="38"/>
                  </a:cubicBezTo>
                  <a:cubicBezTo>
                    <a:pt x="244" y="38"/>
                    <a:pt x="244" y="38"/>
                    <a:pt x="244" y="38"/>
                  </a:cubicBezTo>
                  <a:cubicBezTo>
                    <a:pt x="244" y="196"/>
                    <a:pt x="244" y="196"/>
                    <a:pt x="244" y="196"/>
                  </a:cubicBezTo>
                  <a:cubicBezTo>
                    <a:pt x="244" y="213"/>
                    <a:pt x="243" y="225"/>
                    <a:pt x="237" y="233"/>
                  </a:cubicBezTo>
                  <a:close/>
                  <a:moveTo>
                    <a:pt x="41" y="233"/>
                  </a:moveTo>
                  <a:cubicBezTo>
                    <a:pt x="54" y="233"/>
                    <a:pt x="54" y="233"/>
                    <a:pt x="54" y="233"/>
                  </a:cubicBezTo>
                  <a:cubicBezTo>
                    <a:pt x="50" y="229"/>
                    <a:pt x="49" y="222"/>
                    <a:pt x="48" y="215"/>
                  </a:cubicBezTo>
                  <a:cubicBezTo>
                    <a:pt x="47" y="222"/>
                    <a:pt x="45" y="229"/>
                    <a:pt x="41" y="233"/>
                  </a:cubicBezTo>
                  <a:close/>
                  <a:moveTo>
                    <a:pt x="48" y="38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146" y="228"/>
                    <a:pt x="146" y="228"/>
                    <a:pt x="146" y="228"/>
                  </a:cubicBezTo>
                  <a:cubicBezTo>
                    <a:pt x="154" y="208"/>
                    <a:pt x="154" y="208"/>
                    <a:pt x="154" y="208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5" y="21"/>
                    <a:pt x="47" y="29"/>
                    <a:pt x="48" y="38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A8E2B3A0-5079-25DD-8778-BB137BCA4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201" y="2760242"/>
              <a:ext cx="77661" cy="186725"/>
            </a:xfrm>
            <a:custGeom>
              <a:avLst/>
              <a:gdLst>
                <a:gd name="T0" fmla="*/ 65 w 97"/>
                <a:gd name="T1" fmla="*/ 188 h 233"/>
                <a:gd name="T2" fmla="*/ 97 w 97"/>
                <a:gd name="T3" fmla="*/ 227 h 233"/>
                <a:gd name="T4" fmla="*/ 97 w 97"/>
                <a:gd name="T5" fmla="*/ 233 h 233"/>
                <a:gd name="T6" fmla="*/ 0 w 97"/>
                <a:gd name="T7" fmla="*/ 233 h 233"/>
                <a:gd name="T8" fmla="*/ 0 w 97"/>
                <a:gd name="T9" fmla="*/ 227 h 233"/>
                <a:gd name="T10" fmla="*/ 32 w 97"/>
                <a:gd name="T11" fmla="*/ 188 h 233"/>
                <a:gd name="T12" fmla="*/ 32 w 97"/>
                <a:gd name="T13" fmla="*/ 44 h 233"/>
                <a:gd name="T14" fmla="*/ 0 w 97"/>
                <a:gd name="T15" fmla="*/ 6 h 233"/>
                <a:gd name="T16" fmla="*/ 0 w 97"/>
                <a:gd name="T17" fmla="*/ 0 h 233"/>
                <a:gd name="T18" fmla="*/ 97 w 97"/>
                <a:gd name="T19" fmla="*/ 0 h 233"/>
                <a:gd name="T20" fmla="*/ 97 w 97"/>
                <a:gd name="T21" fmla="*/ 6 h 233"/>
                <a:gd name="T22" fmla="*/ 65 w 97"/>
                <a:gd name="T23" fmla="*/ 44 h 233"/>
                <a:gd name="T24" fmla="*/ 65 w 97"/>
                <a:gd name="T25" fmla="*/ 188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233">
                  <a:moveTo>
                    <a:pt x="65" y="188"/>
                  </a:moveTo>
                  <a:cubicBezTo>
                    <a:pt x="65" y="218"/>
                    <a:pt x="65" y="227"/>
                    <a:pt x="97" y="227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32" y="227"/>
                    <a:pt x="32" y="218"/>
                    <a:pt x="32" y="18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15"/>
                    <a:pt x="32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65" y="6"/>
                    <a:pt x="65" y="15"/>
                    <a:pt x="65" y="44"/>
                  </a:cubicBezTo>
                  <a:lnTo>
                    <a:pt x="65" y="188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134D3AD-5677-5887-458C-F610D88154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89616" y="2753827"/>
              <a:ext cx="90492" cy="199556"/>
            </a:xfrm>
            <a:custGeom>
              <a:avLst/>
              <a:gdLst>
                <a:gd name="T0" fmla="*/ 113 w 113"/>
                <a:gd name="T1" fmla="*/ 249 h 249"/>
                <a:gd name="T2" fmla="*/ 0 w 113"/>
                <a:gd name="T3" fmla="*/ 249 h 249"/>
                <a:gd name="T4" fmla="*/ 0 w 113"/>
                <a:gd name="T5" fmla="*/ 227 h 249"/>
                <a:gd name="T6" fmla="*/ 8 w 113"/>
                <a:gd name="T7" fmla="*/ 227 h 249"/>
                <a:gd name="T8" fmla="*/ 30 w 113"/>
                <a:gd name="T9" fmla="*/ 222 h 249"/>
                <a:gd name="T10" fmla="*/ 32 w 113"/>
                <a:gd name="T11" fmla="*/ 196 h 249"/>
                <a:gd name="T12" fmla="*/ 32 w 113"/>
                <a:gd name="T13" fmla="*/ 52 h 249"/>
                <a:gd name="T14" fmla="*/ 30 w 113"/>
                <a:gd name="T15" fmla="*/ 27 h 249"/>
                <a:gd name="T16" fmla="*/ 8 w 113"/>
                <a:gd name="T17" fmla="*/ 22 h 249"/>
                <a:gd name="T18" fmla="*/ 0 w 113"/>
                <a:gd name="T19" fmla="*/ 22 h 249"/>
                <a:gd name="T20" fmla="*/ 0 w 113"/>
                <a:gd name="T21" fmla="*/ 0 h 249"/>
                <a:gd name="T22" fmla="*/ 113 w 113"/>
                <a:gd name="T23" fmla="*/ 0 h 249"/>
                <a:gd name="T24" fmla="*/ 113 w 113"/>
                <a:gd name="T25" fmla="*/ 22 h 249"/>
                <a:gd name="T26" fmla="*/ 105 w 113"/>
                <a:gd name="T27" fmla="*/ 22 h 249"/>
                <a:gd name="T28" fmla="*/ 83 w 113"/>
                <a:gd name="T29" fmla="*/ 27 h 249"/>
                <a:gd name="T30" fmla="*/ 81 w 113"/>
                <a:gd name="T31" fmla="*/ 52 h 249"/>
                <a:gd name="T32" fmla="*/ 81 w 113"/>
                <a:gd name="T33" fmla="*/ 196 h 249"/>
                <a:gd name="T34" fmla="*/ 83 w 113"/>
                <a:gd name="T35" fmla="*/ 222 h 249"/>
                <a:gd name="T36" fmla="*/ 105 w 113"/>
                <a:gd name="T37" fmla="*/ 227 h 249"/>
                <a:gd name="T38" fmla="*/ 113 w 113"/>
                <a:gd name="T39" fmla="*/ 227 h 249"/>
                <a:gd name="T40" fmla="*/ 113 w 113"/>
                <a:gd name="T41" fmla="*/ 249 h 249"/>
                <a:gd name="T42" fmla="*/ 41 w 113"/>
                <a:gd name="T43" fmla="*/ 233 h 249"/>
                <a:gd name="T44" fmla="*/ 72 w 113"/>
                <a:gd name="T45" fmla="*/ 233 h 249"/>
                <a:gd name="T46" fmla="*/ 65 w 113"/>
                <a:gd name="T47" fmla="*/ 196 h 249"/>
                <a:gd name="T48" fmla="*/ 65 w 113"/>
                <a:gd name="T49" fmla="*/ 52 h 249"/>
                <a:gd name="T50" fmla="*/ 72 w 113"/>
                <a:gd name="T51" fmla="*/ 16 h 249"/>
                <a:gd name="T52" fmla="*/ 41 w 113"/>
                <a:gd name="T53" fmla="*/ 16 h 249"/>
                <a:gd name="T54" fmla="*/ 48 w 113"/>
                <a:gd name="T55" fmla="*/ 52 h 249"/>
                <a:gd name="T56" fmla="*/ 48 w 113"/>
                <a:gd name="T57" fmla="*/ 196 h 249"/>
                <a:gd name="T58" fmla="*/ 41 w 113"/>
                <a:gd name="T59" fmla="*/ 23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3" h="249">
                  <a:moveTo>
                    <a:pt x="113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30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40"/>
                    <a:pt x="32" y="30"/>
                    <a:pt x="30" y="27"/>
                  </a:cubicBezTo>
                  <a:cubicBezTo>
                    <a:pt x="28" y="24"/>
                    <a:pt x="24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88" y="22"/>
                    <a:pt x="85" y="24"/>
                    <a:pt x="83" y="27"/>
                  </a:cubicBezTo>
                  <a:cubicBezTo>
                    <a:pt x="81" y="30"/>
                    <a:pt x="81" y="40"/>
                    <a:pt x="81" y="52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9"/>
                    <a:pt x="81" y="218"/>
                    <a:pt x="83" y="222"/>
                  </a:cubicBezTo>
                  <a:cubicBezTo>
                    <a:pt x="85" y="224"/>
                    <a:pt x="88" y="227"/>
                    <a:pt x="105" y="227"/>
                  </a:cubicBezTo>
                  <a:cubicBezTo>
                    <a:pt x="113" y="227"/>
                    <a:pt x="113" y="227"/>
                    <a:pt x="113" y="227"/>
                  </a:cubicBezTo>
                  <a:lnTo>
                    <a:pt x="113" y="249"/>
                  </a:lnTo>
                  <a:close/>
                  <a:moveTo>
                    <a:pt x="41" y="233"/>
                  </a:moveTo>
                  <a:cubicBezTo>
                    <a:pt x="72" y="233"/>
                    <a:pt x="72" y="233"/>
                    <a:pt x="72" y="233"/>
                  </a:cubicBezTo>
                  <a:cubicBezTo>
                    <a:pt x="65" y="225"/>
                    <a:pt x="65" y="213"/>
                    <a:pt x="65" y="19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35"/>
                    <a:pt x="65" y="23"/>
                    <a:pt x="7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8" y="23"/>
                    <a:pt x="48" y="35"/>
                    <a:pt x="48" y="52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213"/>
                    <a:pt x="48" y="225"/>
                    <a:pt x="41" y="233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5256E635-63C3-10A0-699C-F13EAE5A0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8656" y="2755515"/>
              <a:ext cx="163426" cy="195504"/>
            </a:xfrm>
            <a:custGeom>
              <a:avLst/>
              <a:gdLst>
                <a:gd name="T0" fmla="*/ 199 w 204"/>
                <a:gd name="T1" fmla="*/ 80 h 244"/>
                <a:gd name="T2" fmla="*/ 194 w 204"/>
                <a:gd name="T3" fmla="*/ 80 h 244"/>
                <a:gd name="T4" fmla="*/ 118 w 204"/>
                <a:gd name="T5" fmla="*/ 13 h 244"/>
                <a:gd name="T6" fmla="*/ 39 w 204"/>
                <a:gd name="T7" fmla="*/ 127 h 244"/>
                <a:gd name="T8" fmla="*/ 123 w 204"/>
                <a:gd name="T9" fmla="*/ 229 h 244"/>
                <a:gd name="T10" fmla="*/ 199 w 204"/>
                <a:gd name="T11" fmla="*/ 181 h 244"/>
                <a:gd name="T12" fmla="*/ 204 w 204"/>
                <a:gd name="T13" fmla="*/ 184 h 244"/>
                <a:gd name="T14" fmla="*/ 110 w 204"/>
                <a:gd name="T15" fmla="*/ 244 h 244"/>
                <a:gd name="T16" fmla="*/ 0 w 204"/>
                <a:gd name="T17" fmla="*/ 127 h 244"/>
                <a:gd name="T18" fmla="*/ 116 w 204"/>
                <a:gd name="T19" fmla="*/ 1 h 244"/>
                <a:gd name="T20" fmla="*/ 165 w 204"/>
                <a:gd name="T21" fmla="*/ 13 h 244"/>
                <a:gd name="T22" fmla="*/ 175 w 204"/>
                <a:gd name="T23" fmla="*/ 17 h 244"/>
                <a:gd name="T24" fmla="*/ 188 w 204"/>
                <a:gd name="T25" fmla="*/ 0 h 244"/>
                <a:gd name="T26" fmla="*/ 194 w 204"/>
                <a:gd name="T27" fmla="*/ 0 h 244"/>
                <a:gd name="T28" fmla="*/ 199 w 204"/>
                <a:gd name="T29" fmla="*/ 8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4" h="244">
                  <a:moveTo>
                    <a:pt x="199" y="80"/>
                  </a:moveTo>
                  <a:cubicBezTo>
                    <a:pt x="194" y="80"/>
                    <a:pt x="194" y="80"/>
                    <a:pt x="194" y="80"/>
                  </a:cubicBezTo>
                  <a:cubicBezTo>
                    <a:pt x="183" y="40"/>
                    <a:pt x="160" y="13"/>
                    <a:pt x="118" y="13"/>
                  </a:cubicBezTo>
                  <a:cubicBezTo>
                    <a:pt x="72" y="13"/>
                    <a:pt x="39" y="49"/>
                    <a:pt x="39" y="127"/>
                  </a:cubicBezTo>
                  <a:cubicBezTo>
                    <a:pt x="39" y="205"/>
                    <a:pt x="84" y="229"/>
                    <a:pt x="123" y="229"/>
                  </a:cubicBezTo>
                  <a:cubicBezTo>
                    <a:pt x="160" y="229"/>
                    <a:pt x="178" y="212"/>
                    <a:pt x="199" y="181"/>
                  </a:cubicBezTo>
                  <a:cubicBezTo>
                    <a:pt x="204" y="184"/>
                    <a:pt x="204" y="184"/>
                    <a:pt x="204" y="184"/>
                  </a:cubicBezTo>
                  <a:cubicBezTo>
                    <a:pt x="183" y="224"/>
                    <a:pt x="155" y="244"/>
                    <a:pt x="110" y="244"/>
                  </a:cubicBezTo>
                  <a:cubicBezTo>
                    <a:pt x="45" y="244"/>
                    <a:pt x="0" y="193"/>
                    <a:pt x="0" y="127"/>
                  </a:cubicBezTo>
                  <a:cubicBezTo>
                    <a:pt x="0" y="58"/>
                    <a:pt x="47" y="1"/>
                    <a:pt x="116" y="1"/>
                  </a:cubicBezTo>
                  <a:cubicBezTo>
                    <a:pt x="134" y="1"/>
                    <a:pt x="149" y="5"/>
                    <a:pt x="165" y="13"/>
                  </a:cubicBezTo>
                  <a:cubicBezTo>
                    <a:pt x="168" y="14"/>
                    <a:pt x="171" y="17"/>
                    <a:pt x="175" y="17"/>
                  </a:cubicBezTo>
                  <a:cubicBezTo>
                    <a:pt x="182" y="17"/>
                    <a:pt x="187" y="8"/>
                    <a:pt x="188" y="0"/>
                  </a:cubicBezTo>
                  <a:cubicBezTo>
                    <a:pt x="194" y="0"/>
                    <a:pt x="194" y="0"/>
                    <a:pt x="194" y="0"/>
                  </a:cubicBezTo>
                  <a:lnTo>
                    <a:pt x="199" y="80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6C0255C9-A124-6C69-43FE-FB8FCDDAA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95072" y="2749099"/>
              <a:ext cx="178621" cy="208335"/>
            </a:xfrm>
            <a:custGeom>
              <a:avLst/>
              <a:gdLst>
                <a:gd name="T0" fmla="*/ 118 w 223"/>
                <a:gd name="T1" fmla="*/ 260 h 260"/>
                <a:gd name="T2" fmla="*/ 0 w 223"/>
                <a:gd name="T3" fmla="*/ 135 h 260"/>
                <a:gd name="T4" fmla="*/ 124 w 223"/>
                <a:gd name="T5" fmla="*/ 1 h 260"/>
                <a:gd name="T6" fmla="*/ 176 w 223"/>
                <a:gd name="T7" fmla="*/ 14 h 260"/>
                <a:gd name="T8" fmla="*/ 177 w 223"/>
                <a:gd name="T9" fmla="*/ 14 h 260"/>
                <a:gd name="T10" fmla="*/ 183 w 223"/>
                <a:gd name="T11" fmla="*/ 17 h 260"/>
                <a:gd name="T12" fmla="*/ 188 w 223"/>
                <a:gd name="T13" fmla="*/ 7 h 260"/>
                <a:gd name="T14" fmla="*/ 189 w 223"/>
                <a:gd name="T15" fmla="*/ 0 h 260"/>
                <a:gd name="T16" fmla="*/ 209 w 223"/>
                <a:gd name="T17" fmla="*/ 0 h 260"/>
                <a:gd name="T18" fmla="*/ 216 w 223"/>
                <a:gd name="T19" fmla="*/ 96 h 260"/>
                <a:gd name="T20" fmla="*/ 196 w 223"/>
                <a:gd name="T21" fmla="*/ 96 h 260"/>
                <a:gd name="T22" fmla="*/ 194 w 223"/>
                <a:gd name="T23" fmla="*/ 90 h 260"/>
                <a:gd name="T24" fmla="*/ 126 w 223"/>
                <a:gd name="T25" fmla="*/ 29 h 260"/>
                <a:gd name="T26" fmla="*/ 55 w 223"/>
                <a:gd name="T27" fmla="*/ 135 h 260"/>
                <a:gd name="T28" fmla="*/ 131 w 223"/>
                <a:gd name="T29" fmla="*/ 229 h 260"/>
                <a:gd name="T30" fmla="*/ 200 w 223"/>
                <a:gd name="T31" fmla="*/ 184 h 260"/>
                <a:gd name="T32" fmla="*/ 205 w 223"/>
                <a:gd name="T33" fmla="*/ 178 h 260"/>
                <a:gd name="T34" fmla="*/ 223 w 223"/>
                <a:gd name="T35" fmla="*/ 190 h 260"/>
                <a:gd name="T36" fmla="*/ 219 w 223"/>
                <a:gd name="T37" fmla="*/ 196 h 260"/>
                <a:gd name="T38" fmla="*/ 118 w 223"/>
                <a:gd name="T39" fmla="*/ 260 h 260"/>
                <a:gd name="T40" fmla="*/ 82 w 223"/>
                <a:gd name="T41" fmla="*/ 25 h 260"/>
                <a:gd name="T42" fmla="*/ 16 w 223"/>
                <a:gd name="T43" fmla="*/ 135 h 260"/>
                <a:gd name="T44" fmla="*/ 118 w 223"/>
                <a:gd name="T45" fmla="*/ 244 h 260"/>
                <a:gd name="T46" fmla="*/ 39 w 223"/>
                <a:gd name="T47" fmla="*/ 135 h 260"/>
                <a:gd name="T48" fmla="*/ 82 w 223"/>
                <a:gd name="T49" fmla="*/ 25 h 260"/>
                <a:gd name="T50" fmla="*/ 180 w 223"/>
                <a:gd name="T51" fmla="*/ 32 h 260"/>
                <a:gd name="T52" fmla="*/ 197 w 223"/>
                <a:gd name="T53" fmla="*/ 54 h 260"/>
                <a:gd name="T54" fmla="*/ 195 w 223"/>
                <a:gd name="T55" fmla="*/ 27 h 260"/>
                <a:gd name="T56" fmla="*/ 183 w 223"/>
                <a:gd name="T57" fmla="*/ 33 h 260"/>
                <a:gd name="T58" fmla="*/ 180 w 223"/>
                <a:gd name="T59" fmla="*/ 3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3" h="260">
                  <a:moveTo>
                    <a:pt x="118" y="260"/>
                  </a:moveTo>
                  <a:cubicBezTo>
                    <a:pt x="50" y="260"/>
                    <a:pt x="0" y="208"/>
                    <a:pt x="0" y="135"/>
                  </a:cubicBezTo>
                  <a:cubicBezTo>
                    <a:pt x="0" y="58"/>
                    <a:pt x="54" y="1"/>
                    <a:pt x="124" y="1"/>
                  </a:cubicBezTo>
                  <a:cubicBezTo>
                    <a:pt x="142" y="1"/>
                    <a:pt x="158" y="5"/>
                    <a:pt x="176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79" y="15"/>
                    <a:pt x="182" y="17"/>
                    <a:pt x="183" y="17"/>
                  </a:cubicBezTo>
                  <a:cubicBezTo>
                    <a:pt x="184" y="17"/>
                    <a:pt x="187" y="12"/>
                    <a:pt x="188" y="7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6" y="96"/>
                    <a:pt x="216" y="96"/>
                    <a:pt x="216" y="96"/>
                  </a:cubicBezTo>
                  <a:cubicBezTo>
                    <a:pt x="196" y="96"/>
                    <a:pt x="196" y="96"/>
                    <a:pt x="196" y="96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3" y="49"/>
                    <a:pt x="161" y="29"/>
                    <a:pt x="126" y="29"/>
                  </a:cubicBezTo>
                  <a:cubicBezTo>
                    <a:pt x="81" y="29"/>
                    <a:pt x="55" y="67"/>
                    <a:pt x="55" y="135"/>
                  </a:cubicBezTo>
                  <a:cubicBezTo>
                    <a:pt x="55" y="222"/>
                    <a:pt x="113" y="229"/>
                    <a:pt x="131" y="229"/>
                  </a:cubicBezTo>
                  <a:cubicBezTo>
                    <a:pt x="164" y="229"/>
                    <a:pt x="181" y="213"/>
                    <a:pt x="200" y="184"/>
                  </a:cubicBezTo>
                  <a:cubicBezTo>
                    <a:pt x="205" y="178"/>
                    <a:pt x="205" y="178"/>
                    <a:pt x="205" y="178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19" y="196"/>
                    <a:pt x="219" y="196"/>
                    <a:pt x="219" y="196"/>
                  </a:cubicBezTo>
                  <a:cubicBezTo>
                    <a:pt x="196" y="240"/>
                    <a:pt x="164" y="260"/>
                    <a:pt x="118" y="260"/>
                  </a:cubicBezTo>
                  <a:close/>
                  <a:moveTo>
                    <a:pt x="82" y="25"/>
                  </a:moveTo>
                  <a:cubicBezTo>
                    <a:pt x="42" y="42"/>
                    <a:pt x="16" y="83"/>
                    <a:pt x="16" y="135"/>
                  </a:cubicBezTo>
                  <a:cubicBezTo>
                    <a:pt x="16" y="198"/>
                    <a:pt x="59" y="244"/>
                    <a:pt x="118" y="244"/>
                  </a:cubicBezTo>
                  <a:cubicBezTo>
                    <a:pt x="78" y="239"/>
                    <a:pt x="39" y="208"/>
                    <a:pt x="39" y="135"/>
                  </a:cubicBezTo>
                  <a:cubicBezTo>
                    <a:pt x="39" y="82"/>
                    <a:pt x="54" y="44"/>
                    <a:pt x="82" y="25"/>
                  </a:cubicBezTo>
                  <a:close/>
                  <a:moveTo>
                    <a:pt x="180" y="32"/>
                  </a:moveTo>
                  <a:cubicBezTo>
                    <a:pt x="186" y="38"/>
                    <a:pt x="192" y="45"/>
                    <a:pt x="197" y="54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2" y="31"/>
                    <a:pt x="188" y="33"/>
                    <a:pt x="183" y="33"/>
                  </a:cubicBezTo>
                  <a:cubicBezTo>
                    <a:pt x="182" y="33"/>
                    <a:pt x="181" y="32"/>
                    <a:pt x="180" y="32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A5DEC118-8942-6877-5BE3-B5AA286F6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0035" y="2760242"/>
              <a:ext cx="180309" cy="186725"/>
            </a:xfrm>
            <a:custGeom>
              <a:avLst/>
              <a:gdLst>
                <a:gd name="T0" fmla="*/ 64 w 225"/>
                <a:gd name="T1" fmla="*/ 15 h 233"/>
                <a:gd name="T2" fmla="*/ 92 w 225"/>
                <a:gd name="T3" fmla="*/ 12 h 233"/>
                <a:gd name="T4" fmla="*/ 138 w 225"/>
                <a:gd name="T5" fmla="*/ 62 h 233"/>
                <a:gd name="T6" fmla="*/ 72 w 225"/>
                <a:gd name="T7" fmla="*/ 113 h 233"/>
                <a:gd name="T8" fmla="*/ 64 w 225"/>
                <a:gd name="T9" fmla="*/ 113 h 233"/>
                <a:gd name="T10" fmla="*/ 64 w 225"/>
                <a:gd name="T11" fmla="*/ 15 h 233"/>
                <a:gd name="T12" fmla="*/ 225 w 225"/>
                <a:gd name="T13" fmla="*/ 233 h 233"/>
                <a:gd name="T14" fmla="*/ 225 w 225"/>
                <a:gd name="T15" fmla="*/ 227 h 233"/>
                <a:gd name="T16" fmla="*/ 165 w 225"/>
                <a:gd name="T17" fmla="*/ 183 h 233"/>
                <a:gd name="T18" fmla="*/ 121 w 225"/>
                <a:gd name="T19" fmla="*/ 120 h 233"/>
                <a:gd name="T20" fmla="*/ 177 w 225"/>
                <a:gd name="T21" fmla="*/ 60 h 233"/>
                <a:gd name="T22" fmla="*/ 98 w 225"/>
                <a:gd name="T23" fmla="*/ 0 h 233"/>
                <a:gd name="T24" fmla="*/ 0 w 225"/>
                <a:gd name="T25" fmla="*/ 0 h 233"/>
                <a:gd name="T26" fmla="*/ 0 w 225"/>
                <a:gd name="T27" fmla="*/ 6 h 233"/>
                <a:gd name="T28" fmla="*/ 32 w 225"/>
                <a:gd name="T29" fmla="*/ 44 h 233"/>
                <a:gd name="T30" fmla="*/ 32 w 225"/>
                <a:gd name="T31" fmla="*/ 188 h 233"/>
                <a:gd name="T32" fmla="*/ 0 w 225"/>
                <a:gd name="T33" fmla="*/ 227 h 233"/>
                <a:gd name="T34" fmla="*/ 0 w 225"/>
                <a:gd name="T35" fmla="*/ 233 h 233"/>
                <a:gd name="T36" fmla="*/ 96 w 225"/>
                <a:gd name="T37" fmla="*/ 233 h 233"/>
                <a:gd name="T38" fmla="*/ 96 w 225"/>
                <a:gd name="T39" fmla="*/ 227 h 233"/>
                <a:gd name="T40" fmla="*/ 64 w 225"/>
                <a:gd name="T41" fmla="*/ 188 h 233"/>
                <a:gd name="T42" fmla="*/ 64 w 225"/>
                <a:gd name="T43" fmla="*/ 124 h 233"/>
                <a:gd name="T44" fmla="*/ 87 w 225"/>
                <a:gd name="T45" fmla="*/ 124 h 233"/>
                <a:gd name="T46" fmla="*/ 164 w 225"/>
                <a:gd name="T47" fmla="*/ 233 h 233"/>
                <a:gd name="T48" fmla="*/ 225 w 225"/>
                <a:gd name="T4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5" h="233">
                  <a:moveTo>
                    <a:pt x="64" y="15"/>
                  </a:moveTo>
                  <a:cubicBezTo>
                    <a:pt x="73" y="14"/>
                    <a:pt x="83" y="12"/>
                    <a:pt x="92" y="12"/>
                  </a:cubicBezTo>
                  <a:cubicBezTo>
                    <a:pt x="120" y="12"/>
                    <a:pt x="138" y="33"/>
                    <a:pt x="138" y="62"/>
                  </a:cubicBezTo>
                  <a:cubicBezTo>
                    <a:pt x="138" y="101"/>
                    <a:pt x="104" y="113"/>
                    <a:pt x="72" y="113"/>
                  </a:cubicBezTo>
                  <a:cubicBezTo>
                    <a:pt x="64" y="113"/>
                    <a:pt x="64" y="113"/>
                    <a:pt x="64" y="113"/>
                  </a:cubicBezTo>
                  <a:lnTo>
                    <a:pt x="64" y="15"/>
                  </a:lnTo>
                  <a:close/>
                  <a:moveTo>
                    <a:pt x="225" y="233"/>
                  </a:moveTo>
                  <a:cubicBezTo>
                    <a:pt x="225" y="227"/>
                    <a:pt x="225" y="227"/>
                    <a:pt x="225" y="227"/>
                  </a:cubicBezTo>
                  <a:cubicBezTo>
                    <a:pt x="194" y="224"/>
                    <a:pt x="182" y="207"/>
                    <a:pt x="165" y="183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50" y="113"/>
                    <a:pt x="177" y="94"/>
                    <a:pt x="177" y="60"/>
                  </a:cubicBezTo>
                  <a:cubicBezTo>
                    <a:pt x="177" y="40"/>
                    <a:pt x="165" y="0"/>
                    <a:pt x="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2" y="6"/>
                    <a:pt x="32" y="15"/>
                    <a:pt x="32" y="44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218"/>
                    <a:pt x="32" y="227"/>
                    <a:pt x="0" y="227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96" y="233"/>
                    <a:pt x="96" y="233"/>
                    <a:pt x="96" y="233"/>
                  </a:cubicBezTo>
                  <a:cubicBezTo>
                    <a:pt x="96" y="227"/>
                    <a:pt x="96" y="227"/>
                    <a:pt x="96" y="227"/>
                  </a:cubicBezTo>
                  <a:cubicBezTo>
                    <a:pt x="64" y="227"/>
                    <a:pt x="64" y="218"/>
                    <a:pt x="64" y="188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164" y="233"/>
                    <a:pt x="164" y="233"/>
                    <a:pt x="164" y="233"/>
                  </a:cubicBezTo>
                  <a:lnTo>
                    <a:pt x="225" y="233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C2BEBAF8-90BB-EEC1-DF60-57A1ECE7FD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6451" y="2753827"/>
              <a:ext cx="193140" cy="199556"/>
            </a:xfrm>
            <a:custGeom>
              <a:avLst/>
              <a:gdLst>
                <a:gd name="T0" fmla="*/ 241 w 241"/>
                <a:gd name="T1" fmla="*/ 249 h 249"/>
                <a:gd name="T2" fmla="*/ 168 w 241"/>
                <a:gd name="T3" fmla="*/ 249 h 249"/>
                <a:gd name="T4" fmla="*/ 91 w 241"/>
                <a:gd name="T5" fmla="*/ 140 h 249"/>
                <a:gd name="T6" fmla="*/ 80 w 241"/>
                <a:gd name="T7" fmla="*/ 140 h 249"/>
                <a:gd name="T8" fmla="*/ 80 w 241"/>
                <a:gd name="T9" fmla="*/ 196 h 249"/>
                <a:gd name="T10" fmla="*/ 83 w 241"/>
                <a:gd name="T11" fmla="*/ 222 h 249"/>
                <a:gd name="T12" fmla="*/ 104 w 241"/>
                <a:gd name="T13" fmla="*/ 227 h 249"/>
                <a:gd name="T14" fmla="*/ 112 w 241"/>
                <a:gd name="T15" fmla="*/ 227 h 249"/>
                <a:gd name="T16" fmla="*/ 112 w 241"/>
                <a:gd name="T17" fmla="*/ 249 h 249"/>
                <a:gd name="T18" fmla="*/ 0 w 241"/>
                <a:gd name="T19" fmla="*/ 249 h 249"/>
                <a:gd name="T20" fmla="*/ 0 w 241"/>
                <a:gd name="T21" fmla="*/ 227 h 249"/>
                <a:gd name="T22" fmla="*/ 8 w 241"/>
                <a:gd name="T23" fmla="*/ 227 h 249"/>
                <a:gd name="T24" fmla="*/ 29 w 241"/>
                <a:gd name="T25" fmla="*/ 222 h 249"/>
                <a:gd name="T26" fmla="*/ 32 w 241"/>
                <a:gd name="T27" fmla="*/ 196 h 249"/>
                <a:gd name="T28" fmla="*/ 32 w 241"/>
                <a:gd name="T29" fmla="*/ 52 h 249"/>
                <a:gd name="T30" fmla="*/ 29 w 241"/>
                <a:gd name="T31" fmla="*/ 27 h 249"/>
                <a:gd name="T32" fmla="*/ 8 w 241"/>
                <a:gd name="T33" fmla="*/ 22 h 249"/>
                <a:gd name="T34" fmla="*/ 0 w 241"/>
                <a:gd name="T35" fmla="*/ 22 h 249"/>
                <a:gd name="T36" fmla="*/ 0 w 241"/>
                <a:gd name="T37" fmla="*/ 0 h 249"/>
                <a:gd name="T38" fmla="*/ 106 w 241"/>
                <a:gd name="T39" fmla="*/ 0 h 249"/>
                <a:gd name="T40" fmla="*/ 193 w 241"/>
                <a:gd name="T41" fmla="*/ 68 h 249"/>
                <a:gd name="T42" fmla="*/ 142 w 241"/>
                <a:gd name="T43" fmla="*/ 132 h 249"/>
                <a:gd name="T44" fmla="*/ 179 w 241"/>
                <a:gd name="T45" fmla="*/ 186 h 249"/>
                <a:gd name="T46" fmla="*/ 234 w 241"/>
                <a:gd name="T47" fmla="*/ 227 h 249"/>
                <a:gd name="T48" fmla="*/ 241 w 241"/>
                <a:gd name="T49" fmla="*/ 227 h 249"/>
                <a:gd name="T50" fmla="*/ 241 w 241"/>
                <a:gd name="T51" fmla="*/ 249 h 249"/>
                <a:gd name="T52" fmla="*/ 177 w 241"/>
                <a:gd name="T53" fmla="*/ 233 h 249"/>
                <a:gd name="T54" fmla="*/ 201 w 241"/>
                <a:gd name="T55" fmla="*/ 233 h 249"/>
                <a:gd name="T56" fmla="*/ 166 w 241"/>
                <a:gd name="T57" fmla="*/ 196 h 249"/>
                <a:gd name="T58" fmla="*/ 116 w 241"/>
                <a:gd name="T59" fmla="*/ 123 h 249"/>
                <a:gd name="T60" fmla="*/ 102 w 241"/>
                <a:gd name="T61" fmla="*/ 127 h 249"/>
                <a:gd name="T62" fmla="*/ 102 w 241"/>
                <a:gd name="T63" fmla="*/ 127 h 249"/>
                <a:gd name="T64" fmla="*/ 177 w 241"/>
                <a:gd name="T65" fmla="*/ 233 h 249"/>
                <a:gd name="T66" fmla="*/ 41 w 241"/>
                <a:gd name="T67" fmla="*/ 233 h 249"/>
                <a:gd name="T68" fmla="*/ 71 w 241"/>
                <a:gd name="T69" fmla="*/ 233 h 249"/>
                <a:gd name="T70" fmla="*/ 64 w 241"/>
                <a:gd name="T71" fmla="*/ 196 h 249"/>
                <a:gd name="T72" fmla="*/ 64 w 241"/>
                <a:gd name="T73" fmla="*/ 17 h 249"/>
                <a:gd name="T74" fmla="*/ 71 w 241"/>
                <a:gd name="T75" fmla="*/ 16 h 249"/>
                <a:gd name="T76" fmla="*/ 41 w 241"/>
                <a:gd name="T77" fmla="*/ 16 h 249"/>
                <a:gd name="T78" fmla="*/ 48 w 241"/>
                <a:gd name="T79" fmla="*/ 52 h 249"/>
                <a:gd name="T80" fmla="*/ 48 w 241"/>
                <a:gd name="T81" fmla="*/ 196 h 249"/>
                <a:gd name="T82" fmla="*/ 41 w 241"/>
                <a:gd name="T83" fmla="*/ 233 h 249"/>
                <a:gd name="T84" fmla="*/ 122 w 241"/>
                <a:gd name="T85" fmla="*/ 16 h 249"/>
                <a:gd name="T86" fmla="*/ 154 w 241"/>
                <a:gd name="T87" fmla="*/ 70 h 249"/>
                <a:gd name="T88" fmla="*/ 122 w 241"/>
                <a:gd name="T89" fmla="*/ 121 h 249"/>
                <a:gd name="T90" fmla="*/ 127 w 241"/>
                <a:gd name="T91" fmla="*/ 120 h 249"/>
                <a:gd name="T92" fmla="*/ 177 w 241"/>
                <a:gd name="T93" fmla="*/ 68 h 249"/>
                <a:gd name="T94" fmla="*/ 122 w 241"/>
                <a:gd name="T95" fmla="*/ 16 h 249"/>
                <a:gd name="T96" fmla="*/ 80 w 241"/>
                <a:gd name="T97" fmla="*/ 30 h 249"/>
                <a:gd name="T98" fmla="*/ 80 w 241"/>
                <a:gd name="T99" fmla="*/ 113 h 249"/>
                <a:gd name="T100" fmla="*/ 138 w 241"/>
                <a:gd name="T101" fmla="*/ 70 h 249"/>
                <a:gd name="T102" fmla="*/ 100 w 241"/>
                <a:gd name="T103" fmla="*/ 28 h 249"/>
                <a:gd name="T104" fmla="*/ 80 w 241"/>
                <a:gd name="T105" fmla="*/ 3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1" h="249">
                  <a:moveTo>
                    <a:pt x="241" y="249"/>
                  </a:moveTo>
                  <a:cubicBezTo>
                    <a:pt x="168" y="249"/>
                    <a:pt x="168" y="249"/>
                    <a:pt x="168" y="24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80" y="209"/>
                    <a:pt x="80" y="218"/>
                    <a:pt x="83" y="222"/>
                  </a:cubicBezTo>
                  <a:cubicBezTo>
                    <a:pt x="84" y="224"/>
                    <a:pt x="88" y="227"/>
                    <a:pt x="104" y="22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2" y="249"/>
                    <a:pt x="112" y="249"/>
                    <a:pt x="112" y="2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4" y="227"/>
                    <a:pt x="28" y="224"/>
                    <a:pt x="29" y="222"/>
                  </a:cubicBezTo>
                  <a:cubicBezTo>
                    <a:pt x="32" y="218"/>
                    <a:pt x="32" y="209"/>
                    <a:pt x="32" y="196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40"/>
                    <a:pt x="32" y="30"/>
                    <a:pt x="29" y="27"/>
                  </a:cubicBezTo>
                  <a:cubicBezTo>
                    <a:pt x="28" y="24"/>
                    <a:pt x="24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89" y="0"/>
                    <a:pt x="193" y="57"/>
                    <a:pt x="193" y="68"/>
                  </a:cubicBezTo>
                  <a:cubicBezTo>
                    <a:pt x="193" y="99"/>
                    <a:pt x="174" y="122"/>
                    <a:pt x="142" y="132"/>
                  </a:cubicBezTo>
                  <a:cubicBezTo>
                    <a:pt x="179" y="186"/>
                    <a:pt x="179" y="186"/>
                    <a:pt x="179" y="186"/>
                  </a:cubicBezTo>
                  <a:cubicBezTo>
                    <a:pt x="195" y="209"/>
                    <a:pt x="206" y="225"/>
                    <a:pt x="234" y="227"/>
                  </a:cubicBezTo>
                  <a:cubicBezTo>
                    <a:pt x="241" y="227"/>
                    <a:pt x="241" y="227"/>
                    <a:pt x="241" y="227"/>
                  </a:cubicBezTo>
                  <a:lnTo>
                    <a:pt x="241" y="249"/>
                  </a:lnTo>
                  <a:close/>
                  <a:moveTo>
                    <a:pt x="177" y="233"/>
                  </a:moveTo>
                  <a:cubicBezTo>
                    <a:pt x="201" y="233"/>
                    <a:pt x="201" y="233"/>
                    <a:pt x="201" y="233"/>
                  </a:cubicBezTo>
                  <a:cubicBezTo>
                    <a:pt x="186" y="224"/>
                    <a:pt x="177" y="211"/>
                    <a:pt x="166" y="196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1" y="125"/>
                    <a:pt x="107" y="126"/>
                    <a:pt x="102" y="127"/>
                  </a:cubicBezTo>
                  <a:cubicBezTo>
                    <a:pt x="102" y="127"/>
                    <a:pt x="102" y="127"/>
                    <a:pt x="102" y="127"/>
                  </a:cubicBezTo>
                  <a:lnTo>
                    <a:pt x="177" y="233"/>
                  </a:lnTo>
                  <a:close/>
                  <a:moveTo>
                    <a:pt x="41" y="233"/>
                  </a:moveTo>
                  <a:cubicBezTo>
                    <a:pt x="71" y="233"/>
                    <a:pt x="71" y="233"/>
                    <a:pt x="71" y="233"/>
                  </a:cubicBezTo>
                  <a:cubicBezTo>
                    <a:pt x="65" y="225"/>
                    <a:pt x="64" y="213"/>
                    <a:pt x="64" y="196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7" y="23"/>
                    <a:pt x="48" y="35"/>
                    <a:pt x="48" y="52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213"/>
                    <a:pt x="47" y="225"/>
                    <a:pt x="41" y="233"/>
                  </a:cubicBezTo>
                  <a:close/>
                  <a:moveTo>
                    <a:pt x="122" y="16"/>
                  </a:moveTo>
                  <a:cubicBezTo>
                    <a:pt x="141" y="25"/>
                    <a:pt x="154" y="45"/>
                    <a:pt x="154" y="70"/>
                  </a:cubicBezTo>
                  <a:cubicBezTo>
                    <a:pt x="154" y="94"/>
                    <a:pt x="143" y="111"/>
                    <a:pt x="122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42" y="116"/>
                    <a:pt x="177" y="105"/>
                    <a:pt x="177" y="68"/>
                  </a:cubicBezTo>
                  <a:cubicBezTo>
                    <a:pt x="177" y="57"/>
                    <a:pt x="173" y="22"/>
                    <a:pt x="122" y="16"/>
                  </a:cubicBezTo>
                  <a:close/>
                  <a:moveTo>
                    <a:pt x="80" y="30"/>
                  </a:moveTo>
                  <a:cubicBezTo>
                    <a:pt x="80" y="113"/>
                    <a:pt x="80" y="113"/>
                    <a:pt x="80" y="113"/>
                  </a:cubicBezTo>
                  <a:cubicBezTo>
                    <a:pt x="102" y="113"/>
                    <a:pt x="138" y="107"/>
                    <a:pt x="138" y="70"/>
                  </a:cubicBezTo>
                  <a:cubicBezTo>
                    <a:pt x="138" y="45"/>
                    <a:pt x="123" y="28"/>
                    <a:pt x="100" y="28"/>
                  </a:cubicBezTo>
                  <a:cubicBezTo>
                    <a:pt x="94" y="28"/>
                    <a:pt x="87" y="29"/>
                    <a:pt x="80" y="30"/>
                  </a:cubicBez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25">
              <a:extLst>
                <a:ext uri="{FF2B5EF4-FFF2-40B4-BE49-F238E27FC236}">
                  <a16:creationId xmlns:a16="http://schemas.microsoft.com/office/drawing/2014/main" id="{AEB66B90-4F62-5534-243A-E2415424C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8038" y="2756865"/>
              <a:ext cx="185037" cy="191114"/>
            </a:xfrm>
            <a:prstGeom prst="ellipse">
              <a:avLst/>
            </a:prstGeom>
            <a:solidFill>
              <a:srgbClr val="D728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F30876A7-671C-99D5-8C27-EC1E01DB2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61519" y="2496193"/>
              <a:ext cx="64830" cy="63480"/>
            </a:xfrm>
            <a:custGeom>
              <a:avLst/>
              <a:gdLst>
                <a:gd name="T0" fmla="*/ 81 w 81"/>
                <a:gd name="T1" fmla="*/ 39 h 79"/>
                <a:gd name="T2" fmla="*/ 41 w 81"/>
                <a:gd name="T3" fmla="*/ 79 h 79"/>
                <a:gd name="T4" fmla="*/ 0 w 81"/>
                <a:gd name="T5" fmla="*/ 39 h 79"/>
                <a:gd name="T6" fmla="*/ 41 w 81"/>
                <a:gd name="T7" fmla="*/ 0 h 79"/>
                <a:gd name="T8" fmla="*/ 81 w 81"/>
                <a:gd name="T9" fmla="*/ 39 h 79"/>
                <a:gd name="T10" fmla="*/ 10 w 81"/>
                <a:gd name="T11" fmla="*/ 39 h 79"/>
                <a:gd name="T12" fmla="*/ 41 w 81"/>
                <a:gd name="T13" fmla="*/ 71 h 79"/>
                <a:gd name="T14" fmla="*/ 71 w 81"/>
                <a:gd name="T15" fmla="*/ 40 h 79"/>
                <a:gd name="T16" fmla="*/ 41 w 81"/>
                <a:gd name="T17" fmla="*/ 8 h 79"/>
                <a:gd name="T18" fmla="*/ 10 w 81"/>
                <a:gd name="T19" fmla="*/ 39 h 79"/>
                <a:gd name="T20" fmla="*/ 34 w 81"/>
                <a:gd name="T21" fmla="*/ 60 h 79"/>
                <a:gd name="T22" fmla="*/ 25 w 81"/>
                <a:gd name="T23" fmla="*/ 60 h 79"/>
                <a:gd name="T24" fmla="*/ 25 w 81"/>
                <a:gd name="T25" fmla="*/ 21 h 79"/>
                <a:gd name="T26" fmla="*/ 40 w 81"/>
                <a:gd name="T27" fmla="*/ 19 h 79"/>
                <a:gd name="T28" fmla="*/ 54 w 81"/>
                <a:gd name="T29" fmla="*/ 22 h 79"/>
                <a:gd name="T30" fmla="*/ 58 w 81"/>
                <a:gd name="T31" fmla="*/ 31 h 79"/>
                <a:gd name="T32" fmla="*/ 50 w 81"/>
                <a:gd name="T33" fmla="*/ 40 h 79"/>
                <a:gd name="T34" fmla="*/ 50 w 81"/>
                <a:gd name="T35" fmla="*/ 41 h 79"/>
                <a:gd name="T36" fmla="*/ 57 w 81"/>
                <a:gd name="T37" fmla="*/ 50 h 79"/>
                <a:gd name="T38" fmla="*/ 60 w 81"/>
                <a:gd name="T39" fmla="*/ 60 h 79"/>
                <a:gd name="T40" fmla="*/ 50 w 81"/>
                <a:gd name="T41" fmla="*/ 60 h 79"/>
                <a:gd name="T42" fmla="*/ 47 w 81"/>
                <a:gd name="T43" fmla="*/ 50 h 79"/>
                <a:gd name="T44" fmla="*/ 39 w 81"/>
                <a:gd name="T45" fmla="*/ 44 h 79"/>
                <a:gd name="T46" fmla="*/ 34 w 81"/>
                <a:gd name="T47" fmla="*/ 44 h 79"/>
                <a:gd name="T48" fmla="*/ 34 w 81"/>
                <a:gd name="T49" fmla="*/ 60 h 79"/>
                <a:gd name="T50" fmla="*/ 35 w 81"/>
                <a:gd name="T51" fmla="*/ 38 h 79"/>
                <a:gd name="T52" fmla="*/ 39 w 81"/>
                <a:gd name="T53" fmla="*/ 38 h 79"/>
                <a:gd name="T54" fmla="*/ 48 w 81"/>
                <a:gd name="T55" fmla="*/ 32 h 79"/>
                <a:gd name="T56" fmla="*/ 40 w 81"/>
                <a:gd name="T57" fmla="*/ 26 h 79"/>
                <a:gd name="T58" fmla="*/ 35 w 81"/>
                <a:gd name="T59" fmla="*/ 26 h 79"/>
                <a:gd name="T60" fmla="*/ 35 w 81"/>
                <a:gd name="T61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79">
                  <a:moveTo>
                    <a:pt x="81" y="39"/>
                  </a:moveTo>
                  <a:cubicBezTo>
                    <a:pt x="81" y="62"/>
                    <a:pt x="63" y="79"/>
                    <a:pt x="41" y="79"/>
                  </a:cubicBezTo>
                  <a:cubicBezTo>
                    <a:pt x="18" y="79"/>
                    <a:pt x="0" y="62"/>
                    <a:pt x="0" y="39"/>
                  </a:cubicBezTo>
                  <a:cubicBezTo>
                    <a:pt x="0" y="17"/>
                    <a:pt x="18" y="0"/>
                    <a:pt x="41" y="0"/>
                  </a:cubicBezTo>
                  <a:cubicBezTo>
                    <a:pt x="63" y="0"/>
                    <a:pt x="81" y="17"/>
                    <a:pt x="81" y="39"/>
                  </a:cubicBezTo>
                  <a:close/>
                  <a:moveTo>
                    <a:pt x="10" y="39"/>
                  </a:moveTo>
                  <a:cubicBezTo>
                    <a:pt x="10" y="57"/>
                    <a:pt x="23" y="71"/>
                    <a:pt x="41" y="71"/>
                  </a:cubicBezTo>
                  <a:cubicBezTo>
                    <a:pt x="58" y="71"/>
                    <a:pt x="71" y="57"/>
                    <a:pt x="71" y="40"/>
                  </a:cubicBezTo>
                  <a:cubicBezTo>
                    <a:pt x="71" y="22"/>
                    <a:pt x="58" y="8"/>
                    <a:pt x="41" y="8"/>
                  </a:cubicBezTo>
                  <a:cubicBezTo>
                    <a:pt x="23" y="8"/>
                    <a:pt x="10" y="22"/>
                    <a:pt x="10" y="39"/>
                  </a:cubicBezTo>
                  <a:close/>
                  <a:moveTo>
                    <a:pt x="34" y="60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20"/>
                    <a:pt x="34" y="19"/>
                    <a:pt x="40" y="19"/>
                  </a:cubicBezTo>
                  <a:cubicBezTo>
                    <a:pt x="48" y="19"/>
                    <a:pt x="51" y="21"/>
                    <a:pt x="54" y="22"/>
                  </a:cubicBezTo>
                  <a:cubicBezTo>
                    <a:pt x="56" y="24"/>
                    <a:pt x="58" y="27"/>
                    <a:pt x="58" y="31"/>
                  </a:cubicBezTo>
                  <a:cubicBezTo>
                    <a:pt x="58" y="35"/>
                    <a:pt x="55" y="39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4" y="42"/>
                    <a:pt x="56" y="45"/>
                    <a:pt x="57" y="50"/>
                  </a:cubicBezTo>
                  <a:cubicBezTo>
                    <a:pt x="58" y="56"/>
                    <a:pt x="59" y="59"/>
                    <a:pt x="60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49" y="59"/>
                    <a:pt x="48" y="55"/>
                    <a:pt x="47" y="50"/>
                  </a:cubicBezTo>
                  <a:cubicBezTo>
                    <a:pt x="46" y="46"/>
                    <a:pt x="44" y="44"/>
                    <a:pt x="39" y="44"/>
                  </a:cubicBezTo>
                  <a:cubicBezTo>
                    <a:pt x="34" y="44"/>
                    <a:pt x="34" y="44"/>
                    <a:pt x="34" y="44"/>
                  </a:cubicBezTo>
                  <a:lnTo>
                    <a:pt x="34" y="60"/>
                  </a:lnTo>
                  <a:close/>
                  <a:moveTo>
                    <a:pt x="35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44" y="38"/>
                    <a:pt x="48" y="36"/>
                    <a:pt x="48" y="32"/>
                  </a:cubicBezTo>
                  <a:cubicBezTo>
                    <a:pt x="48" y="28"/>
                    <a:pt x="45" y="26"/>
                    <a:pt x="40" y="26"/>
                  </a:cubicBezTo>
                  <a:cubicBezTo>
                    <a:pt x="37" y="26"/>
                    <a:pt x="36" y="26"/>
                    <a:pt x="35" y="26"/>
                  </a:cubicBezTo>
                  <a:lnTo>
                    <a:pt x="35" y="38"/>
                  </a:lnTo>
                  <a:close/>
                </a:path>
              </a:pathLst>
            </a:custGeom>
            <a:solidFill>
              <a:srgbClr val="00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3996ABC-1798-70A2-8258-D68BFDEEA4C3}"/>
              </a:ext>
            </a:extLst>
          </p:cNvPr>
          <p:cNvGrpSpPr/>
          <p:nvPr/>
        </p:nvGrpSpPr>
        <p:grpSpPr>
          <a:xfrm>
            <a:off x="6481396" y="2156781"/>
            <a:ext cx="874640" cy="872240"/>
            <a:chOff x="5755204" y="2013141"/>
            <a:chExt cx="692301" cy="690401"/>
          </a:xfrm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1D67E30-142C-1298-5F97-0E3C43F352ED}"/>
                </a:ext>
              </a:extLst>
            </p:cNvPr>
            <p:cNvSpPr/>
            <p:nvPr/>
          </p:nvSpPr>
          <p:spPr>
            <a:xfrm>
              <a:off x="5774195" y="2031096"/>
              <a:ext cx="651778" cy="651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0ED2866B-AEEA-B763-B778-30B50C35A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5204" y="2013141"/>
              <a:ext cx="692301" cy="690401"/>
            </a:xfrm>
            <a:custGeom>
              <a:avLst/>
              <a:gdLst>
                <a:gd name="T0" fmla="*/ 1109 w 2288"/>
                <a:gd name="T1" fmla="*/ 0 h 2282"/>
                <a:gd name="T2" fmla="*/ 1180 w 2288"/>
                <a:gd name="T3" fmla="*/ 0 h 2282"/>
                <a:gd name="T4" fmla="*/ 1953 w 2288"/>
                <a:gd name="T5" fmla="*/ 334 h 2282"/>
                <a:gd name="T6" fmla="*/ 2288 w 2288"/>
                <a:gd name="T7" fmla="*/ 1107 h 2282"/>
                <a:gd name="T8" fmla="*/ 2288 w 2288"/>
                <a:gd name="T9" fmla="*/ 1176 h 2282"/>
                <a:gd name="T10" fmla="*/ 1953 w 2288"/>
                <a:gd name="T11" fmla="*/ 1949 h 2282"/>
                <a:gd name="T12" fmla="*/ 1178 w 2288"/>
                <a:gd name="T13" fmla="*/ 2282 h 2282"/>
                <a:gd name="T14" fmla="*/ 1109 w 2288"/>
                <a:gd name="T15" fmla="*/ 2282 h 2282"/>
                <a:gd name="T16" fmla="*/ 335 w 2288"/>
                <a:gd name="T17" fmla="*/ 1948 h 2282"/>
                <a:gd name="T18" fmla="*/ 0 w 2288"/>
                <a:gd name="T19" fmla="*/ 1176 h 2282"/>
                <a:gd name="T20" fmla="*/ 0 w 2288"/>
                <a:gd name="T21" fmla="*/ 1107 h 2282"/>
                <a:gd name="T22" fmla="*/ 1 w 2288"/>
                <a:gd name="T23" fmla="*/ 1105 h 2282"/>
                <a:gd name="T24" fmla="*/ 335 w 2288"/>
                <a:gd name="T25" fmla="*/ 333 h 2282"/>
                <a:gd name="T26" fmla="*/ 1109 w 2288"/>
                <a:gd name="T27" fmla="*/ 0 h 2282"/>
                <a:gd name="T28" fmla="*/ 884 w 2288"/>
                <a:gd name="T29" fmla="*/ 164 h 2282"/>
                <a:gd name="T30" fmla="*/ 700 w 2288"/>
                <a:gd name="T31" fmla="*/ 233 h 2282"/>
                <a:gd name="T32" fmla="*/ 296 w 2288"/>
                <a:gd name="T33" fmla="*/ 587 h 2282"/>
                <a:gd name="T34" fmla="*/ 131 w 2288"/>
                <a:gd name="T35" fmla="*/ 1179 h 2282"/>
                <a:gd name="T36" fmla="*/ 232 w 2288"/>
                <a:gd name="T37" fmla="*/ 1584 h 2282"/>
                <a:gd name="T38" fmla="*/ 754 w 2288"/>
                <a:gd name="T39" fmla="*/ 2074 h 2282"/>
                <a:gd name="T40" fmla="*/ 1181 w 2288"/>
                <a:gd name="T41" fmla="*/ 2150 h 2282"/>
                <a:gd name="T42" fmla="*/ 1587 w 2288"/>
                <a:gd name="T43" fmla="*/ 2051 h 2282"/>
                <a:gd name="T44" fmla="*/ 2079 w 2288"/>
                <a:gd name="T45" fmla="*/ 1531 h 2282"/>
                <a:gd name="T46" fmla="*/ 2157 w 2288"/>
                <a:gd name="T47" fmla="*/ 1106 h 2282"/>
                <a:gd name="T48" fmla="*/ 1842 w 2288"/>
                <a:gd name="T49" fmla="*/ 409 h 2282"/>
                <a:gd name="T50" fmla="*/ 1537 w 2288"/>
                <a:gd name="T51" fmla="*/ 209 h 2282"/>
                <a:gd name="T52" fmla="*/ 1107 w 2288"/>
                <a:gd name="T53" fmla="*/ 132 h 2282"/>
                <a:gd name="T54" fmla="*/ 884 w 2288"/>
                <a:gd name="T55" fmla="*/ 164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88" h="2282">
                  <a:moveTo>
                    <a:pt x="1109" y="0"/>
                  </a:moveTo>
                  <a:cubicBezTo>
                    <a:pt x="1132" y="0"/>
                    <a:pt x="1156" y="0"/>
                    <a:pt x="1180" y="0"/>
                  </a:cubicBezTo>
                  <a:cubicBezTo>
                    <a:pt x="1525" y="20"/>
                    <a:pt x="1771" y="151"/>
                    <a:pt x="1953" y="334"/>
                  </a:cubicBezTo>
                  <a:cubicBezTo>
                    <a:pt x="2135" y="518"/>
                    <a:pt x="2270" y="760"/>
                    <a:pt x="2288" y="1107"/>
                  </a:cubicBezTo>
                  <a:cubicBezTo>
                    <a:pt x="2288" y="1130"/>
                    <a:pt x="2288" y="1153"/>
                    <a:pt x="2288" y="1176"/>
                  </a:cubicBezTo>
                  <a:cubicBezTo>
                    <a:pt x="2271" y="1528"/>
                    <a:pt x="2134" y="1760"/>
                    <a:pt x="1953" y="1949"/>
                  </a:cubicBezTo>
                  <a:cubicBezTo>
                    <a:pt x="1763" y="2129"/>
                    <a:pt x="1530" y="2265"/>
                    <a:pt x="1178" y="2282"/>
                  </a:cubicBezTo>
                  <a:cubicBezTo>
                    <a:pt x="1155" y="2282"/>
                    <a:pt x="1132" y="2282"/>
                    <a:pt x="1109" y="2282"/>
                  </a:cubicBezTo>
                  <a:cubicBezTo>
                    <a:pt x="764" y="2262"/>
                    <a:pt x="517" y="2132"/>
                    <a:pt x="335" y="1948"/>
                  </a:cubicBezTo>
                  <a:cubicBezTo>
                    <a:pt x="153" y="1764"/>
                    <a:pt x="18" y="1522"/>
                    <a:pt x="0" y="1176"/>
                  </a:cubicBezTo>
                  <a:cubicBezTo>
                    <a:pt x="0" y="1153"/>
                    <a:pt x="0" y="1130"/>
                    <a:pt x="0" y="1107"/>
                  </a:cubicBezTo>
                  <a:cubicBezTo>
                    <a:pt x="1" y="1107"/>
                    <a:pt x="1" y="1106"/>
                    <a:pt x="1" y="1105"/>
                  </a:cubicBezTo>
                  <a:cubicBezTo>
                    <a:pt x="18" y="759"/>
                    <a:pt x="154" y="515"/>
                    <a:pt x="335" y="333"/>
                  </a:cubicBezTo>
                  <a:cubicBezTo>
                    <a:pt x="517" y="151"/>
                    <a:pt x="766" y="19"/>
                    <a:pt x="1109" y="0"/>
                  </a:cubicBezTo>
                  <a:close/>
                  <a:moveTo>
                    <a:pt x="884" y="164"/>
                  </a:moveTo>
                  <a:cubicBezTo>
                    <a:pt x="816" y="182"/>
                    <a:pt x="755" y="205"/>
                    <a:pt x="700" y="233"/>
                  </a:cubicBezTo>
                  <a:cubicBezTo>
                    <a:pt x="532" y="316"/>
                    <a:pt x="393" y="435"/>
                    <a:pt x="296" y="587"/>
                  </a:cubicBezTo>
                  <a:cubicBezTo>
                    <a:pt x="201" y="736"/>
                    <a:pt x="120" y="928"/>
                    <a:pt x="131" y="1179"/>
                  </a:cubicBezTo>
                  <a:cubicBezTo>
                    <a:pt x="139" y="1337"/>
                    <a:pt x="175" y="1470"/>
                    <a:pt x="232" y="1584"/>
                  </a:cubicBezTo>
                  <a:cubicBezTo>
                    <a:pt x="345" y="1808"/>
                    <a:pt x="516" y="1973"/>
                    <a:pt x="754" y="2074"/>
                  </a:cubicBezTo>
                  <a:cubicBezTo>
                    <a:pt x="871" y="2123"/>
                    <a:pt x="1017" y="2158"/>
                    <a:pt x="1181" y="2150"/>
                  </a:cubicBezTo>
                  <a:cubicBezTo>
                    <a:pt x="1338" y="2143"/>
                    <a:pt x="1474" y="2108"/>
                    <a:pt x="1587" y="2051"/>
                  </a:cubicBezTo>
                  <a:cubicBezTo>
                    <a:pt x="1808" y="1940"/>
                    <a:pt x="1982" y="1768"/>
                    <a:pt x="2079" y="1531"/>
                  </a:cubicBezTo>
                  <a:cubicBezTo>
                    <a:pt x="2128" y="1412"/>
                    <a:pt x="2165" y="1273"/>
                    <a:pt x="2157" y="1106"/>
                  </a:cubicBezTo>
                  <a:cubicBezTo>
                    <a:pt x="2142" y="788"/>
                    <a:pt x="2012" y="573"/>
                    <a:pt x="1842" y="409"/>
                  </a:cubicBezTo>
                  <a:cubicBezTo>
                    <a:pt x="1758" y="328"/>
                    <a:pt x="1656" y="259"/>
                    <a:pt x="1537" y="209"/>
                  </a:cubicBezTo>
                  <a:cubicBezTo>
                    <a:pt x="1420" y="160"/>
                    <a:pt x="1269" y="124"/>
                    <a:pt x="1107" y="132"/>
                  </a:cubicBezTo>
                  <a:cubicBezTo>
                    <a:pt x="1028" y="136"/>
                    <a:pt x="953" y="146"/>
                    <a:pt x="884" y="164"/>
                  </a:cubicBezTo>
                  <a:close/>
                </a:path>
              </a:pathLst>
            </a:custGeom>
            <a:solidFill>
              <a:srgbClr val="0083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94534E91-C9B3-A6BA-6E3A-75DEC4AFEA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7046" y="2268400"/>
              <a:ext cx="407907" cy="162149"/>
            </a:xfrm>
            <a:custGeom>
              <a:avLst/>
              <a:gdLst>
                <a:gd name="T0" fmla="*/ 736 w 1350"/>
                <a:gd name="T1" fmla="*/ 0 h 535"/>
                <a:gd name="T2" fmla="*/ 843 w 1350"/>
                <a:gd name="T3" fmla="*/ 73 h 535"/>
                <a:gd name="T4" fmla="*/ 613 w 1350"/>
                <a:gd name="T5" fmla="*/ 221 h 535"/>
                <a:gd name="T6" fmla="*/ 650 w 1350"/>
                <a:gd name="T7" fmla="*/ 246 h 535"/>
                <a:gd name="T8" fmla="*/ 882 w 1350"/>
                <a:gd name="T9" fmla="*/ 98 h 535"/>
                <a:gd name="T10" fmla="*/ 983 w 1350"/>
                <a:gd name="T11" fmla="*/ 166 h 535"/>
                <a:gd name="T12" fmla="*/ 754 w 1350"/>
                <a:gd name="T13" fmla="*/ 316 h 535"/>
                <a:gd name="T14" fmla="*/ 792 w 1350"/>
                <a:gd name="T15" fmla="*/ 340 h 535"/>
                <a:gd name="T16" fmla="*/ 1026 w 1350"/>
                <a:gd name="T17" fmla="*/ 191 h 535"/>
                <a:gd name="T18" fmla="*/ 1026 w 1350"/>
                <a:gd name="T19" fmla="*/ 28 h 535"/>
                <a:gd name="T20" fmla="*/ 1198 w 1350"/>
                <a:gd name="T21" fmla="*/ 28 h 535"/>
                <a:gd name="T22" fmla="*/ 1198 w 1350"/>
                <a:gd name="T23" fmla="*/ 352 h 535"/>
                <a:gd name="T24" fmla="*/ 1350 w 1350"/>
                <a:gd name="T25" fmla="*/ 353 h 535"/>
                <a:gd name="T26" fmla="*/ 1350 w 1350"/>
                <a:gd name="T27" fmla="*/ 506 h 535"/>
                <a:gd name="T28" fmla="*/ 1026 w 1350"/>
                <a:gd name="T29" fmla="*/ 506 h 535"/>
                <a:gd name="T30" fmla="*/ 1026 w 1350"/>
                <a:gd name="T31" fmla="*/ 351 h 535"/>
                <a:gd name="T32" fmla="*/ 738 w 1350"/>
                <a:gd name="T33" fmla="*/ 535 h 535"/>
                <a:gd name="T34" fmla="*/ 443 w 1350"/>
                <a:gd name="T35" fmla="*/ 337 h 535"/>
                <a:gd name="T36" fmla="*/ 232 w 1350"/>
                <a:gd name="T37" fmla="*/ 506 h 535"/>
                <a:gd name="T38" fmla="*/ 0 w 1350"/>
                <a:gd name="T39" fmla="*/ 506 h 535"/>
                <a:gd name="T40" fmla="*/ 0 w 1350"/>
                <a:gd name="T41" fmla="*/ 28 h 535"/>
                <a:gd name="T42" fmla="*/ 294 w 1350"/>
                <a:gd name="T43" fmla="*/ 40 h 535"/>
                <a:gd name="T44" fmla="*/ 439 w 1350"/>
                <a:gd name="T45" fmla="*/ 190 h 535"/>
                <a:gd name="T46" fmla="*/ 736 w 1350"/>
                <a:gd name="T47" fmla="*/ 0 h 535"/>
                <a:gd name="T48" fmla="*/ 164 w 1350"/>
                <a:gd name="T49" fmla="*/ 182 h 535"/>
                <a:gd name="T50" fmla="*/ 164 w 1350"/>
                <a:gd name="T51" fmla="*/ 353 h 535"/>
                <a:gd name="T52" fmla="*/ 260 w 1350"/>
                <a:gd name="T53" fmla="*/ 337 h 535"/>
                <a:gd name="T54" fmla="*/ 271 w 1350"/>
                <a:gd name="T55" fmla="*/ 205 h 535"/>
                <a:gd name="T56" fmla="*/ 165 w 1350"/>
                <a:gd name="T57" fmla="*/ 178 h 535"/>
                <a:gd name="T58" fmla="*/ 164 w 1350"/>
                <a:gd name="T59" fmla="*/ 1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50" h="535">
                  <a:moveTo>
                    <a:pt x="736" y="0"/>
                  </a:moveTo>
                  <a:cubicBezTo>
                    <a:pt x="772" y="24"/>
                    <a:pt x="809" y="47"/>
                    <a:pt x="843" y="73"/>
                  </a:cubicBezTo>
                  <a:cubicBezTo>
                    <a:pt x="766" y="122"/>
                    <a:pt x="690" y="172"/>
                    <a:pt x="613" y="221"/>
                  </a:cubicBezTo>
                  <a:cubicBezTo>
                    <a:pt x="625" y="230"/>
                    <a:pt x="638" y="237"/>
                    <a:pt x="650" y="246"/>
                  </a:cubicBezTo>
                  <a:cubicBezTo>
                    <a:pt x="727" y="197"/>
                    <a:pt x="805" y="148"/>
                    <a:pt x="882" y="98"/>
                  </a:cubicBezTo>
                  <a:cubicBezTo>
                    <a:pt x="917" y="120"/>
                    <a:pt x="951" y="142"/>
                    <a:pt x="983" y="166"/>
                  </a:cubicBezTo>
                  <a:cubicBezTo>
                    <a:pt x="906" y="215"/>
                    <a:pt x="831" y="266"/>
                    <a:pt x="754" y="316"/>
                  </a:cubicBezTo>
                  <a:cubicBezTo>
                    <a:pt x="765" y="325"/>
                    <a:pt x="779" y="332"/>
                    <a:pt x="792" y="340"/>
                  </a:cubicBezTo>
                  <a:cubicBezTo>
                    <a:pt x="871" y="291"/>
                    <a:pt x="948" y="241"/>
                    <a:pt x="1026" y="191"/>
                  </a:cubicBezTo>
                  <a:cubicBezTo>
                    <a:pt x="1026" y="137"/>
                    <a:pt x="1026" y="83"/>
                    <a:pt x="1026" y="28"/>
                  </a:cubicBezTo>
                  <a:cubicBezTo>
                    <a:pt x="1084" y="28"/>
                    <a:pt x="1141" y="28"/>
                    <a:pt x="1198" y="28"/>
                  </a:cubicBezTo>
                  <a:cubicBezTo>
                    <a:pt x="1198" y="136"/>
                    <a:pt x="1198" y="244"/>
                    <a:pt x="1198" y="352"/>
                  </a:cubicBezTo>
                  <a:cubicBezTo>
                    <a:pt x="1246" y="355"/>
                    <a:pt x="1300" y="353"/>
                    <a:pt x="1350" y="353"/>
                  </a:cubicBezTo>
                  <a:cubicBezTo>
                    <a:pt x="1350" y="404"/>
                    <a:pt x="1350" y="455"/>
                    <a:pt x="1350" y="506"/>
                  </a:cubicBezTo>
                  <a:cubicBezTo>
                    <a:pt x="1242" y="506"/>
                    <a:pt x="1134" y="506"/>
                    <a:pt x="1026" y="506"/>
                  </a:cubicBezTo>
                  <a:cubicBezTo>
                    <a:pt x="1026" y="454"/>
                    <a:pt x="1026" y="403"/>
                    <a:pt x="1026" y="351"/>
                  </a:cubicBezTo>
                  <a:cubicBezTo>
                    <a:pt x="931" y="409"/>
                    <a:pt x="834" y="474"/>
                    <a:pt x="738" y="535"/>
                  </a:cubicBezTo>
                  <a:cubicBezTo>
                    <a:pt x="638" y="471"/>
                    <a:pt x="542" y="402"/>
                    <a:pt x="443" y="337"/>
                  </a:cubicBezTo>
                  <a:cubicBezTo>
                    <a:pt x="414" y="429"/>
                    <a:pt x="346" y="497"/>
                    <a:pt x="232" y="506"/>
                  </a:cubicBezTo>
                  <a:cubicBezTo>
                    <a:pt x="162" y="511"/>
                    <a:pt x="81" y="502"/>
                    <a:pt x="0" y="506"/>
                  </a:cubicBezTo>
                  <a:cubicBezTo>
                    <a:pt x="0" y="347"/>
                    <a:pt x="0" y="187"/>
                    <a:pt x="0" y="28"/>
                  </a:cubicBezTo>
                  <a:cubicBezTo>
                    <a:pt x="102" y="35"/>
                    <a:pt x="213" y="15"/>
                    <a:pt x="294" y="40"/>
                  </a:cubicBezTo>
                  <a:cubicBezTo>
                    <a:pt x="365" y="62"/>
                    <a:pt x="416" y="119"/>
                    <a:pt x="439" y="190"/>
                  </a:cubicBezTo>
                  <a:cubicBezTo>
                    <a:pt x="539" y="127"/>
                    <a:pt x="637" y="63"/>
                    <a:pt x="736" y="0"/>
                  </a:cubicBezTo>
                  <a:close/>
                  <a:moveTo>
                    <a:pt x="164" y="182"/>
                  </a:moveTo>
                  <a:cubicBezTo>
                    <a:pt x="164" y="239"/>
                    <a:pt x="164" y="296"/>
                    <a:pt x="164" y="353"/>
                  </a:cubicBezTo>
                  <a:cubicBezTo>
                    <a:pt x="205" y="354"/>
                    <a:pt x="236" y="356"/>
                    <a:pt x="260" y="337"/>
                  </a:cubicBezTo>
                  <a:cubicBezTo>
                    <a:pt x="296" y="310"/>
                    <a:pt x="303" y="241"/>
                    <a:pt x="271" y="205"/>
                  </a:cubicBezTo>
                  <a:cubicBezTo>
                    <a:pt x="250" y="180"/>
                    <a:pt x="214" y="175"/>
                    <a:pt x="165" y="178"/>
                  </a:cubicBezTo>
                  <a:cubicBezTo>
                    <a:pt x="163" y="179"/>
                    <a:pt x="164" y="180"/>
                    <a:pt x="164" y="182"/>
                  </a:cubicBezTo>
                  <a:close/>
                </a:path>
              </a:pathLst>
            </a:custGeom>
            <a:solidFill>
              <a:srgbClr val="0083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E8C8AB85-E6BA-BB8D-C4FD-80B37B57D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8254" y="2277267"/>
              <a:ext cx="98176" cy="144414"/>
            </a:xfrm>
            <a:custGeom>
              <a:avLst/>
              <a:gdLst>
                <a:gd name="T0" fmla="*/ 1 w 324"/>
                <a:gd name="T1" fmla="*/ 0 h 478"/>
                <a:gd name="T2" fmla="*/ 172 w 324"/>
                <a:gd name="T3" fmla="*/ 0 h 478"/>
                <a:gd name="T4" fmla="*/ 172 w 324"/>
                <a:gd name="T5" fmla="*/ 325 h 478"/>
                <a:gd name="T6" fmla="*/ 324 w 324"/>
                <a:gd name="T7" fmla="*/ 325 h 478"/>
                <a:gd name="T8" fmla="*/ 324 w 324"/>
                <a:gd name="T9" fmla="*/ 478 h 478"/>
                <a:gd name="T10" fmla="*/ 0 w 324"/>
                <a:gd name="T11" fmla="*/ 478 h 478"/>
                <a:gd name="T12" fmla="*/ 0 w 324"/>
                <a:gd name="T13" fmla="*/ 4 h 478"/>
                <a:gd name="T14" fmla="*/ 1 w 324"/>
                <a:gd name="T1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478">
                  <a:moveTo>
                    <a:pt x="1" y="0"/>
                  </a:moveTo>
                  <a:cubicBezTo>
                    <a:pt x="58" y="0"/>
                    <a:pt x="115" y="0"/>
                    <a:pt x="172" y="0"/>
                  </a:cubicBezTo>
                  <a:cubicBezTo>
                    <a:pt x="172" y="109"/>
                    <a:pt x="172" y="217"/>
                    <a:pt x="172" y="325"/>
                  </a:cubicBezTo>
                  <a:cubicBezTo>
                    <a:pt x="223" y="325"/>
                    <a:pt x="273" y="325"/>
                    <a:pt x="324" y="325"/>
                  </a:cubicBezTo>
                  <a:cubicBezTo>
                    <a:pt x="324" y="376"/>
                    <a:pt x="324" y="427"/>
                    <a:pt x="324" y="478"/>
                  </a:cubicBezTo>
                  <a:cubicBezTo>
                    <a:pt x="216" y="478"/>
                    <a:pt x="108" y="478"/>
                    <a:pt x="0" y="478"/>
                  </a:cubicBezTo>
                  <a:cubicBezTo>
                    <a:pt x="0" y="320"/>
                    <a:pt x="0" y="162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83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A close-up of a computer server&#10;&#10;Description automatically generated">
            <a:extLst>
              <a:ext uri="{FF2B5EF4-FFF2-40B4-BE49-F238E27FC236}">
                <a16:creationId xmlns:a16="http://schemas.microsoft.com/office/drawing/2014/main" id="{0DAC41C7-9E0A-06EB-0413-E86345D7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294" y="1629293"/>
            <a:ext cx="3584448" cy="4181856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2608126-CED0-D42E-5167-E105D1B4AF55}"/>
              </a:ext>
            </a:extLst>
          </p:cNvPr>
          <p:cNvGrpSpPr/>
          <p:nvPr/>
        </p:nvGrpSpPr>
        <p:grpSpPr>
          <a:xfrm>
            <a:off x="380916" y="1296712"/>
            <a:ext cx="1066371" cy="1066371"/>
            <a:chOff x="380916" y="1296712"/>
            <a:chExt cx="1066371" cy="106637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A961C4A-3F43-E66D-A760-48394C4C066C}"/>
                </a:ext>
              </a:extLst>
            </p:cNvPr>
            <p:cNvSpPr/>
            <p:nvPr/>
          </p:nvSpPr>
          <p:spPr>
            <a:xfrm>
              <a:off x="380916" y="1296712"/>
              <a:ext cx="1066371" cy="1066371"/>
            </a:xfrm>
            <a:prstGeom prst="ellipse">
              <a:avLst/>
            </a:prstGeom>
            <a:solidFill>
              <a:srgbClr val="A5D7C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green line art of a computer&#10;&#10;Description automatically generated">
              <a:extLst>
                <a:ext uri="{FF2B5EF4-FFF2-40B4-BE49-F238E27FC236}">
                  <a16:creationId xmlns:a16="http://schemas.microsoft.com/office/drawing/2014/main" id="{16946D51-D894-D127-B2A2-1705C40BF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16667" r="8334" b="16667"/>
            <a:stretch/>
          </p:blipFill>
          <p:spPr>
            <a:xfrm>
              <a:off x="597614" y="1559612"/>
              <a:ext cx="671901" cy="537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08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6EEEC-F8F4-BA72-4771-61DDE3AE3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86A75F3-37FE-D20E-C989-B52DD7BCE11E}"/>
              </a:ext>
            </a:extLst>
          </p:cNvPr>
          <p:cNvSpPr txBox="1"/>
          <p:nvPr/>
        </p:nvSpPr>
        <p:spPr>
          <a:xfrm>
            <a:off x="1223492" y="1135258"/>
            <a:ext cx="10587505" cy="1661993"/>
          </a:xfrm>
          <a:prstGeom prst="rect">
            <a:avLst/>
          </a:prstGeom>
          <a:solidFill>
            <a:srgbClr val="A5D7C8"/>
          </a:solidFill>
        </p:spPr>
        <p:txBody>
          <a:bodyPr wrap="square" lIns="393192" tIns="91440" rIns="4206240" bIns="91440" anchor="t">
            <a:spAutoFit/>
          </a:bodyPr>
          <a:lstStyle/>
          <a:p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HK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HK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>
              <a:highlight>
                <a:srgbClr val="FFFF00"/>
              </a:highlight>
              <a:latin typeface="Arial" panose="020B0604020202020204" pitchFamily="34" charset="0"/>
              <a:ea typeface="Microsoft YaHei UI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30BFAC-57BA-BCB2-E023-A4BCCEEA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Solution: </a:t>
            </a:r>
            <a:r>
              <a:rPr lang="en-US" dirty="0">
                <a:solidFill>
                  <a:schemeClr val="accent1"/>
                </a:solidFill>
              </a:rPr>
              <a:t>From Design to Deployment</a:t>
            </a:r>
          </a:p>
        </p:txBody>
      </p:sp>
      <p:sp>
        <p:nvSpPr>
          <p:cNvPr id="26" name="文本框 18">
            <a:extLst>
              <a:ext uri="{FF2B5EF4-FFF2-40B4-BE49-F238E27FC236}">
                <a16:creationId xmlns:a16="http://schemas.microsoft.com/office/drawing/2014/main" id="{AAA1EFFB-84C2-3C0B-2E17-FAD299F964FD}"/>
              </a:ext>
            </a:extLst>
          </p:cNvPr>
          <p:cNvSpPr txBox="1"/>
          <p:nvPr/>
        </p:nvSpPr>
        <p:spPr>
          <a:xfrm>
            <a:off x="9446919" y="3812689"/>
            <a:ext cx="2169825" cy="200055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Note: Picture of our deployed IB switches in Iceland.</a:t>
            </a:r>
            <a:endParaRPr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B64EB-6F49-17FE-335B-684370C76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5FF9BB-92FC-2C79-F390-422810E6B4DC}"/>
              </a:ext>
            </a:extLst>
          </p:cNvPr>
          <p:cNvSpPr txBox="1">
            <a:spLocks/>
          </p:cNvSpPr>
          <p:nvPr/>
        </p:nvSpPr>
        <p:spPr>
          <a:xfrm>
            <a:off x="1223490" y="2950281"/>
            <a:ext cx="7566342" cy="3246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155448" tIns="64008" rIns="45720" bIns="4572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85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8838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60000"/>
              <a:buFont typeface="Arial" panose="020B0604020202020204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1413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11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500" b="1" dirty="0"/>
              <a:t>Indicative IB Solution Spec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endParaRPr lang="en-US" sz="1500" dirty="0"/>
          </a:p>
        </p:txBody>
      </p:sp>
      <p:pic>
        <p:nvPicPr>
          <p:cNvPr id="9" name="Picture 8" descr="A group of wires connected to a computer&#10;&#10;Description automatically generated">
            <a:extLst>
              <a:ext uri="{FF2B5EF4-FFF2-40B4-BE49-F238E27FC236}">
                <a16:creationId xmlns:a16="http://schemas.microsoft.com/office/drawing/2014/main" id="{BC5F1718-CCFC-B9E5-FDA5-3C2DEA8A10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3263" b="8169"/>
          <a:stretch/>
        </p:blipFill>
        <p:spPr>
          <a:xfrm>
            <a:off x="7810500" y="1365963"/>
            <a:ext cx="3819122" cy="2691853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CDF33DE-1F29-23B6-350E-3395CCD34586}"/>
              </a:ext>
            </a:extLst>
          </p:cNvPr>
          <p:cNvGrpSpPr/>
          <p:nvPr/>
        </p:nvGrpSpPr>
        <p:grpSpPr>
          <a:xfrm>
            <a:off x="1378029" y="4080612"/>
            <a:ext cx="7253358" cy="2022691"/>
            <a:chOff x="1374050" y="4138018"/>
            <a:chExt cx="7253358" cy="202269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C1B5C8F-E6EF-C7A0-FAF5-6257B0BE3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5719" y="4449492"/>
              <a:ext cx="7234041" cy="171121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466FA33-032E-D982-116C-CFD73B1DD8EC}"/>
                </a:ext>
              </a:extLst>
            </p:cNvPr>
            <p:cNvSpPr txBox="1"/>
            <p:nvPr/>
          </p:nvSpPr>
          <p:spPr>
            <a:xfrm>
              <a:off x="2365052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1F7DFA-F28E-80DC-9FF4-AD1B2AE94A75}"/>
                </a:ext>
              </a:extLst>
            </p:cNvPr>
            <p:cNvSpPr txBox="1"/>
            <p:nvPr/>
          </p:nvSpPr>
          <p:spPr>
            <a:xfrm>
              <a:off x="2969864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C0A3568-E8E3-ADEA-B79F-1C26E34B3E23}"/>
                </a:ext>
              </a:extLst>
            </p:cNvPr>
            <p:cNvSpPr txBox="1"/>
            <p:nvPr/>
          </p:nvSpPr>
          <p:spPr>
            <a:xfrm>
              <a:off x="3574676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D85733-D120-A76C-1FF1-673984388076}"/>
                </a:ext>
              </a:extLst>
            </p:cNvPr>
            <p:cNvSpPr txBox="1"/>
            <p:nvPr/>
          </p:nvSpPr>
          <p:spPr>
            <a:xfrm>
              <a:off x="4179488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124AF8-FAAE-9DF8-775D-03216859AB26}"/>
                </a:ext>
              </a:extLst>
            </p:cNvPr>
            <p:cNvSpPr txBox="1"/>
            <p:nvPr/>
          </p:nvSpPr>
          <p:spPr>
            <a:xfrm>
              <a:off x="7785730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32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8E4FFA-D25B-008F-2CEA-752EEBC421F7}"/>
                </a:ext>
              </a:extLst>
            </p:cNvPr>
            <p:cNvSpPr txBox="1"/>
            <p:nvPr/>
          </p:nvSpPr>
          <p:spPr>
            <a:xfrm>
              <a:off x="1760240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49736EE-66C3-D437-7232-B53F3ADE8F15}"/>
                </a:ext>
              </a:extLst>
            </p:cNvPr>
            <p:cNvSpPr txBox="1"/>
            <p:nvPr/>
          </p:nvSpPr>
          <p:spPr>
            <a:xfrm>
              <a:off x="4784299" y="4530075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Spine 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81A363C-148F-97BD-7545-C2E4D348D61E}"/>
                </a:ext>
              </a:extLst>
            </p:cNvPr>
            <p:cNvSpPr txBox="1"/>
            <p:nvPr/>
          </p:nvSpPr>
          <p:spPr>
            <a:xfrm>
              <a:off x="3913477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9A1913-3F07-B9AA-6BA3-3B1B10667B3E}"/>
                </a:ext>
              </a:extLst>
            </p:cNvPr>
            <p:cNvSpPr txBox="1"/>
            <p:nvPr/>
          </p:nvSpPr>
          <p:spPr>
            <a:xfrm>
              <a:off x="4301950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CEFCF1-47D2-8591-272A-E0279977A5C1}"/>
                </a:ext>
              </a:extLst>
            </p:cNvPr>
            <p:cNvSpPr txBox="1"/>
            <p:nvPr/>
          </p:nvSpPr>
          <p:spPr>
            <a:xfrm>
              <a:off x="4851184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8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0E0108-76C9-C42F-E214-3FBAF3F59B20}"/>
                </a:ext>
              </a:extLst>
            </p:cNvPr>
            <p:cNvSpPr txBox="1"/>
            <p:nvPr/>
          </p:nvSpPr>
          <p:spPr>
            <a:xfrm>
              <a:off x="3525003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B3152B-4976-0E47-BB9A-CB46E22A4468}"/>
                </a:ext>
              </a:extLst>
            </p:cNvPr>
            <p:cNvSpPr txBox="1"/>
            <p:nvPr/>
          </p:nvSpPr>
          <p:spPr>
            <a:xfrm>
              <a:off x="7249972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234A13-0190-EB99-F234-75865E59FD84}"/>
                </a:ext>
              </a:extLst>
            </p:cNvPr>
            <p:cNvSpPr txBox="1"/>
            <p:nvPr/>
          </p:nvSpPr>
          <p:spPr>
            <a:xfrm>
              <a:off x="7638445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979DAB-3ACF-ABB9-54F3-250E83F49A03}"/>
                </a:ext>
              </a:extLst>
            </p:cNvPr>
            <p:cNvSpPr txBox="1"/>
            <p:nvPr/>
          </p:nvSpPr>
          <p:spPr>
            <a:xfrm>
              <a:off x="8187679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4F1D1B-DACA-BF78-F35E-389D6F4125FD}"/>
                </a:ext>
              </a:extLst>
            </p:cNvPr>
            <p:cNvSpPr txBox="1"/>
            <p:nvPr/>
          </p:nvSpPr>
          <p:spPr>
            <a:xfrm>
              <a:off x="6861498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1D1A4-E5B4-6352-4205-29172D212B23}"/>
                </a:ext>
              </a:extLst>
            </p:cNvPr>
            <p:cNvSpPr txBox="1"/>
            <p:nvPr/>
          </p:nvSpPr>
          <p:spPr>
            <a:xfrm>
              <a:off x="1886247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F8917C5-1DFD-7052-4661-80149FC54D52}"/>
                </a:ext>
              </a:extLst>
            </p:cNvPr>
            <p:cNvSpPr txBox="1"/>
            <p:nvPr/>
          </p:nvSpPr>
          <p:spPr>
            <a:xfrm>
              <a:off x="2274720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C4EF50-5BBA-412C-9FFD-18AD94EF5349}"/>
                </a:ext>
              </a:extLst>
            </p:cNvPr>
            <p:cNvSpPr txBox="1"/>
            <p:nvPr/>
          </p:nvSpPr>
          <p:spPr>
            <a:xfrm>
              <a:off x="2823954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8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3B17E0-E8A2-95D0-D245-249687FCBD57}"/>
                </a:ext>
              </a:extLst>
            </p:cNvPr>
            <p:cNvSpPr txBox="1"/>
            <p:nvPr/>
          </p:nvSpPr>
          <p:spPr>
            <a:xfrm>
              <a:off x="1497773" y="5255858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Leaf 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1863CD7-A3E4-2B76-4F29-7B443ABB1089}"/>
                </a:ext>
              </a:extLst>
            </p:cNvPr>
            <p:cNvSpPr txBox="1"/>
            <p:nvPr/>
          </p:nvSpPr>
          <p:spPr>
            <a:xfrm>
              <a:off x="479276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32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F062F6-B5AF-7ABE-16DF-E0BF76D9DA64}"/>
                </a:ext>
              </a:extLst>
            </p:cNvPr>
            <p:cNvSpPr txBox="1"/>
            <p:nvPr/>
          </p:nvSpPr>
          <p:spPr>
            <a:xfrm>
              <a:off x="348901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E88085-3F34-10AE-B9DD-0FAC8217ADF9}"/>
                </a:ext>
              </a:extLst>
            </p:cNvPr>
            <p:cNvSpPr txBox="1"/>
            <p:nvPr/>
          </p:nvSpPr>
          <p:spPr>
            <a:xfrm>
              <a:off x="391827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311B6CF-9B9D-7CB9-DC0B-65B6BA653B1B}"/>
                </a:ext>
              </a:extLst>
            </p:cNvPr>
            <p:cNvSpPr txBox="1"/>
            <p:nvPr/>
          </p:nvSpPr>
          <p:spPr>
            <a:xfrm>
              <a:off x="813385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32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07D9434-FD2C-11B3-F0C6-81AA97A9AD03}"/>
                </a:ext>
              </a:extLst>
            </p:cNvPr>
            <p:cNvSpPr txBox="1"/>
            <p:nvPr/>
          </p:nvSpPr>
          <p:spPr>
            <a:xfrm>
              <a:off x="683010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36F4E7-05F0-5068-1E73-079FE35728E5}"/>
                </a:ext>
              </a:extLst>
            </p:cNvPr>
            <p:cNvSpPr txBox="1"/>
            <p:nvPr/>
          </p:nvSpPr>
          <p:spPr>
            <a:xfrm>
              <a:off x="7259365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2A820B-1BAB-E89B-1815-E541EFE4B8F9}"/>
                </a:ext>
              </a:extLst>
            </p:cNvPr>
            <p:cNvSpPr txBox="1"/>
            <p:nvPr/>
          </p:nvSpPr>
          <p:spPr>
            <a:xfrm>
              <a:off x="2766381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32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5AB00AF-3C36-3EE1-8E83-D3A02F38E5E9}"/>
                </a:ext>
              </a:extLst>
            </p:cNvPr>
            <p:cNvSpPr txBox="1"/>
            <p:nvPr/>
          </p:nvSpPr>
          <p:spPr>
            <a:xfrm>
              <a:off x="1462631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3B3B9BF-E963-6845-E6C7-34DF0BFC2840}"/>
                </a:ext>
              </a:extLst>
            </p:cNvPr>
            <p:cNvSpPr txBox="1"/>
            <p:nvPr/>
          </p:nvSpPr>
          <p:spPr>
            <a:xfrm>
              <a:off x="1891891" y="5787099"/>
              <a:ext cx="4114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Server 2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CC75CF5-9D87-7279-8EED-A242E57013D3}"/>
                </a:ext>
              </a:extLst>
            </p:cNvPr>
            <p:cNvSpPr txBox="1"/>
            <p:nvPr/>
          </p:nvSpPr>
          <p:spPr>
            <a:xfrm>
              <a:off x="3421976" y="5975405"/>
              <a:ext cx="1861127" cy="17712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b="1" dirty="0"/>
                <a:t>POD2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6A3A61B-7624-3E89-956B-667FA3F51F40}"/>
                </a:ext>
              </a:extLst>
            </p:cNvPr>
            <p:cNvSpPr txBox="1"/>
            <p:nvPr/>
          </p:nvSpPr>
          <p:spPr>
            <a:xfrm>
              <a:off x="6741120" y="5975405"/>
              <a:ext cx="1861127" cy="17712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b="1" dirty="0"/>
                <a:t>POD6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635623C-DD95-049F-A40A-B62F48CA4D55}"/>
                </a:ext>
              </a:extLst>
            </p:cNvPr>
            <p:cNvSpPr txBox="1"/>
            <p:nvPr/>
          </p:nvSpPr>
          <p:spPr>
            <a:xfrm>
              <a:off x="1389953" y="5975405"/>
              <a:ext cx="1861127" cy="17712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b="1" dirty="0"/>
                <a:t>POD1</a:t>
              </a:r>
            </a:p>
          </p:txBody>
        </p:sp>
        <p:sp>
          <p:nvSpPr>
            <p:cNvPr id="58" name="AutoShape 20">
              <a:extLst>
                <a:ext uri="{FF2B5EF4-FFF2-40B4-BE49-F238E27FC236}">
                  <a16:creationId xmlns:a16="http://schemas.microsoft.com/office/drawing/2014/main" id="{A96F6222-FA48-39EE-A89A-79344F202402}"/>
                </a:ext>
              </a:extLst>
            </p:cNvPr>
            <p:cNvSpPr/>
            <p:nvPr/>
          </p:nvSpPr>
          <p:spPr>
            <a:xfrm rot="10800000" flipH="1">
              <a:off x="1376216" y="4391848"/>
              <a:ext cx="7251192" cy="0"/>
            </a:xfrm>
            <a:prstGeom prst="line">
              <a:avLst/>
            </a:prstGeom>
            <a:ln w="12700" cap="flat">
              <a:solidFill>
                <a:schemeClr val="accent3"/>
              </a:solidFill>
              <a:prstDash val="solid"/>
              <a:headEnd type="none" w="sm" len="sm"/>
              <a:tailEnd type="none" w="lg" len="lg"/>
            </a:ln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B5009C-B709-E26D-69C6-E2C0DB162902}"/>
                </a:ext>
              </a:extLst>
            </p:cNvPr>
            <p:cNvSpPr txBox="1"/>
            <p:nvPr/>
          </p:nvSpPr>
          <p:spPr>
            <a:xfrm>
              <a:off x="1374050" y="4138018"/>
              <a:ext cx="6428363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Topology for 256 Servers Cluster (3-layer Available for Larger Cluster) 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AAF6B84-7A6C-14C4-5CBB-04D412219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2414">
            <a:off x="6469277" y="2634957"/>
            <a:ext cx="954934" cy="1090030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</p:pic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DE6D0B0D-48C0-DCB3-B020-CB099F6AD6CF}"/>
              </a:ext>
            </a:extLst>
          </p:cNvPr>
          <p:cNvGrpSpPr/>
          <p:nvPr/>
        </p:nvGrpSpPr>
        <p:grpSpPr>
          <a:xfrm>
            <a:off x="380916" y="1296712"/>
            <a:ext cx="1066371" cy="1066371"/>
            <a:chOff x="380916" y="1025791"/>
            <a:chExt cx="1066371" cy="106637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E449234-3604-379B-B3E6-327AF2352063}"/>
                </a:ext>
              </a:extLst>
            </p:cNvPr>
            <p:cNvSpPr/>
            <p:nvPr/>
          </p:nvSpPr>
          <p:spPr>
            <a:xfrm>
              <a:off x="380916" y="1025791"/>
              <a:ext cx="1066371" cy="1066371"/>
            </a:xfrm>
            <a:prstGeom prst="ellipse">
              <a:avLst/>
            </a:prstGeom>
            <a:solidFill>
              <a:srgbClr val="A5D7C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1" name="Freeform 37">
              <a:extLst>
                <a:ext uri="{FF2B5EF4-FFF2-40B4-BE49-F238E27FC236}">
                  <a16:creationId xmlns:a16="http://schemas.microsoft.com/office/drawing/2014/main" id="{813D254D-8041-971D-3ED6-C94B993E1D0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84654" y="1217996"/>
              <a:ext cx="640080" cy="681960"/>
            </a:xfrm>
            <a:custGeom>
              <a:avLst/>
              <a:gdLst>
                <a:gd name="T0" fmla="*/ 962 w 1416"/>
                <a:gd name="T1" fmla="*/ 754 h 1508"/>
                <a:gd name="T2" fmla="*/ 1416 w 1416"/>
                <a:gd name="T3" fmla="*/ 491 h 1508"/>
                <a:gd name="T4" fmla="*/ 823 w 1416"/>
                <a:gd name="T5" fmla="*/ 212 h 1508"/>
                <a:gd name="T6" fmla="*/ 537 w 1416"/>
                <a:gd name="T7" fmla="*/ 149 h 1508"/>
                <a:gd name="T8" fmla="*/ 149 w 1416"/>
                <a:gd name="T9" fmla="*/ 604 h 1508"/>
                <a:gd name="T10" fmla="*/ 237 w 1416"/>
                <a:gd name="T11" fmla="*/ 875 h 1508"/>
                <a:gd name="T12" fmla="*/ 687 w 1416"/>
                <a:gd name="T13" fmla="*/ 1508 h 1508"/>
                <a:gd name="T14" fmla="*/ 1146 w 1416"/>
                <a:gd name="T15" fmla="*/ 1105 h 1508"/>
                <a:gd name="T16" fmla="*/ 1267 w 1416"/>
                <a:gd name="T17" fmla="*/ 868 h 1508"/>
                <a:gd name="T18" fmla="*/ 836 w 1416"/>
                <a:gd name="T19" fmla="*/ 955 h 1508"/>
                <a:gd name="T20" fmla="*/ 1141 w 1416"/>
                <a:gd name="T21" fmla="*/ 936 h 1508"/>
                <a:gd name="T22" fmla="*/ 553 w 1416"/>
                <a:gd name="T23" fmla="*/ 619 h 1508"/>
                <a:gd name="T24" fmla="*/ 914 w 1416"/>
                <a:gd name="T25" fmla="*/ 754 h 1508"/>
                <a:gd name="T26" fmla="*/ 553 w 1416"/>
                <a:gd name="T27" fmla="*/ 889 h 1508"/>
                <a:gd name="T28" fmla="*/ 294 w 1416"/>
                <a:gd name="T29" fmla="*/ 716 h 1508"/>
                <a:gd name="T30" fmla="*/ 806 w 1416"/>
                <a:gd name="T31" fmla="*/ 541 h 1508"/>
                <a:gd name="T32" fmla="*/ 575 w 1416"/>
                <a:gd name="T33" fmla="*/ 594 h 1508"/>
                <a:gd name="T34" fmla="*/ 568 w 1416"/>
                <a:gd name="T35" fmla="*/ 552 h 1508"/>
                <a:gd name="T36" fmla="*/ 575 w 1416"/>
                <a:gd name="T37" fmla="*/ 914 h 1508"/>
                <a:gd name="T38" fmla="*/ 687 w 1416"/>
                <a:gd name="T39" fmla="*/ 836 h 1508"/>
                <a:gd name="T40" fmla="*/ 568 w 1416"/>
                <a:gd name="T41" fmla="*/ 955 h 1508"/>
                <a:gd name="T42" fmla="*/ 812 w 1416"/>
                <a:gd name="T43" fmla="*/ 634 h 1508"/>
                <a:gd name="T44" fmla="*/ 1120 w 1416"/>
                <a:gd name="T45" fmla="*/ 521 h 1508"/>
                <a:gd name="T46" fmla="*/ 1267 w 1416"/>
                <a:gd name="T47" fmla="*/ 371 h 1508"/>
                <a:gd name="T48" fmla="*/ 1174 w 1416"/>
                <a:gd name="T49" fmla="*/ 566 h 1508"/>
                <a:gd name="T50" fmla="*/ 1148 w 1416"/>
                <a:gd name="T51" fmla="*/ 504 h 1508"/>
                <a:gd name="T52" fmla="*/ 1147 w 1416"/>
                <a:gd name="T53" fmla="*/ 491 h 1508"/>
                <a:gd name="T54" fmla="*/ 1164 w 1416"/>
                <a:gd name="T55" fmla="*/ 430 h 1508"/>
                <a:gd name="T56" fmla="*/ 1117 w 1416"/>
                <a:gd name="T57" fmla="*/ 491 h 1508"/>
                <a:gd name="T58" fmla="*/ 687 w 1416"/>
                <a:gd name="T59" fmla="*/ 403 h 1508"/>
                <a:gd name="T60" fmla="*/ 283 w 1416"/>
                <a:gd name="T61" fmla="*/ 688 h 1508"/>
                <a:gd name="T62" fmla="*/ 687 w 1416"/>
                <a:gd name="T63" fmla="*/ 299 h 1508"/>
                <a:gd name="T64" fmla="*/ 687 w 1416"/>
                <a:gd name="T65" fmla="*/ 30 h 1508"/>
                <a:gd name="T66" fmla="*/ 790 w 1416"/>
                <a:gd name="T67" fmla="*/ 210 h 1508"/>
                <a:gd name="T68" fmla="*/ 608 w 1416"/>
                <a:gd name="T69" fmla="*/ 239 h 1508"/>
                <a:gd name="T70" fmla="*/ 568 w 1416"/>
                <a:gd name="T71" fmla="*/ 149 h 1508"/>
                <a:gd name="T72" fmla="*/ 149 w 1416"/>
                <a:gd name="T73" fmla="*/ 635 h 1508"/>
                <a:gd name="T74" fmla="*/ 228 w 1416"/>
                <a:gd name="T75" fmla="*/ 665 h 1508"/>
                <a:gd name="T76" fmla="*/ 261 w 1416"/>
                <a:gd name="T77" fmla="*/ 713 h 1508"/>
                <a:gd name="T78" fmla="*/ 261 w 1416"/>
                <a:gd name="T79" fmla="*/ 796 h 1508"/>
                <a:gd name="T80" fmla="*/ 30 w 1416"/>
                <a:gd name="T81" fmla="*/ 754 h 1508"/>
                <a:gd name="T82" fmla="*/ 607 w 1416"/>
                <a:gd name="T83" fmla="*/ 1269 h 1508"/>
                <a:gd name="T84" fmla="*/ 687 w 1416"/>
                <a:gd name="T85" fmla="*/ 1239 h 1508"/>
                <a:gd name="T86" fmla="*/ 807 w 1416"/>
                <a:gd name="T87" fmla="*/ 1270 h 1508"/>
                <a:gd name="T88" fmla="*/ 259 w 1416"/>
                <a:gd name="T89" fmla="*/ 855 h 1508"/>
                <a:gd name="T90" fmla="*/ 537 w 1416"/>
                <a:gd name="T91" fmla="*/ 955 h 1508"/>
                <a:gd name="T92" fmla="*/ 1117 w 1416"/>
                <a:gd name="T93" fmla="*/ 1016 h 1508"/>
                <a:gd name="T94" fmla="*/ 807 w 1416"/>
                <a:gd name="T95" fmla="*/ 1270 h 1508"/>
                <a:gd name="T96" fmla="*/ 1164 w 1416"/>
                <a:gd name="T97" fmla="*/ 1078 h 1508"/>
                <a:gd name="T98" fmla="*/ 1174 w 1416"/>
                <a:gd name="T99" fmla="*/ 943 h 1508"/>
                <a:gd name="T100" fmla="*/ 1267 w 1416"/>
                <a:gd name="T101" fmla="*/ 898 h 1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16" h="1508">
                  <a:moveTo>
                    <a:pt x="1267" y="868"/>
                  </a:moveTo>
                  <a:cubicBezTo>
                    <a:pt x="1225" y="868"/>
                    <a:pt x="1187" y="885"/>
                    <a:pt x="1160" y="912"/>
                  </a:cubicBezTo>
                  <a:cubicBezTo>
                    <a:pt x="962" y="754"/>
                    <a:pt x="962" y="754"/>
                    <a:pt x="962" y="754"/>
                  </a:cubicBezTo>
                  <a:cubicBezTo>
                    <a:pt x="1160" y="595"/>
                    <a:pt x="1160" y="595"/>
                    <a:pt x="1160" y="595"/>
                  </a:cubicBezTo>
                  <a:cubicBezTo>
                    <a:pt x="1187" y="623"/>
                    <a:pt x="1225" y="640"/>
                    <a:pt x="1267" y="640"/>
                  </a:cubicBezTo>
                  <a:cubicBezTo>
                    <a:pt x="1349" y="640"/>
                    <a:pt x="1416" y="573"/>
                    <a:pt x="1416" y="491"/>
                  </a:cubicBezTo>
                  <a:cubicBezTo>
                    <a:pt x="1416" y="408"/>
                    <a:pt x="1349" y="341"/>
                    <a:pt x="1267" y="341"/>
                  </a:cubicBezTo>
                  <a:cubicBezTo>
                    <a:pt x="1217" y="341"/>
                    <a:pt x="1174" y="365"/>
                    <a:pt x="1146" y="402"/>
                  </a:cubicBezTo>
                  <a:cubicBezTo>
                    <a:pt x="823" y="212"/>
                    <a:pt x="823" y="212"/>
                    <a:pt x="823" y="212"/>
                  </a:cubicBezTo>
                  <a:cubicBezTo>
                    <a:pt x="831" y="193"/>
                    <a:pt x="836" y="172"/>
                    <a:pt x="836" y="149"/>
                  </a:cubicBezTo>
                  <a:cubicBezTo>
                    <a:pt x="836" y="67"/>
                    <a:pt x="769" y="0"/>
                    <a:pt x="687" y="0"/>
                  </a:cubicBezTo>
                  <a:cubicBezTo>
                    <a:pt x="605" y="0"/>
                    <a:pt x="537" y="67"/>
                    <a:pt x="537" y="149"/>
                  </a:cubicBezTo>
                  <a:cubicBezTo>
                    <a:pt x="537" y="188"/>
                    <a:pt x="552" y="224"/>
                    <a:pt x="577" y="250"/>
                  </a:cubicBezTo>
                  <a:cubicBezTo>
                    <a:pt x="237" y="633"/>
                    <a:pt x="237" y="633"/>
                    <a:pt x="237" y="633"/>
                  </a:cubicBezTo>
                  <a:cubicBezTo>
                    <a:pt x="212" y="615"/>
                    <a:pt x="182" y="604"/>
                    <a:pt x="149" y="604"/>
                  </a:cubicBezTo>
                  <a:cubicBezTo>
                    <a:pt x="67" y="604"/>
                    <a:pt x="0" y="671"/>
                    <a:pt x="0" y="754"/>
                  </a:cubicBezTo>
                  <a:cubicBezTo>
                    <a:pt x="0" y="836"/>
                    <a:pt x="67" y="903"/>
                    <a:pt x="149" y="903"/>
                  </a:cubicBezTo>
                  <a:cubicBezTo>
                    <a:pt x="182" y="903"/>
                    <a:pt x="212" y="893"/>
                    <a:pt x="237" y="875"/>
                  </a:cubicBezTo>
                  <a:cubicBezTo>
                    <a:pt x="577" y="1257"/>
                    <a:pt x="577" y="1257"/>
                    <a:pt x="577" y="1257"/>
                  </a:cubicBezTo>
                  <a:cubicBezTo>
                    <a:pt x="552" y="1284"/>
                    <a:pt x="537" y="1319"/>
                    <a:pt x="537" y="1358"/>
                  </a:cubicBezTo>
                  <a:cubicBezTo>
                    <a:pt x="537" y="1441"/>
                    <a:pt x="605" y="1508"/>
                    <a:pt x="687" y="1508"/>
                  </a:cubicBezTo>
                  <a:cubicBezTo>
                    <a:pt x="769" y="1508"/>
                    <a:pt x="836" y="1441"/>
                    <a:pt x="836" y="1358"/>
                  </a:cubicBezTo>
                  <a:cubicBezTo>
                    <a:pt x="836" y="1336"/>
                    <a:pt x="831" y="1315"/>
                    <a:pt x="823" y="1296"/>
                  </a:cubicBezTo>
                  <a:cubicBezTo>
                    <a:pt x="1146" y="1105"/>
                    <a:pt x="1146" y="1105"/>
                    <a:pt x="1146" y="1105"/>
                  </a:cubicBezTo>
                  <a:cubicBezTo>
                    <a:pt x="1174" y="1142"/>
                    <a:pt x="1217" y="1167"/>
                    <a:pt x="1267" y="1167"/>
                  </a:cubicBezTo>
                  <a:cubicBezTo>
                    <a:pt x="1349" y="1167"/>
                    <a:pt x="1416" y="1099"/>
                    <a:pt x="1416" y="1017"/>
                  </a:cubicBezTo>
                  <a:cubicBezTo>
                    <a:pt x="1416" y="935"/>
                    <a:pt x="1349" y="868"/>
                    <a:pt x="1267" y="868"/>
                  </a:cubicBezTo>
                  <a:close/>
                  <a:moveTo>
                    <a:pt x="1120" y="986"/>
                  </a:moveTo>
                  <a:cubicBezTo>
                    <a:pt x="836" y="956"/>
                    <a:pt x="836" y="956"/>
                    <a:pt x="836" y="956"/>
                  </a:cubicBezTo>
                  <a:cubicBezTo>
                    <a:pt x="836" y="956"/>
                    <a:pt x="836" y="956"/>
                    <a:pt x="836" y="955"/>
                  </a:cubicBezTo>
                  <a:cubicBezTo>
                    <a:pt x="836" y="925"/>
                    <a:pt x="827" y="898"/>
                    <a:pt x="812" y="874"/>
                  </a:cubicBezTo>
                  <a:cubicBezTo>
                    <a:pt x="938" y="773"/>
                    <a:pt x="938" y="773"/>
                    <a:pt x="938" y="773"/>
                  </a:cubicBezTo>
                  <a:cubicBezTo>
                    <a:pt x="1141" y="936"/>
                    <a:pt x="1141" y="936"/>
                    <a:pt x="1141" y="936"/>
                  </a:cubicBezTo>
                  <a:cubicBezTo>
                    <a:pt x="1131" y="951"/>
                    <a:pt x="1124" y="968"/>
                    <a:pt x="1120" y="986"/>
                  </a:cubicBezTo>
                  <a:close/>
                  <a:moveTo>
                    <a:pt x="294" y="716"/>
                  </a:moveTo>
                  <a:cubicBezTo>
                    <a:pt x="553" y="619"/>
                    <a:pt x="553" y="619"/>
                    <a:pt x="553" y="619"/>
                  </a:cubicBezTo>
                  <a:cubicBezTo>
                    <a:pt x="578" y="668"/>
                    <a:pt x="628" y="702"/>
                    <a:pt x="687" y="702"/>
                  </a:cubicBezTo>
                  <a:cubicBezTo>
                    <a:pt x="729" y="702"/>
                    <a:pt x="766" y="685"/>
                    <a:pt x="793" y="657"/>
                  </a:cubicBezTo>
                  <a:cubicBezTo>
                    <a:pt x="914" y="754"/>
                    <a:pt x="914" y="754"/>
                    <a:pt x="914" y="754"/>
                  </a:cubicBezTo>
                  <a:cubicBezTo>
                    <a:pt x="793" y="851"/>
                    <a:pt x="793" y="851"/>
                    <a:pt x="793" y="851"/>
                  </a:cubicBezTo>
                  <a:cubicBezTo>
                    <a:pt x="766" y="823"/>
                    <a:pt x="729" y="806"/>
                    <a:pt x="687" y="806"/>
                  </a:cubicBezTo>
                  <a:cubicBezTo>
                    <a:pt x="628" y="806"/>
                    <a:pt x="578" y="840"/>
                    <a:pt x="553" y="889"/>
                  </a:cubicBezTo>
                  <a:cubicBezTo>
                    <a:pt x="294" y="792"/>
                    <a:pt x="294" y="792"/>
                    <a:pt x="294" y="792"/>
                  </a:cubicBezTo>
                  <a:cubicBezTo>
                    <a:pt x="297" y="780"/>
                    <a:pt x="299" y="767"/>
                    <a:pt x="299" y="754"/>
                  </a:cubicBezTo>
                  <a:cubicBezTo>
                    <a:pt x="299" y="741"/>
                    <a:pt x="297" y="728"/>
                    <a:pt x="294" y="716"/>
                  </a:cubicBezTo>
                  <a:close/>
                  <a:moveTo>
                    <a:pt x="805" y="539"/>
                  </a:moveTo>
                  <a:cubicBezTo>
                    <a:pt x="805" y="539"/>
                    <a:pt x="805" y="540"/>
                    <a:pt x="805" y="540"/>
                  </a:cubicBezTo>
                  <a:cubicBezTo>
                    <a:pt x="805" y="540"/>
                    <a:pt x="806" y="540"/>
                    <a:pt x="806" y="541"/>
                  </a:cubicBezTo>
                  <a:cubicBezTo>
                    <a:pt x="806" y="545"/>
                    <a:pt x="806" y="548"/>
                    <a:pt x="806" y="552"/>
                  </a:cubicBezTo>
                  <a:cubicBezTo>
                    <a:pt x="806" y="618"/>
                    <a:pt x="753" y="672"/>
                    <a:pt x="687" y="672"/>
                  </a:cubicBezTo>
                  <a:cubicBezTo>
                    <a:pt x="636" y="672"/>
                    <a:pt x="592" y="639"/>
                    <a:pt x="575" y="594"/>
                  </a:cubicBezTo>
                  <a:cubicBezTo>
                    <a:pt x="575" y="594"/>
                    <a:pt x="575" y="594"/>
                    <a:pt x="575" y="594"/>
                  </a:cubicBezTo>
                  <a:cubicBezTo>
                    <a:pt x="575" y="594"/>
                    <a:pt x="575" y="594"/>
                    <a:pt x="575" y="594"/>
                  </a:cubicBezTo>
                  <a:cubicBezTo>
                    <a:pt x="570" y="581"/>
                    <a:pt x="568" y="567"/>
                    <a:pt x="568" y="552"/>
                  </a:cubicBezTo>
                  <a:cubicBezTo>
                    <a:pt x="568" y="487"/>
                    <a:pt x="621" y="433"/>
                    <a:pt x="687" y="433"/>
                  </a:cubicBezTo>
                  <a:cubicBezTo>
                    <a:pt x="748" y="433"/>
                    <a:pt x="799" y="480"/>
                    <a:pt x="805" y="539"/>
                  </a:cubicBezTo>
                  <a:close/>
                  <a:moveTo>
                    <a:pt x="575" y="914"/>
                  </a:moveTo>
                  <a:cubicBezTo>
                    <a:pt x="575" y="914"/>
                    <a:pt x="575" y="914"/>
                    <a:pt x="575" y="913"/>
                  </a:cubicBezTo>
                  <a:cubicBezTo>
                    <a:pt x="575" y="913"/>
                    <a:pt x="575" y="913"/>
                    <a:pt x="575" y="913"/>
                  </a:cubicBezTo>
                  <a:cubicBezTo>
                    <a:pt x="592" y="868"/>
                    <a:pt x="636" y="836"/>
                    <a:pt x="687" y="836"/>
                  </a:cubicBezTo>
                  <a:cubicBezTo>
                    <a:pt x="753" y="836"/>
                    <a:pt x="806" y="890"/>
                    <a:pt x="806" y="955"/>
                  </a:cubicBezTo>
                  <a:cubicBezTo>
                    <a:pt x="806" y="1021"/>
                    <a:pt x="753" y="1074"/>
                    <a:pt x="687" y="1074"/>
                  </a:cubicBezTo>
                  <a:cubicBezTo>
                    <a:pt x="621" y="1074"/>
                    <a:pt x="568" y="1021"/>
                    <a:pt x="568" y="955"/>
                  </a:cubicBezTo>
                  <a:cubicBezTo>
                    <a:pt x="568" y="941"/>
                    <a:pt x="570" y="927"/>
                    <a:pt x="575" y="914"/>
                  </a:cubicBezTo>
                  <a:close/>
                  <a:moveTo>
                    <a:pt x="938" y="735"/>
                  </a:moveTo>
                  <a:cubicBezTo>
                    <a:pt x="812" y="634"/>
                    <a:pt x="812" y="634"/>
                    <a:pt x="812" y="634"/>
                  </a:cubicBezTo>
                  <a:cubicBezTo>
                    <a:pt x="827" y="610"/>
                    <a:pt x="836" y="582"/>
                    <a:pt x="836" y="552"/>
                  </a:cubicBezTo>
                  <a:cubicBezTo>
                    <a:pt x="836" y="552"/>
                    <a:pt x="836" y="552"/>
                    <a:pt x="836" y="552"/>
                  </a:cubicBezTo>
                  <a:cubicBezTo>
                    <a:pt x="1120" y="521"/>
                    <a:pt x="1120" y="521"/>
                    <a:pt x="1120" y="521"/>
                  </a:cubicBezTo>
                  <a:cubicBezTo>
                    <a:pt x="1124" y="540"/>
                    <a:pt x="1131" y="557"/>
                    <a:pt x="1141" y="572"/>
                  </a:cubicBezTo>
                  <a:lnTo>
                    <a:pt x="938" y="735"/>
                  </a:lnTo>
                  <a:close/>
                  <a:moveTo>
                    <a:pt x="1267" y="371"/>
                  </a:moveTo>
                  <a:cubicBezTo>
                    <a:pt x="1332" y="371"/>
                    <a:pt x="1386" y="425"/>
                    <a:pt x="1386" y="491"/>
                  </a:cubicBezTo>
                  <a:cubicBezTo>
                    <a:pt x="1386" y="556"/>
                    <a:pt x="1332" y="610"/>
                    <a:pt x="1267" y="610"/>
                  </a:cubicBezTo>
                  <a:cubicBezTo>
                    <a:pt x="1229" y="610"/>
                    <a:pt x="1196" y="592"/>
                    <a:pt x="1174" y="566"/>
                  </a:cubicBezTo>
                  <a:cubicBezTo>
                    <a:pt x="1174" y="565"/>
                    <a:pt x="1174" y="565"/>
                    <a:pt x="1174" y="565"/>
                  </a:cubicBezTo>
                  <a:cubicBezTo>
                    <a:pt x="1174" y="565"/>
                    <a:pt x="1174" y="565"/>
                    <a:pt x="1173" y="565"/>
                  </a:cubicBezTo>
                  <a:cubicBezTo>
                    <a:pt x="1160" y="548"/>
                    <a:pt x="1151" y="527"/>
                    <a:pt x="1148" y="504"/>
                  </a:cubicBezTo>
                  <a:cubicBezTo>
                    <a:pt x="1148" y="504"/>
                    <a:pt x="1148" y="503"/>
                    <a:pt x="1148" y="503"/>
                  </a:cubicBezTo>
                  <a:cubicBezTo>
                    <a:pt x="1148" y="503"/>
                    <a:pt x="1148" y="503"/>
                    <a:pt x="1148" y="502"/>
                  </a:cubicBezTo>
                  <a:cubicBezTo>
                    <a:pt x="1148" y="499"/>
                    <a:pt x="1147" y="495"/>
                    <a:pt x="1147" y="491"/>
                  </a:cubicBezTo>
                  <a:cubicBezTo>
                    <a:pt x="1147" y="469"/>
                    <a:pt x="1153" y="448"/>
                    <a:pt x="1164" y="430"/>
                  </a:cubicBezTo>
                  <a:cubicBezTo>
                    <a:pt x="1164" y="430"/>
                    <a:pt x="1164" y="430"/>
                    <a:pt x="1164" y="430"/>
                  </a:cubicBezTo>
                  <a:cubicBezTo>
                    <a:pt x="1164" y="430"/>
                    <a:pt x="1164" y="430"/>
                    <a:pt x="1164" y="430"/>
                  </a:cubicBezTo>
                  <a:cubicBezTo>
                    <a:pt x="1185" y="395"/>
                    <a:pt x="1223" y="371"/>
                    <a:pt x="1267" y="371"/>
                  </a:cubicBezTo>
                  <a:close/>
                  <a:moveTo>
                    <a:pt x="1131" y="428"/>
                  </a:moveTo>
                  <a:cubicBezTo>
                    <a:pt x="1122" y="447"/>
                    <a:pt x="1117" y="468"/>
                    <a:pt x="1117" y="491"/>
                  </a:cubicBezTo>
                  <a:cubicBezTo>
                    <a:pt x="1117" y="491"/>
                    <a:pt x="1117" y="491"/>
                    <a:pt x="1117" y="491"/>
                  </a:cubicBezTo>
                  <a:cubicBezTo>
                    <a:pt x="833" y="522"/>
                    <a:pt x="833" y="522"/>
                    <a:pt x="833" y="522"/>
                  </a:cubicBezTo>
                  <a:cubicBezTo>
                    <a:pt x="819" y="454"/>
                    <a:pt x="759" y="403"/>
                    <a:pt x="687" y="403"/>
                  </a:cubicBezTo>
                  <a:cubicBezTo>
                    <a:pt x="605" y="403"/>
                    <a:pt x="537" y="470"/>
                    <a:pt x="537" y="552"/>
                  </a:cubicBezTo>
                  <a:cubicBezTo>
                    <a:pt x="537" y="566"/>
                    <a:pt x="539" y="578"/>
                    <a:pt x="542" y="590"/>
                  </a:cubicBezTo>
                  <a:cubicBezTo>
                    <a:pt x="283" y="688"/>
                    <a:pt x="283" y="688"/>
                    <a:pt x="283" y="688"/>
                  </a:cubicBezTo>
                  <a:cubicBezTo>
                    <a:pt x="277" y="675"/>
                    <a:pt x="269" y="663"/>
                    <a:pt x="259" y="653"/>
                  </a:cubicBezTo>
                  <a:cubicBezTo>
                    <a:pt x="599" y="271"/>
                    <a:pt x="599" y="271"/>
                    <a:pt x="599" y="271"/>
                  </a:cubicBezTo>
                  <a:cubicBezTo>
                    <a:pt x="624" y="288"/>
                    <a:pt x="654" y="299"/>
                    <a:pt x="687" y="299"/>
                  </a:cubicBezTo>
                  <a:cubicBezTo>
                    <a:pt x="736" y="299"/>
                    <a:pt x="780" y="275"/>
                    <a:pt x="807" y="238"/>
                  </a:cubicBezTo>
                  <a:lnTo>
                    <a:pt x="1131" y="428"/>
                  </a:lnTo>
                  <a:close/>
                  <a:moveTo>
                    <a:pt x="687" y="30"/>
                  </a:moveTo>
                  <a:cubicBezTo>
                    <a:pt x="753" y="30"/>
                    <a:pt x="806" y="84"/>
                    <a:pt x="806" y="149"/>
                  </a:cubicBezTo>
                  <a:cubicBezTo>
                    <a:pt x="806" y="171"/>
                    <a:pt x="800" y="192"/>
                    <a:pt x="790" y="210"/>
                  </a:cubicBezTo>
                  <a:cubicBezTo>
                    <a:pt x="790" y="210"/>
                    <a:pt x="790" y="210"/>
                    <a:pt x="790" y="210"/>
                  </a:cubicBezTo>
                  <a:cubicBezTo>
                    <a:pt x="790" y="210"/>
                    <a:pt x="790" y="210"/>
                    <a:pt x="790" y="210"/>
                  </a:cubicBezTo>
                  <a:cubicBezTo>
                    <a:pt x="769" y="245"/>
                    <a:pt x="731" y="269"/>
                    <a:pt x="687" y="269"/>
                  </a:cubicBezTo>
                  <a:cubicBezTo>
                    <a:pt x="657" y="269"/>
                    <a:pt x="629" y="257"/>
                    <a:pt x="608" y="239"/>
                  </a:cubicBezTo>
                  <a:cubicBezTo>
                    <a:pt x="608" y="239"/>
                    <a:pt x="608" y="239"/>
                    <a:pt x="608" y="238"/>
                  </a:cubicBezTo>
                  <a:cubicBezTo>
                    <a:pt x="608" y="238"/>
                    <a:pt x="608" y="238"/>
                    <a:pt x="607" y="238"/>
                  </a:cubicBezTo>
                  <a:cubicBezTo>
                    <a:pt x="583" y="216"/>
                    <a:pt x="568" y="185"/>
                    <a:pt x="568" y="149"/>
                  </a:cubicBezTo>
                  <a:cubicBezTo>
                    <a:pt x="568" y="84"/>
                    <a:pt x="621" y="30"/>
                    <a:pt x="687" y="30"/>
                  </a:cubicBezTo>
                  <a:close/>
                  <a:moveTo>
                    <a:pt x="30" y="754"/>
                  </a:moveTo>
                  <a:cubicBezTo>
                    <a:pt x="30" y="688"/>
                    <a:pt x="83" y="635"/>
                    <a:pt x="149" y="635"/>
                  </a:cubicBezTo>
                  <a:cubicBezTo>
                    <a:pt x="180" y="635"/>
                    <a:pt x="207" y="646"/>
                    <a:pt x="228" y="665"/>
                  </a:cubicBezTo>
                  <a:cubicBezTo>
                    <a:pt x="228" y="665"/>
                    <a:pt x="228" y="665"/>
                    <a:pt x="228" y="665"/>
                  </a:cubicBezTo>
                  <a:cubicBezTo>
                    <a:pt x="228" y="665"/>
                    <a:pt x="228" y="665"/>
                    <a:pt x="228" y="665"/>
                  </a:cubicBezTo>
                  <a:cubicBezTo>
                    <a:pt x="243" y="678"/>
                    <a:pt x="254" y="694"/>
                    <a:pt x="261" y="712"/>
                  </a:cubicBezTo>
                  <a:cubicBezTo>
                    <a:pt x="261" y="712"/>
                    <a:pt x="261" y="712"/>
                    <a:pt x="261" y="712"/>
                  </a:cubicBezTo>
                  <a:cubicBezTo>
                    <a:pt x="261" y="712"/>
                    <a:pt x="261" y="713"/>
                    <a:pt x="261" y="713"/>
                  </a:cubicBezTo>
                  <a:cubicBezTo>
                    <a:pt x="266" y="726"/>
                    <a:pt x="268" y="739"/>
                    <a:pt x="268" y="754"/>
                  </a:cubicBezTo>
                  <a:cubicBezTo>
                    <a:pt x="268" y="768"/>
                    <a:pt x="266" y="783"/>
                    <a:pt x="261" y="795"/>
                  </a:cubicBezTo>
                  <a:cubicBezTo>
                    <a:pt x="261" y="796"/>
                    <a:pt x="261" y="796"/>
                    <a:pt x="261" y="796"/>
                  </a:cubicBezTo>
                  <a:cubicBezTo>
                    <a:pt x="261" y="796"/>
                    <a:pt x="261" y="796"/>
                    <a:pt x="261" y="796"/>
                  </a:cubicBezTo>
                  <a:cubicBezTo>
                    <a:pt x="244" y="841"/>
                    <a:pt x="200" y="873"/>
                    <a:pt x="149" y="873"/>
                  </a:cubicBezTo>
                  <a:cubicBezTo>
                    <a:pt x="83" y="873"/>
                    <a:pt x="30" y="820"/>
                    <a:pt x="30" y="754"/>
                  </a:cubicBezTo>
                  <a:close/>
                  <a:moveTo>
                    <a:pt x="687" y="1477"/>
                  </a:moveTo>
                  <a:cubicBezTo>
                    <a:pt x="621" y="1477"/>
                    <a:pt x="568" y="1424"/>
                    <a:pt x="568" y="1358"/>
                  </a:cubicBezTo>
                  <a:cubicBezTo>
                    <a:pt x="568" y="1323"/>
                    <a:pt x="583" y="1291"/>
                    <a:pt x="607" y="1269"/>
                  </a:cubicBezTo>
                  <a:cubicBezTo>
                    <a:pt x="608" y="1269"/>
                    <a:pt x="608" y="1269"/>
                    <a:pt x="608" y="1269"/>
                  </a:cubicBezTo>
                  <a:cubicBezTo>
                    <a:pt x="608" y="1269"/>
                    <a:pt x="608" y="1269"/>
                    <a:pt x="608" y="1269"/>
                  </a:cubicBezTo>
                  <a:cubicBezTo>
                    <a:pt x="629" y="1250"/>
                    <a:pt x="657" y="1239"/>
                    <a:pt x="687" y="1239"/>
                  </a:cubicBezTo>
                  <a:cubicBezTo>
                    <a:pt x="753" y="1239"/>
                    <a:pt x="806" y="1292"/>
                    <a:pt x="806" y="1358"/>
                  </a:cubicBezTo>
                  <a:cubicBezTo>
                    <a:pt x="806" y="1424"/>
                    <a:pt x="753" y="1477"/>
                    <a:pt x="687" y="1477"/>
                  </a:cubicBezTo>
                  <a:close/>
                  <a:moveTo>
                    <a:pt x="807" y="1270"/>
                  </a:moveTo>
                  <a:cubicBezTo>
                    <a:pt x="780" y="1233"/>
                    <a:pt x="736" y="1209"/>
                    <a:pt x="687" y="1209"/>
                  </a:cubicBezTo>
                  <a:cubicBezTo>
                    <a:pt x="654" y="1209"/>
                    <a:pt x="624" y="1219"/>
                    <a:pt x="599" y="1237"/>
                  </a:cubicBezTo>
                  <a:cubicBezTo>
                    <a:pt x="259" y="855"/>
                    <a:pt x="259" y="855"/>
                    <a:pt x="259" y="855"/>
                  </a:cubicBezTo>
                  <a:cubicBezTo>
                    <a:pt x="269" y="844"/>
                    <a:pt x="277" y="833"/>
                    <a:pt x="283" y="820"/>
                  </a:cubicBezTo>
                  <a:cubicBezTo>
                    <a:pt x="542" y="917"/>
                    <a:pt x="542" y="917"/>
                    <a:pt x="542" y="917"/>
                  </a:cubicBezTo>
                  <a:cubicBezTo>
                    <a:pt x="539" y="929"/>
                    <a:pt x="537" y="942"/>
                    <a:pt x="537" y="955"/>
                  </a:cubicBezTo>
                  <a:cubicBezTo>
                    <a:pt x="537" y="1038"/>
                    <a:pt x="605" y="1105"/>
                    <a:pt x="687" y="1105"/>
                  </a:cubicBezTo>
                  <a:cubicBezTo>
                    <a:pt x="759" y="1105"/>
                    <a:pt x="819" y="1054"/>
                    <a:pt x="833" y="98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7" y="1017"/>
                    <a:pt x="1117" y="1017"/>
                    <a:pt x="1117" y="1017"/>
                  </a:cubicBezTo>
                  <a:cubicBezTo>
                    <a:pt x="1117" y="1039"/>
                    <a:pt x="1122" y="1060"/>
                    <a:pt x="1131" y="1079"/>
                  </a:cubicBezTo>
                  <a:lnTo>
                    <a:pt x="807" y="1270"/>
                  </a:lnTo>
                  <a:close/>
                  <a:moveTo>
                    <a:pt x="1267" y="1136"/>
                  </a:moveTo>
                  <a:cubicBezTo>
                    <a:pt x="1223" y="1136"/>
                    <a:pt x="1185" y="1113"/>
                    <a:pt x="1164" y="1078"/>
                  </a:cubicBezTo>
                  <a:cubicBezTo>
                    <a:pt x="1164" y="1078"/>
                    <a:pt x="1164" y="1078"/>
                    <a:pt x="1164" y="1078"/>
                  </a:cubicBezTo>
                  <a:cubicBezTo>
                    <a:pt x="1164" y="1077"/>
                    <a:pt x="1164" y="1077"/>
                    <a:pt x="1164" y="1077"/>
                  </a:cubicBezTo>
                  <a:cubicBezTo>
                    <a:pt x="1153" y="1060"/>
                    <a:pt x="1147" y="1039"/>
                    <a:pt x="1147" y="1017"/>
                  </a:cubicBezTo>
                  <a:cubicBezTo>
                    <a:pt x="1147" y="989"/>
                    <a:pt x="1157" y="963"/>
                    <a:pt x="1174" y="943"/>
                  </a:cubicBezTo>
                  <a:cubicBezTo>
                    <a:pt x="1174" y="943"/>
                    <a:pt x="1174" y="943"/>
                    <a:pt x="1174" y="943"/>
                  </a:cubicBezTo>
                  <a:cubicBezTo>
                    <a:pt x="1174" y="942"/>
                    <a:pt x="1174" y="942"/>
                    <a:pt x="1174" y="942"/>
                  </a:cubicBezTo>
                  <a:cubicBezTo>
                    <a:pt x="1196" y="915"/>
                    <a:pt x="1229" y="898"/>
                    <a:pt x="1267" y="898"/>
                  </a:cubicBezTo>
                  <a:cubicBezTo>
                    <a:pt x="1332" y="898"/>
                    <a:pt x="1386" y="951"/>
                    <a:pt x="1386" y="1017"/>
                  </a:cubicBezTo>
                  <a:cubicBezTo>
                    <a:pt x="1386" y="1083"/>
                    <a:pt x="1332" y="1136"/>
                    <a:pt x="1267" y="1136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850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48254-0113-81AA-474A-1DDF0B3D8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B427-5278-2AD8-00AC-A2AB8320D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Mode: </a:t>
            </a:r>
            <a:r>
              <a:rPr lang="en-US" dirty="0">
                <a:solidFill>
                  <a:schemeClr val="accent1"/>
                </a:solidFill>
              </a:rPr>
              <a:t>Flexible HPC &amp; DC Options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8F7E9FC-11C7-E75D-C85F-580B1B9F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7</a:t>
            </a:fld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6B6C244-8E88-C3A9-40B2-3AFE08BBBE13}"/>
              </a:ext>
            </a:extLst>
          </p:cNvPr>
          <p:cNvGrpSpPr/>
          <p:nvPr/>
        </p:nvGrpSpPr>
        <p:grpSpPr>
          <a:xfrm>
            <a:off x="1199780" y="2363881"/>
            <a:ext cx="4663440" cy="3617820"/>
            <a:chOff x="1199780" y="2363881"/>
            <a:chExt cx="4663440" cy="361782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563DAD9-9B39-EB8E-57A7-26B584C92EF7}"/>
                </a:ext>
              </a:extLst>
            </p:cNvPr>
            <p:cNvSpPr txBox="1"/>
            <p:nvPr/>
          </p:nvSpPr>
          <p:spPr>
            <a:xfrm>
              <a:off x="1199780" y="3000774"/>
              <a:ext cx="4663440" cy="29809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dist="101600" dir="16200000" rotWithShape="0">
                <a:schemeClr val="accent3"/>
              </a:outerShdw>
            </a:effectLst>
          </p:spPr>
          <p:txBody>
            <a:bodyPr wrap="square" lIns="228600" tIns="502920" rIns="22860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300"/>
                </a:spcBef>
              </a:pPr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HPC only</a:t>
              </a:r>
            </a:p>
            <a:p>
              <a:pPr algn="ctr">
                <a:lnSpc>
                  <a:spcPct val="110000"/>
                </a:lnSpc>
                <a:spcBef>
                  <a:spcPts val="300"/>
                </a:spcBef>
              </a:pP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For clients possessing their own data center or utilizing a partnered data center, we offer comprehensive HPC Services. This includes hardware and software design and deployment.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D97F12D-57D8-FCF7-3EDA-2F77727C3956}"/>
                </a:ext>
              </a:extLst>
            </p:cNvPr>
            <p:cNvGrpSpPr/>
            <p:nvPr/>
          </p:nvGrpSpPr>
          <p:grpSpPr>
            <a:xfrm>
              <a:off x="2998314" y="2363881"/>
              <a:ext cx="1066371" cy="1066371"/>
              <a:chOff x="729967" y="1257807"/>
              <a:chExt cx="1066371" cy="1066371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AA5B4AA-A6BF-B5FB-743D-FE050A58F372}"/>
                  </a:ext>
                </a:extLst>
              </p:cNvPr>
              <p:cNvSpPr/>
              <p:nvPr/>
            </p:nvSpPr>
            <p:spPr>
              <a:xfrm>
                <a:off x="729967" y="1257807"/>
                <a:ext cx="1066371" cy="106637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7" name="Picture 36" descr="A green line art of a computer&#10;&#10;Description automatically generated">
                <a:extLst>
                  <a:ext uri="{FF2B5EF4-FFF2-40B4-BE49-F238E27FC236}">
                    <a16:creationId xmlns:a16="http://schemas.microsoft.com/office/drawing/2014/main" id="{2DA3A721-2BB4-EB0D-424F-710E65BACE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biLevel thresh="50000"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33" t="16667" r="8334" b="16667"/>
              <a:stretch/>
            </p:blipFill>
            <p:spPr>
              <a:xfrm>
                <a:off x="927201" y="1518913"/>
                <a:ext cx="671901" cy="537521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072448B-F4AA-F21A-A3EC-07CF5F56C46A}"/>
              </a:ext>
            </a:extLst>
          </p:cNvPr>
          <p:cNvGrpSpPr/>
          <p:nvPr/>
        </p:nvGrpSpPr>
        <p:grpSpPr>
          <a:xfrm>
            <a:off x="6332928" y="2363881"/>
            <a:ext cx="4659293" cy="3617820"/>
            <a:chOff x="6332928" y="2363881"/>
            <a:chExt cx="4659293" cy="361782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B5F3A24-EF3A-BE37-D7B2-2502959E069C}"/>
                </a:ext>
              </a:extLst>
            </p:cNvPr>
            <p:cNvSpPr txBox="1"/>
            <p:nvPr/>
          </p:nvSpPr>
          <p:spPr>
            <a:xfrm>
              <a:off x="6332928" y="3000774"/>
              <a:ext cx="4659293" cy="29809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dist="101600" dir="16200000" rotWithShape="0">
                <a:srgbClr val="7FC9D3"/>
              </a:outerShdw>
            </a:effectLst>
          </p:spPr>
          <p:txBody>
            <a:bodyPr wrap="square" lIns="228600" tIns="502920" rIns="22860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300"/>
                </a:spcBef>
              </a:pPr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HPC + DC</a:t>
              </a:r>
            </a:p>
            <a:p>
              <a:pPr algn="ctr">
                <a:lnSpc>
                  <a:spcPct val="110000"/>
                </a:lnSpc>
                <a:spcBef>
                  <a:spcPts val="300"/>
                </a:spcBef>
              </a:pP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We offer a complete suite of HPC Cloud services, encompassing cluster deployment, data center hosting, and maintenance. Our diverse data center options are designed to assist our clients in achieving optimal efficiency.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F76AE3E-4A73-BBA4-448C-1FF14A9AB74A}"/>
                </a:ext>
              </a:extLst>
            </p:cNvPr>
            <p:cNvGrpSpPr/>
            <p:nvPr/>
          </p:nvGrpSpPr>
          <p:grpSpPr>
            <a:xfrm>
              <a:off x="8131228" y="2363881"/>
              <a:ext cx="1066371" cy="1066371"/>
              <a:chOff x="11135583" y="2757246"/>
              <a:chExt cx="1066371" cy="1066371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8CF4A39-715F-F732-5502-0F3B3FF124C9}"/>
                  </a:ext>
                </a:extLst>
              </p:cNvPr>
              <p:cNvSpPr/>
              <p:nvPr/>
            </p:nvSpPr>
            <p:spPr>
              <a:xfrm>
                <a:off x="11135583" y="2757246"/>
                <a:ext cx="1066371" cy="1066371"/>
              </a:xfrm>
              <a:prstGeom prst="ellipse">
                <a:avLst/>
              </a:prstGeom>
              <a:solidFill>
                <a:srgbClr val="7FC9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270BE27E-EB5E-8836-6DCD-5AFE79EA2B5D}"/>
                  </a:ext>
                </a:extLst>
              </p:cNvPr>
              <p:cNvGrpSpPr/>
              <p:nvPr/>
            </p:nvGrpSpPr>
            <p:grpSpPr>
              <a:xfrm>
                <a:off x="11380213" y="3000774"/>
                <a:ext cx="577111" cy="579314"/>
                <a:chOff x="11610975" y="2593975"/>
                <a:chExt cx="415925" cy="417513"/>
              </a:xfrm>
              <a:solidFill>
                <a:schemeClr val="bg1"/>
              </a:solidFill>
            </p:grpSpPr>
            <p:sp>
              <p:nvSpPr>
                <p:cNvPr id="42" name="Freeform 16">
                  <a:extLst>
                    <a:ext uri="{FF2B5EF4-FFF2-40B4-BE49-F238E27FC236}">
                      <a16:creationId xmlns:a16="http://schemas.microsoft.com/office/drawing/2014/main" id="{CDD8DC15-49F3-4E5E-7865-4ABB3BCFC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10975" y="2603500"/>
                  <a:ext cx="238125" cy="388938"/>
                </a:xfrm>
                <a:custGeom>
                  <a:avLst/>
                  <a:gdLst>
                    <a:gd name="T0" fmla="*/ 76 w 78"/>
                    <a:gd name="T1" fmla="*/ 128 h 128"/>
                    <a:gd name="T2" fmla="*/ 51 w 78"/>
                    <a:gd name="T3" fmla="*/ 128 h 128"/>
                    <a:gd name="T4" fmla="*/ 49 w 78"/>
                    <a:gd name="T5" fmla="*/ 126 h 128"/>
                    <a:gd name="T6" fmla="*/ 49 w 78"/>
                    <a:gd name="T7" fmla="*/ 113 h 128"/>
                    <a:gd name="T8" fmla="*/ 39 w 78"/>
                    <a:gd name="T9" fmla="*/ 109 h 128"/>
                    <a:gd name="T10" fmla="*/ 30 w 78"/>
                    <a:gd name="T11" fmla="*/ 118 h 128"/>
                    <a:gd name="T12" fmla="*/ 27 w 78"/>
                    <a:gd name="T13" fmla="*/ 118 h 128"/>
                    <a:gd name="T14" fmla="*/ 9 w 78"/>
                    <a:gd name="T15" fmla="*/ 100 h 128"/>
                    <a:gd name="T16" fmla="*/ 9 w 78"/>
                    <a:gd name="T17" fmla="*/ 97 h 128"/>
                    <a:gd name="T18" fmla="*/ 18 w 78"/>
                    <a:gd name="T19" fmla="*/ 89 h 128"/>
                    <a:gd name="T20" fmla="*/ 14 w 78"/>
                    <a:gd name="T21" fmla="*/ 79 h 128"/>
                    <a:gd name="T22" fmla="*/ 2 w 78"/>
                    <a:gd name="T23" fmla="*/ 79 h 128"/>
                    <a:gd name="T24" fmla="*/ 0 w 78"/>
                    <a:gd name="T25" fmla="*/ 76 h 128"/>
                    <a:gd name="T26" fmla="*/ 0 w 78"/>
                    <a:gd name="T27" fmla="*/ 52 h 128"/>
                    <a:gd name="T28" fmla="*/ 2 w 78"/>
                    <a:gd name="T29" fmla="*/ 50 h 128"/>
                    <a:gd name="T30" fmla="*/ 14 w 78"/>
                    <a:gd name="T31" fmla="*/ 50 h 128"/>
                    <a:gd name="T32" fmla="*/ 18 w 78"/>
                    <a:gd name="T33" fmla="*/ 39 h 128"/>
                    <a:gd name="T34" fmla="*/ 9 w 78"/>
                    <a:gd name="T35" fmla="*/ 31 h 128"/>
                    <a:gd name="T36" fmla="*/ 9 w 78"/>
                    <a:gd name="T37" fmla="*/ 28 h 128"/>
                    <a:gd name="T38" fmla="*/ 27 w 78"/>
                    <a:gd name="T39" fmla="*/ 10 h 128"/>
                    <a:gd name="T40" fmla="*/ 28 w 78"/>
                    <a:gd name="T41" fmla="*/ 10 h 128"/>
                    <a:gd name="T42" fmla="*/ 28 w 78"/>
                    <a:gd name="T43" fmla="*/ 10 h 128"/>
                    <a:gd name="T44" fmla="*/ 30 w 78"/>
                    <a:gd name="T45" fmla="*/ 10 h 128"/>
                    <a:gd name="T46" fmla="*/ 39 w 78"/>
                    <a:gd name="T47" fmla="*/ 19 h 128"/>
                    <a:gd name="T48" fmla="*/ 49 w 78"/>
                    <a:gd name="T49" fmla="*/ 15 h 128"/>
                    <a:gd name="T50" fmla="*/ 49 w 78"/>
                    <a:gd name="T51" fmla="*/ 2 h 128"/>
                    <a:gd name="T52" fmla="*/ 51 w 78"/>
                    <a:gd name="T53" fmla="*/ 0 h 128"/>
                    <a:gd name="T54" fmla="*/ 76 w 78"/>
                    <a:gd name="T55" fmla="*/ 0 h 128"/>
                    <a:gd name="T56" fmla="*/ 78 w 78"/>
                    <a:gd name="T57" fmla="*/ 2 h 128"/>
                    <a:gd name="T58" fmla="*/ 78 w 78"/>
                    <a:gd name="T59" fmla="*/ 18 h 128"/>
                    <a:gd name="T60" fmla="*/ 73 w 78"/>
                    <a:gd name="T61" fmla="*/ 18 h 128"/>
                    <a:gd name="T62" fmla="*/ 73 w 78"/>
                    <a:gd name="T63" fmla="*/ 5 h 128"/>
                    <a:gd name="T64" fmla="*/ 53 w 78"/>
                    <a:gd name="T65" fmla="*/ 5 h 128"/>
                    <a:gd name="T66" fmla="*/ 53 w 78"/>
                    <a:gd name="T67" fmla="*/ 16 h 128"/>
                    <a:gd name="T68" fmla="*/ 51 w 78"/>
                    <a:gd name="T69" fmla="*/ 18 h 128"/>
                    <a:gd name="T70" fmla="*/ 39 w 78"/>
                    <a:gd name="T71" fmla="*/ 23 h 128"/>
                    <a:gd name="T72" fmla="*/ 37 w 78"/>
                    <a:gd name="T73" fmla="*/ 23 h 128"/>
                    <a:gd name="T74" fmla="*/ 28 w 78"/>
                    <a:gd name="T75" fmla="*/ 15 h 128"/>
                    <a:gd name="T76" fmla="*/ 14 w 78"/>
                    <a:gd name="T77" fmla="*/ 29 h 128"/>
                    <a:gd name="T78" fmla="*/ 22 w 78"/>
                    <a:gd name="T79" fmla="*/ 38 h 128"/>
                    <a:gd name="T80" fmla="*/ 23 w 78"/>
                    <a:gd name="T81" fmla="*/ 40 h 128"/>
                    <a:gd name="T82" fmla="*/ 18 w 78"/>
                    <a:gd name="T83" fmla="*/ 52 h 128"/>
                    <a:gd name="T84" fmla="*/ 16 w 78"/>
                    <a:gd name="T85" fmla="*/ 54 h 128"/>
                    <a:gd name="T86" fmla="*/ 4 w 78"/>
                    <a:gd name="T87" fmla="*/ 54 h 128"/>
                    <a:gd name="T88" fmla="*/ 4 w 78"/>
                    <a:gd name="T89" fmla="*/ 74 h 128"/>
                    <a:gd name="T90" fmla="*/ 16 w 78"/>
                    <a:gd name="T91" fmla="*/ 74 h 128"/>
                    <a:gd name="T92" fmla="*/ 18 w 78"/>
                    <a:gd name="T93" fmla="*/ 76 h 128"/>
                    <a:gd name="T94" fmla="*/ 23 w 78"/>
                    <a:gd name="T95" fmla="*/ 88 h 128"/>
                    <a:gd name="T96" fmla="*/ 22 w 78"/>
                    <a:gd name="T97" fmla="*/ 91 h 128"/>
                    <a:gd name="T98" fmla="*/ 14 w 78"/>
                    <a:gd name="T99" fmla="*/ 99 h 128"/>
                    <a:gd name="T100" fmla="*/ 28 w 78"/>
                    <a:gd name="T101" fmla="*/ 113 h 128"/>
                    <a:gd name="T102" fmla="*/ 37 w 78"/>
                    <a:gd name="T103" fmla="*/ 105 h 128"/>
                    <a:gd name="T104" fmla="*/ 39 w 78"/>
                    <a:gd name="T105" fmla="*/ 105 h 128"/>
                    <a:gd name="T106" fmla="*/ 51 w 78"/>
                    <a:gd name="T107" fmla="*/ 110 h 128"/>
                    <a:gd name="T108" fmla="*/ 53 w 78"/>
                    <a:gd name="T109" fmla="*/ 112 h 128"/>
                    <a:gd name="T110" fmla="*/ 53 w 78"/>
                    <a:gd name="T111" fmla="*/ 124 h 128"/>
                    <a:gd name="T112" fmla="*/ 73 w 78"/>
                    <a:gd name="T113" fmla="*/ 124 h 128"/>
                    <a:gd name="T114" fmla="*/ 73 w 78"/>
                    <a:gd name="T115" fmla="*/ 110 h 128"/>
                    <a:gd name="T116" fmla="*/ 78 w 78"/>
                    <a:gd name="T117" fmla="*/ 110 h 128"/>
                    <a:gd name="T118" fmla="*/ 78 w 78"/>
                    <a:gd name="T119" fmla="*/ 126 h 128"/>
                    <a:gd name="T120" fmla="*/ 76 w 78"/>
                    <a:gd name="T121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78" h="128">
                      <a:moveTo>
                        <a:pt x="76" y="128"/>
                      </a:moveTo>
                      <a:cubicBezTo>
                        <a:pt x="51" y="128"/>
                        <a:pt x="51" y="128"/>
                        <a:pt x="51" y="128"/>
                      </a:cubicBezTo>
                      <a:cubicBezTo>
                        <a:pt x="50" y="128"/>
                        <a:pt x="49" y="127"/>
                        <a:pt x="49" y="126"/>
                      </a:cubicBezTo>
                      <a:cubicBezTo>
                        <a:pt x="49" y="113"/>
                        <a:pt x="49" y="113"/>
                        <a:pt x="49" y="113"/>
                      </a:cubicBezTo>
                      <a:cubicBezTo>
                        <a:pt x="45" y="112"/>
                        <a:pt x="42" y="111"/>
                        <a:pt x="39" y="109"/>
                      </a:cubicBezTo>
                      <a:cubicBezTo>
                        <a:pt x="30" y="118"/>
                        <a:pt x="30" y="118"/>
                        <a:pt x="30" y="118"/>
                      </a:cubicBezTo>
                      <a:cubicBezTo>
                        <a:pt x="29" y="119"/>
                        <a:pt x="28" y="119"/>
                        <a:pt x="27" y="118"/>
                      </a:cubicBezTo>
                      <a:cubicBezTo>
                        <a:pt x="9" y="100"/>
                        <a:pt x="9" y="100"/>
                        <a:pt x="9" y="100"/>
                      </a:cubicBezTo>
                      <a:cubicBezTo>
                        <a:pt x="9" y="100"/>
                        <a:pt x="9" y="98"/>
                        <a:pt x="9" y="97"/>
                      </a:cubicBezTo>
                      <a:cubicBezTo>
                        <a:pt x="18" y="89"/>
                        <a:pt x="18" y="89"/>
                        <a:pt x="18" y="89"/>
                      </a:cubicBezTo>
                      <a:cubicBezTo>
                        <a:pt x="16" y="86"/>
                        <a:pt x="15" y="82"/>
                        <a:pt x="14" y="79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0" y="79"/>
                        <a:pt x="0" y="78"/>
                        <a:pt x="0" y="7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1"/>
                        <a:pt x="0" y="50"/>
                        <a:pt x="2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5" y="46"/>
                        <a:pt x="16" y="43"/>
                        <a:pt x="18" y="39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0"/>
                        <a:pt x="9" y="29"/>
                        <a:pt x="9" y="28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0"/>
                        <a:pt x="28" y="10"/>
                        <a:pt x="28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9" y="10"/>
                        <a:pt x="30" y="10"/>
                        <a:pt x="30" y="10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42" y="17"/>
                        <a:pt x="45" y="16"/>
                        <a:pt x="49" y="15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9" y="1"/>
                        <a:pt x="50" y="0"/>
                        <a:pt x="51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7" y="0"/>
                        <a:pt x="78" y="1"/>
                        <a:pt x="78" y="2"/>
                      </a:cubicBez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16"/>
                        <a:pt x="53" y="16"/>
                        <a:pt x="53" y="16"/>
                      </a:cubicBezTo>
                      <a:cubicBezTo>
                        <a:pt x="53" y="17"/>
                        <a:pt x="52" y="18"/>
                        <a:pt x="51" y="18"/>
                      </a:cubicBezTo>
                      <a:cubicBezTo>
                        <a:pt x="47" y="20"/>
                        <a:pt x="43" y="21"/>
                        <a:pt x="39" y="23"/>
                      </a:cubicBezTo>
                      <a:cubicBezTo>
                        <a:pt x="39" y="24"/>
                        <a:pt x="37" y="24"/>
                        <a:pt x="37" y="23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3" y="38"/>
                        <a:pt x="23" y="39"/>
                        <a:pt x="23" y="40"/>
                      </a:cubicBezTo>
                      <a:cubicBezTo>
                        <a:pt x="20" y="44"/>
                        <a:pt x="19" y="48"/>
                        <a:pt x="18" y="52"/>
                      </a:cubicBezTo>
                      <a:cubicBezTo>
                        <a:pt x="17" y="53"/>
                        <a:pt x="17" y="54"/>
                        <a:pt x="16" y="54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16" y="74"/>
                        <a:pt x="16" y="74"/>
                        <a:pt x="16" y="74"/>
                      </a:cubicBezTo>
                      <a:cubicBezTo>
                        <a:pt x="17" y="74"/>
                        <a:pt x="17" y="75"/>
                        <a:pt x="18" y="76"/>
                      </a:cubicBezTo>
                      <a:cubicBezTo>
                        <a:pt x="19" y="80"/>
                        <a:pt x="20" y="84"/>
                        <a:pt x="23" y="88"/>
                      </a:cubicBezTo>
                      <a:cubicBezTo>
                        <a:pt x="23" y="89"/>
                        <a:pt x="23" y="90"/>
                        <a:pt x="22" y="91"/>
                      </a:cubicBezTo>
                      <a:cubicBezTo>
                        <a:pt x="14" y="99"/>
                        <a:pt x="14" y="99"/>
                        <a:pt x="14" y="99"/>
                      </a:cubicBezTo>
                      <a:cubicBezTo>
                        <a:pt x="28" y="113"/>
                        <a:pt x="28" y="113"/>
                        <a:pt x="28" y="113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37" y="104"/>
                        <a:pt x="39" y="104"/>
                        <a:pt x="39" y="105"/>
                      </a:cubicBezTo>
                      <a:cubicBezTo>
                        <a:pt x="43" y="107"/>
                        <a:pt x="47" y="109"/>
                        <a:pt x="51" y="110"/>
                      </a:cubicBezTo>
                      <a:cubicBezTo>
                        <a:pt x="52" y="110"/>
                        <a:pt x="53" y="111"/>
                        <a:pt x="53" y="112"/>
                      </a:cubicBezTo>
                      <a:cubicBezTo>
                        <a:pt x="53" y="124"/>
                        <a:pt x="53" y="124"/>
                        <a:pt x="53" y="124"/>
                      </a:cubicBezTo>
                      <a:cubicBezTo>
                        <a:pt x="73" y="124"/>
                        <a:pt x="73" y="124"/>
                        <a:pt x="73" y="124"/>
                      </a:cubicBezTo>
                      <a:cubicBezTo>
                        <a:pt x="73" y="110"/>
                        <a:pt x="73" y="110"/>
                        <a:pt x="73" y="110"/>
                      </a:cubicBezTo>
                      <a:cubicBezTo>
                        <a:pt x="78" y="110"/>
                        <a:pt x="78" y="110"/>
                        <a:pt x="78" y="110"/>
                      </a:cubicBezTo>
                      <a:cubicBezTo>
                        <a:pt x="78" y="126"/>
                        <a:pt x="78" y="126"/>
                        <a:pt x="78" y="126"/>
                      </a:cubicBezTo>
                      <a:cubicBezTo>
                        <a:pt x="78" y="127"/>
                        <a:pt x="77" y="128"/>
                        <a:pt x="76" y="128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17">
                  <a:extLst>
                    <a:ext uri="{FF2B5EF4-FFF2-40B4-BE49-F238E27FC236}">
                      <a16:creationId xmlns:a16="http://schemas.microsoft.com/office/drawing/2014/main" id="{42F2CF0A-6331-E460-98C1-CE2ED78808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61800" y="2643188"/>
                  <a:ext cx="61913" cy="57150"/>
                </a:xfrm>
                <a:custGeom>
                  <a:avLst/>
                  <a:gdLst>
                    <a:gd name="T0" fmla="*/ 3 w 20"/>
                    <a:gd name="T1" fmla="*/ 19 h 19"/>
                    <a:gd name="T2" fmla="*/ 0 w 20"/>
                    <a:gd name="T3" fmla="*/ 19 h 19"/>
                    <a:gd name="T4" fmla="*/ 0 w 20"/>
                    <a:gd name="T5" fmla="*/ 15 h 19"/>
                    <a:gd name="T6" fmla="*/ 2 w 20"/>
                    <a:gd name="T7" fmla="*/ 15 h 19"/>
                    <a:gd name="T8" fmla="*/ 17 w 20"/>
                    <a:gd name="T9" fmla="*/ 0 h 19"/>
                    <a:gd name="T10" fmla="*/ 20 w 20"/>
                    <a:gd name="T11" fmla="*/ 3 h 19"/>
                    <a:gd name="T12" fmla="*/ 4 w 20"/>
                    <a:gd name="T13" fmla="*/ 19 h 19"/>
                    <a:gd name="T14" fmla="*/ 3 w 20"/>
                    <a:gd name="T1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9">
                      <a:moveTo>
                        <a:pt x="3" y="19"/>
                      </a:move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3" y="19"/>
                        <a:pt x="3" y="19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18">
                  <a:extLst>
                    <a:ext uri="{FF2B5EF4-FFF2-40B4-BE49-F238E27FC236}">
                      <a16:creationId xmlns:a16="http://schemas.microsoft.com/office/drawing/2014/main" id="{E8DCABBA-D0AE-5B56-7BBF-17C1B940F8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3525" y="2689225"/>
                  <a:ext cx="230188" cy="273050"/>
                </a:xfrm>
                <a:custGeom>
                  <a:avLst/>
                  <a:gdLst>
                    <a:gd name="T0" fmla="*/ 72 w 75"/>
                    <a:gd name="T1" fmla="*/ 90 h 90"/>
                    <a:gd name="T2" fmla="*/ 54 w 75"/>
                    <a:gd name="T3" fmla="*/ 72 h 90"/>
                    <a:gd name="T4" fmla="*/ 36 w 75"/>
                    <a:gd name="T5" fmla="*/ 72 h 90"/>
                    <a:gd name="T6" fmla="*/ 0 w 75"/>
                    <a:gd name="T7" fmla="*/ 36 h 90"/>
                    <a:gd name="T8" fmla="*/ 36 w 75"/>
                    <a:gd name="T9" fmla="*/ 0 h 90"/>
                    <a:gd name="T10" fmla="*/ 36 w 75"/>
                    <a:gd name="T11" fmla="*/ 4 h 90"/>
                    <a:gd name="T12" fmla="*/ 5 w 75"/>
                    <a:gd name="T13" fmla="*/ 36 h 90"/>
                    <a:gd name="T14" fmla="*/ 36 w 75"/>
                    <a:gd name="T15" fmla="*/ 68 h 90"/>
                    <a:gd name="T16" fmla="*/ 55 w 75"/>
                    <a:gd name="T17" fmla="*/ 68 h 90"/>
                    <a:gd name="T18" fmla="*/ 56 w 75"/>
                    <a:gd name="T19" fmla="*/ 68 h 90"/>
                    <a:gd name="T20" fmla="*/ 75 w 75"/>
                    <a:gd name="T21" fmla="*/ 87 h 90"/>
                    <a:gd name="T22" fmla="*/ 72 w 75"/>
                    <a:gd name="T23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5" h="90">
                      <a:moveTo>
                        <a:pt x="72" y="90"/>
                      </a:moveTo>
                      <a:cubicBezTo>
                        <a:pt x="54" y="72"/>
                        <a:pt x="54" y="72"/>
                        <a:pt x="54" y="72"/>
                      </a:cubicBezTo>
                      <a:cubicBezTo>
                        <a:pt x="36" y="72"/>
                        <a:pt x="36" y="72"/>
                        <a:pt x="36" y="72"/>
                      </a:cubicBezTo>
                      <a:cubicBezTo>
                        <a:pt x="16" y="72"/>
                        <a:pt x="0" y="5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19" y="4"/>
                        <a:pt x="5" y="19"/>
                        <a:pt x="5" y="36"/>
                      </a:cubicBezTo>
                      <a:cubicBezTo>
                        <a:pt x="5" y="54"/>
                        <a:pt x="19" y="68"/>
                        <a:pt x="36" y="68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8"/>
                        <a:pt x="56" y="68"/>
                        <a:pt x="56" y="68"/>
                      </a:cubicBezTo>
                      <a:cubicBezTo>
                        <a:pt x="75" y="87"/>
                        <a:pt x="75" y="87"/>
                        <a:pt x="75" y="87"/>
                      </a:cubicBezTo>
                      <a:lnTo>
                        <a:pt x="72" y="90"/>
                      </a:ln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19">
                  <a:extLst>
                    <a:ext uri="{FF2B5EF4-FFF2-40B4-BE49-F238E27FC236}">
                      <a16:creationId xmlns:a16="http://schemas.microsoft.com/office/drawing/2014/main" id="{A8C6C302-0493-7649-379B-10C48EEAB8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2263" y="2706688"/>
                  <a:ext cx="212725" cy="146050"/>
                </a:xfrm>
                <a:custGeom>
                  <a:avLst/>
                  <a:gdLst>
                    <a:gd name="T0" fmla="*/ 20 w 70"/>
                    <a:gd name="T1" fmla="*/ 48 h 48"/>
                    <a:gd name="T2" fmla="*/ 17 w 70"/>
                    <a:gd name="T3" fmla="*/ 48 h 48"/>
                    <a:gd name="T4" fmla="*/ 0 w 70"/>
                    <a:gd name="T5" fmla="*/ 30 h 48"/>
                    <a:gd name="T6" fmla="*/ 17 w 70"/>
                    <a:gd name="T7" fmla="*/ 13 h 48"/>
                    <a:gd name="T8" fmla="*/ 41 w 70"/>
                    <a:gd name="T9" fmla="*/ 13 h 48"/>
                    <a:gd name="T10" fmla="*/ 53 w 70"/>
                    <a:gd name="T11" fmla="*/ 1 h 48"/>
                    <a:gd name="T12" fmla="*/ 54 w 70"/>
                    <a:gd name="T13" fmla="*/ 0 h 48"/>
                    <a:gd name="T14" fmla="*/ 70 w 70"/>
                    <a:gd name="T15" fmla="*/ 0 h 48"/>
                    <a:gd name="T16" fmla="*/ 70 w 70"/>
                    <a:gd name="T17" fmla="*/ 4 h 48"/>
                    <a:gd name="T18" fmla="*/ 55 w 70"/>
                    <a:gd name="T19" fmla="*/ 4 h 48"/>
                    <a:gd name="T20" fmla="*/ 43 w 70"/>
                    <a:gd name="T21" fmla="*/ 16 h 48"/>
                    <a:gd name="T22" fmla="*/ 42 w 70"/>
                    <a:gd name="T23" fmla="*/ 17 h 48"/>
                    <a:gd name="T24" fmla="*/ 17 w 70"/>
                    <a:gd name="T25" fmla="*/ 17 h 48"/>
                    <a:gd name="T26" fmla="*/ 4 w 70"/>
                    <a:gd name="T27" fmla="*/ 30 h 48"/>
                    <a:gd name="T28" fmla="*/ 17 w 70"/>
                    <a:gd name="T29" fmla="*/ 43 h 48"/>
                    <a:gd name="T30" fmla="*/ 20 w 70"/>
                    <a:gd name="T31" fmla="*/ 43 h 48"/>
                    <a:gd name="T32" fmla="*/ 20 w 70"/>
                    <a:gd name="T3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48">
                      <a:moveTo>
                        <a:pt x="20" y="48"/>
                      </a:move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8" y="48"/>
                        <a:pt x="0" y="40"/>
                        <a:pt x="0" y="30"/>
                      </a:cubicBezTo>
                      <a:cubicBezTo>
                        <a:pt x="0" y="20"/>
                        <a:pt x="8" y="13"/>
                        <a:pt x="17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3" y="0"/>
                        <a:pt x="54" y="0"/>
                        <a:pt x="54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43" y="17"/>
                        <a:pt x="43" y="17"/>
                        <a:pt x="42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0" y="17"/>
                        <a:pt x="4" y="23"/>
                        <a:pt x="4" y="30"/>
                      </a:cubicBezTo>
                      <a:cubicBezTo>
                        <a:pt x="4" y="37"/>
                        <a:pt x="10" y="43"/>
                        <a:pt x="17" y="43"/>
                      </a:cubicBezTo>
                      <a:cubicBezTo>
                        <a:pt x="20" y="43"/>
                        <a:pt x="20" y="43"/>
                        <a:pt x="20" y="43"/>
                      </a:cubicBezTo>
                      <a:lnTo>
                        <a:pt x="20" y="48"/>
                      </a:ln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E0BFD2D7-82B1-0DF5-05FD-DD74552D1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1325" y="2838450"/>
                  <a:ext cx="93663" cy="60325"/>
                </a:xfrm>
                <a:custGeom>
                  <a:avLst/>
                  <a:gdLst>
                    <a:gd name="T0" fmla="*/ 31 w 31"/>
                    <a:gd name="T1" fmla="*/ 20 h 20"/>
                    <a:gd name="T2" fmla="*/ 18 w 31"/>
                    <a:gd name="T3" fmla="*/ 20 h 20"/>
                    <a:gd name="T4" fmla="*/ 17 w 31"/>
                    <a:gd name="T5" fmla="*/ 19 h 20"/>
                    <a:gd name="T6" fmla="*/ 2 w 31"/>
                    <a:gd name="T7" fmla="*/ 5 h 20"/>
                    <a:gd name="T8" fmla="*/ 0 w 31"/>
                    <a:gd name="T9" fmla="*/ 5 h 20"/>
                    <a:gd name="T10" fmla="*/ 0 w 31"/>
                    <a:gd name="T11" fmla="*/ 0 h 20"/>
                    <a:gd name="T12" fmla="*/ 3 w 31"/>
                    <a:gd name="T13" fmla="*/ 0 h 20"/>
                    <a:gd name="T14" fmla="*/ 4 w 31"/>
                    <a:gd name="T15" fmla="*/ 1 h 20"/>
                    <a:gd name="T16" fmla="*/ 19 w 31"/>
                    <a:gd name="T17" fmla="*/ 16 h 20"/>
                    <a:gd name="T18" fmla="*/ 31 w 31"/>
                    <a:gd name="T19" fmla="*/ 16 h 20"/>
                    <a:gd name="T20" fmla="*/ 31 w 31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" h="20">
                      <a:moveTo>
                        <a:pt x="31" y="20"/>
                      </a:move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20"/>
                        <a:pt x="17" y="20"/>
                        <a:pt x="17" y="19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lnTo>
                        <a:pt x="31" y="20"/>
                      </a:ln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21">
                  <a:extLst>
                    <a:ext uri="{FF2B5EF4-FFF2-40B4-BE49-F238E27FC236}">
                      <a16:creationId xmlns:a16="http://schemas.microsoft.com/office/drawing/2014/main" id="{98E9F769-3B9A-7C7E-3C46-DAF1346AF71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01488" y="2593975"/>
                  <a:ext cx="69850" cy="69850"/>
                </a:xfrm>
                <a:custGeom>
                  <a:avLst/>
                  <a:gdLst>
                    <a:gd name="T0" fmla="*/ 11 w 23"/>
                    <a:gd name="T1" fmla="*/ 23 h 23"/>
                    <a:gd name="T2" fmla="*/ 0 w 23"/>
                    <a:gd name="T3" fmla="*/ 12 h 23"/>
                    <a:gd name="T4" fmla="*/ 11 w 23"/>
                    <a:gd name="T5" fmla="*/ 0 h 23"/>
                    <a:gd name="T6" fmla="*/ 23 w 23"/>
                    <a:gd name="T7" fmla="*/ 12 h 23"/>
                    <a:gd name="T8" fmla="*/ 11 w 23"/>
                    <a:gd name="T9" fmla="*/ 23 h 23"/>
                    <a:gd name="T10" fmla="*/ 11 w 23"/>
                    <a:gd name="T11" fmla="*/ 4 h 23"/>
                    <a:gd name="T12" fmla="*/ 4 w 23"/>
                    <a:gd name="T13" fmla="*/ 12 h 23"/>
                    <a:gd name="T14" fmla="*/ 11 w 23"/>
                    <a:gd name="T15" fmla="*/ 19 h 23"/>
                    <a:gd name="T16" fmla="*/ 19 w 23"/>
                    <a:gd name="T17" fmla="*/ 12 h 23"/>
                    <a:gd name="T18" fmla="*/ 11 w 23"/>
                    <a:gd name="T19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2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8" y="0"/>
                        <a:pt x="23" y="5"/>
                        <a:pt x="23" y="12"/>
                      </a:cubicBezTo>
                      <a:cubicBezTo>
                        <a:pt x="23" y="18"/>
                        <a:pt x="18" y="23"/>
                        <a:pt x="11" y="23"/>
                      </a:cubicBezTo>
                      <a:close/>
                      <a:moveTo>
                        <a:pt x="11" y="4"/>
                      </a:moveTo>
                      <a:cubicBezTo>
                        <a:pt x="8" y="4"/>
                        <a:pt x="4" y="8"/>
                        <a:pt x="4" y="12"/>
                      </a:cubicBezTo>
                      <a:cubicBezTo>
                        <a:pt x="4" y="16"/>
                        <a:pt x="8" y="19"/>
                        <a:pt x="11" y="19"/>
                      </a:cubicBezTo>
                      <a:cubicBezTo>
                        <a:pt x="15" y="19"/>
                        <a:pt x="19" y="16"/>
                        <a:pt x="19" y="12"/>
                      </a:cubicBezTo>
                      <a:cubicBezTo>
                        <a:pt x="19" y="8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22">
                  <a:extLst>
                    <a:ext uri="{FF2B5EF4-FFF2-40B4-BE49-F238E27FC236}">
                      <a16:creationId xmlns:a16="http://schemas.microsoft.com/office/drawing/2014/main" id="{F89FB039-D104-3B88-A680-6FC4B49017E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679700"/>
                  <a:ext cx="66675" cy="69850"/>
                </a:xfrm>
                <a:custGeom>
                  <a:avLst/>
                  <a:gdLst>
                    <a:gd name="T0" fmla="*/ 11 w 22"/>
                    <a:gd name="T1" fmla="*/ 23 h 23"/>
                    <a:gd name="T2" fmla="*/ 0 w 22"/>
                    <a:gd name="T3" fmla="*/ 11 h 23"/>
                    <a:gd name="T4" fmla="*/ 11 w 22"/>
                    <a:gd name="T5" fmla="*/ 0 h 23"/>
                    <a:gd name="T6" fmla="*/ 22 w 22"/>
                    <a:gd name="T7" fmla="*/ 11 h 23"/>
                    <a:gd name="T8" fmla="*/ 11 w 22"/>
                    <a:gd name="T9" fmla="*/ 23 h 23"/>
                    <a:gd name="T10" fmla="*/ 11 w 22"/>
                    <a:gd name="T11" fmla="*/ 4 h 23"/>
                    <a:gd name="T12" fmla="*/ 4 w 22"/>
                    <a:gd name="T13" fmla="*/ 11 h 23"/>
                    <a:gd name="T14" fmla="*/ 11 w 22"/>
                    <a:gd name="T15" fmla="*/ 18 h 23"/>
                    <a:gd name="T16" fmla="*/ 18 w 22"/>
                    <a:gd name="T17" fmla="*/ 11 h 23"/>
                    <a:gd name="T18" fmla="*/ 11 w 22"/>
                    <a:gd name="T19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8"/>
                        <a:pt x="17" y="23"/>
                        <a:pt x="11" y="23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23">
                  <a:extLst>
                    <a:ext uri="{FF2B5EF4-FFF2-40B4-BE49-F238E27FC236}">
                      <a16:creationId xmlns:a16="http://schemas.microsoft.com/office/drawing/2014/main" id="{8F16E877-3705-048D-52FA-21FEA362268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765425"/>
                  <a:ext cx="66675" cy="66675"/>
                </a:xfrm>
                <a:custGeom>
                  <a:avLst/>
                  <a:gdLst>
                    <a:gd name="T0" fmla="*/ 11 w 22"/>
                    <a:gd name="T1" fmla="*/ 22 h 22"/>
                    <a:gd name="T2" fmla="*/ 0 w 22"/>
                    <a:gd name="T3" fmla="*/ 11 h 22"/>
                    <a:gd name="T4" fmla="*/ 11 w 22"/>
                    <a:gd name="T5" fmla="*/ 0 h 22"/>
                    <a:gd name="T6" fmla="*/ 22 w 22"/>
                    <a:gd name="T7" fmla="*/ 11 h 22"/>
                    <a:gd name="T8" fmla="*/ 11 w 22"/>
                    <a:gd name="T9" fmla="*/ 22 h 22"/>
                    <a:gd name="T10" fmla="*/ 11 w 22"/>
                    <a:gd name="T11" fmla="*/ 4 h 22"/>
                    <a:gd name="T12" fmla="*/ 4 w 22"/>
                    <a:gd name="T13" fmla="*/ 11 h 22"/>
                    <a:gd name="T14" fmla="*/ 11 w 22"/>
                    <a:gd name="T15" fmla="*/ 18 h 22"/>
                    <a:gd name="T16" fmla="*/ 18 w 22"/>
                    <a:gd name="T17" fmla="*/ 11 h 22"/>
                    <a:gd name="T18" fmla="*/ 11 w 22"/>
                    <a:gd name="T1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2">
                      <a:moveTo>
                        <a:pt x="11" y="22"/>
                      </a:moveTo>
                      <a:cubicBezTo>
                        <a:pt x="5" y="22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7"/>
                        <a:pt x="17" y="22"/>
                        <a:pt x="11" y="22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24">
                  <a:extLst>
                    <a:ext uri="{FF2B5EF4-FFF2-40B4-BE49-F238E27FC236}">
                      <a16:creationId xmlns:a16="http://schemas.microsoft.com/office/drawing/2014/main" id="{BB9730EA-6972-1BA4-33D4-559BA039C8E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859088"/>
                  <a:ext cx="66675" cy="66675"/>
                </a:xfrm>
                <a:custGeom>
                  <a:avLst/>
                  <a:gdLst>
                    <a:gd name="T0" fmla="*/ 11 w 22"/>
                    <a:gd name="T1" fmla="*/ 22 h 22"/>
                    <a:gd name="T2" fmla="*/ 0 w 22"/>
                    <a:gd name="T3" fmla="*/ 11 h 22"/>
                    <a:gd name="T4" fmla="*/ 11 w 22"/>
                    <a:gd name="T5" fmla="*/ 0 h 22"/>
                    <a:gd name="T6" fmla="*/ 22 w 22"/>
                    <a:gd name="T7" fmla="*/ 11 h 22"/>
                    <a:gd name="T8" fmla="*/ 11 w 22"/>
                    <a:gd name="T9" fmla="*/ 22 h 22"/>
                    <a:gd name="T10" fmla="*/ 11 w 22"/>
                    <a:gd name="T11" fmla="*/ 4 h 22"/>
                    <a:gd name="T12" fmla="*/ 4 w 22"/>
                    <a:gd name="T13" fmla="*/ 11 h 22"/>
                    <a:gd name="T14" fmla="*/ 11 w 22"/>
                    <a:gd name="T15" fmla="*/ 18 h 22"/>
                    <a:gd name="T16" fmla="*/ 18 w 22"/>
                    <a:gd name="T17" fmla="*/ 11 h 22"/>
                    <a:gd name="T18" fmla="*/ 11 w 22"/>
                    <a:gd name="T1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2">
                      <a:moveTo>
                        <a:pt x="11" y="22"/>
                      </a:moveTo>
                      <a:cubicBezTo>
                        <a:pt x="5" y="22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7"/>
                        <a:pt x="17" y="22"/>
                        <a:pt x="11" y="22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25">
                  <a:extLst>
                    <a:ext uri="{FF2B5EF4-FFF2-40B4-BE49-F238E27FC236}">
                      <a16:creationId xmlns:a16="http://schemas.microsoft.com/office/drawing/2014/main" id="{2538FABE-4090-3613-909F-717AB80CF9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01488" y="2941638"/>
                  <a:ext cx="69850" cy="69850"/>
                </a:xfrm>
                <a:custGeom>
                  <a:avLst/>
                  <a:gdLst>
                    <a:gd name="T0" fmla="*/ 11 w 23"/>
                    <a:gd name="T1" fmla="*/ 23 h 23"/>
                    <a:gd name="T2" fmla="*/ 0 w 23"/>
                    <a:gd name="T3" fmla="*/ 12 h 23"/>
                    <a:gd name="T4" fmla="*/ 11 w 23"/>
                    <a:gd name="T5" fmla="*/ 0 h 23"/>
                    <a:gd name="T6" fmla="*/ 23 w 23"/>
                    <a:gd name="T7" fmla="*/ 12 h 23"/>
                    <a:gd name="T8" fmla="*/ 11 w 23"/>
                    <a:gd name="T9" fmla="*/ 23 h 23"/>
                    <a:gd name="T10" fmla="*/ 11 w 23"/>
                    <a:gd name="T11" fmla="*/ 5 h 23"/>
                    <a:gd name="T12" fmla="*/ 4 w 23"/>
                    <a:gd name="T13" fmla="*/ 12 h 23"/>
                    <a:gd name="T14" fmla="*/ 11 w 23"/>
                    <a:gd name="T15" fmla="*/ 19 h 23"/>
                    <a:gd name="T16" fmla="*/ 19 w 23"/>
                    <a:gd name="T17" fmla="*/ 12 h 23"/>
                    <a:gd name="T18" fmla="*/ 11 w 23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2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8" y="0"/>
                        <a:pt x="23" y="5"/>
                        <a:pt x="23" y="12"/>
                      </a:cubicBezTo>
                      <a:cubicBezTo>
                        <a:pt x="23" y="18"/>
                        <a:pt x="18" y="23"/>
                        <a:pt x="11" y="23"/>
                      </a:cubicBezTo>
                      <a:close/>
                      <a:moveTo>
                        <a:pt x="11" y="5"/>
                      </a:moveTo>
                      <a:cubicBezTo>
                        <a:pt x="8" y="5"/>
                        <a:pt x="4" y="8"/>
                        <a:pt x="4" y="12"/>
                      </a:cubicBezTo>
                      <a:cubicBezTo>
                        <a:pt x="4" y="16"/>
                        <a:pt x="8" y="19"/>
                        <a:pt x="11" y="19"/>
                      </a:cubicBezTo>
                      <a:cubicBezTo>
                        <a:pt x="15" y="19"/>
                        <a:pt x="19" y="16"/>
                        <a:pt x="19" y="12"/>
                      </a:cubicBezTo>
                      <a:cubicBezTo>
                        <a:pt x="19" y="8"/>
                        <a:pt x="15" y="5"/>
                        <a:pt x="11" y="5"/>
                      </a:cubicBezTo>
                      <a:close/>
                    </a:path>
                  </a:pathLst>
                </a:custGeom>
                <a:grpFill/>
                <a:ln w="635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Rectangle 26">
                  <a:extLst>
                    <a:ext uri="{FF2B5EF4-FFF2-40B4-BE49-F238E27FC236}">
                      <a16:creationId xmlns:a16="http://schemas.microsoft.com/office/drawing/2014/main" id="{C128593E-9693-A53D-993E-FDE62CB9F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71325" y="2792413"/>
                  <a:ext cx="85725" cy="11113"/>
                </a:xfrm>
                <a:prstGeom prst="rect">
                  <a:avLst/>
                </a:prstGeom>
                <a:grp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Rectangle 27">
                  <a:extLst>
                    <a:ext uri="{FF2B5EF4-FFF2-40B4-BE49-F238E27FC236}">
                      <a16:creationId xmlns:a16="http://schemas.microsoft.com/office/drawing/2014/main" id="{0D9AB17D-4396-6039-7E18-37E12DE79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95125" y="2792413"/>
                  <a:ext cx="17463" cy="11113"/>
                </a:xfrm>
                <a:prstGeom prst="rect">
                  <a:avLst/>
                </a:prstGeom>
                <a:grp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Rectangle 28">
                  <a:extLst>
                    <a:ext uri="{FF2B5EF4-FFF2-40B4-BE49-F238E27FC236}">
                      <a16:creationId xmlns:a16="http://schemas.microsoft.com/office/drawing/2014/main" id="{E0757C3A-2752-7C28-1654-BD1E2B1E0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34813" y="2792413"/>
                  <a:ext cx="17463" cy="11113"/>
                </a:xfrm>
                <a:prstGeom prst="rect">
                  <a:avLst/>
                </a:prstGeom>
                <a:grp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Rectangle 29">
                  <a:extLst>
                    <a:ext uri="{FF2B5EF4-FFF2-40B4-BE49-F238E27FC236}">
                      <a16:creationId xmlns:a16="http://schemas.microsoft.com/office/drawing/2014/main" id="{9DFC8A0B-6129-14CD-DB0F-B0FACD850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34813" y="2838450"/>
                  <a:ext cx="17463" cy="14288"/>
                </a:xfrm>
                <a:prstGeom prst="rect">
                  <a:avLst/>
                </a:prstGeom>
                <a:grp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Rectangle 30">
                  <a:extLst>
                    <a:ext uri="{FF2B5EF4-FFF2-40B4-BE49-F238E27FC236}">
                      <a16:creationId xmlns:a16="http://schemas.microsoft.com/office/drawing/2014/main" id="{E9CF8F71-2E69-7D0F-427B-74926FB63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22113" y="2689225"/>
                  <a:ext cx="20638" cy="11113"/>
                </a:xfrm>
                <a:prstGeom prst="rect">
                  <a:avLst/>
                </a:prstGeom>
                <a:grp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1559933-651C-C730-5892-6002DCD5B5C2}"/>
              </a:ext>
            </a:extLst>
          </p:cNvPr>
          <p:cNvGrpSpPr/>
          <p:nvPr/>
        </p:nvGrpSpPr>
        <p:grpSpPr>
          <a:xfrm>
            <a:off x="381000" y="1104900"/>
            <a:ext cx="11430000" cy="1025413"/>
            <a:chOff x="1199388" y="1239080"/>
            <a:chExt cx="9793224" cy="102541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43710D-EE7B-CD0B-F87B-174EA9BD8628}"/>
                </a:ext>
              </a:extLst>
            </p:cNvPr>
            <p:cNvSpPr txBox="1"/>
            <p:nvPr/>
          </p:nvSpPr>
          <p:spPr>
            <a:xfrm>
              <a:off x="1199780" y="1239080"/>
              <a:ext cx="9792441" cy="102541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914400" tIns="0" rIns="914400" bIns="4572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Depending on the client's requirements, we are adaptable </a:t>
              </a:r>
              <a:b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in offering hardware with or without data center options.</a:t>
              </a:r>
              <a:endParaRPr lang="zh-CN" alt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F101888-E1DC-203A-0FB8-ED30B65179D2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88" y="2264493"/>
              <a:ext cx="979322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40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48254-0113-81AA-474A-1DDF0B3D8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E7F3B-E9ED-DAD6-DA30-8A028D5A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Indicative Pricing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F892BF-D956-BC37-EBED-3319948E915C}"/>
              </a:ext>
            </a:extLst>
          </p:cNvPr>
          <p:cNvGrpSpPr/>
          <p:nvPr/>
        </p:nvGrpSpPr>
        <p:grpSpPr>
          <a:xfrm>
            <a:off x="1776173" y="1789331"/>
            <a:ext cx="8650617" cy="4453585"/>
            <a:chOff x="1776173" y="1789331"/>
            <a:chExt cx="8650617" cy="4453585"/>
          </a:xfrm>
        </p:grpSpPr>
        <p:sp>
          <p:nvSpPr>
            <p:cNvPr id="11" name="Explosion: 8 Points 10">
              <a:extLst>
                <a:ext uri="{FF2B5EF4-FFF2-40B4-BE49-F238E27FC236}">
                  <a16:creationId xmlns:a16="http://schemas.microsoft.com/office/drawing/2014/main" id="{7B1DD920-6C3B-5C70-EDC3-0C431CF4CFEF}"/>
                </a:ext>
              </a:extLst>
            </p:cNvPr>
            <p:cNvSpPr/>
            <p:nvPr/>
          </p:nvSpPr>
          <p:spPr>
            <a:xfrm>
              <a:off x="1776173" y="1789331"/>
              <a:ext cx="8650617" cy="4453585"/>
            </a:xfrm>
            <a:prstGeom prst="irregularSeal1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AEDA1A-5260-1BC8-845F-2B6FA80FB4C4}"/>
                </a:ext>
              </a:extLst>
            </p:cNvPr>
            <p:cNvSpPr txBox="1"/>
            <p:nvPr/>
          </p:nvSpPr>
          <p:spPr>
            <a:xfrm>
              <a:off x="3068749" y="2515327"/>
              <a:ext cx="6183086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400" spc="-1000" dirty="0">
                  <a:latin typeface="Arial" panose="020B0604020202020204" pitchFamily="34" charset="0"/>
                  <a:ea typeface="等线"/>
                  <a:cs typeface="Arial" panose="020B0604020202020204" pitchFamily="34" charset="0"/>
                </a:rPr>
                <a:t>$</a:t>
              </a:r>
              <a:r>
                <a:rPr lang="en-US" sz="16600" spc="-1500" dirty="0">
                  <a:latin typeface="Arial" panose="020B0604020202020204" pitchFamily="34" charset="0"/>
                  <a:ea typeface="等线"/>
                  <a:cs typeface="Arial" panose="020B0604020202020204" pitchFamily="34" charset="0"/>
                </a:rPr>
                <a:t>1</a:t>
              </a:r>
              <a:r>
                <a:rPr lang="en-US" sz="16600" spc="-1000" dirty="0">
                  <a:latin typeface="Arial" panose="020B0604020202020204" pitchFamily="34" charset="0"/>
                  <a:ea typeface="等线"/>
                  <a:cs typeface="Arial" panose="020B0604020202020204" pitchFamily="34" charset="0"/>
                </a:rPr>
                <a:t>.8</a:t>
              </a:r>
              <a:r>
                <a:rPr lang="en-US" sz="3200" dirty="0">
                  <a:latin typeface="Arial"/>
                  <a:ea typeface="等线"/>
                  <a:cs typeface="Arial"/>
                </a:rPr>
                <a:t> /Hour</a:t>
              </a:r>
              <a:endParaRPr lang="en-US" dirty="0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53B75-CD3B-2675-6CE2-C28B880F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8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CED17E-9495-37F0-63F9-2C7B1BB1B2DC}"/>
              </a:ext>
            </a:extLst>
          </p:cNvPr>
          <p:cNvGrpSpPr/>
          <p:nvPr/>
        </p:nvGrpSpPr>
        <p:grpSpPr>
          <a:xfrm>
            <a:off x="381000" y="1104900"/>
            <a:ext cx="11430000" cy="1025413"/>
            <a:chOff x="1199388" y="1239080"/>
            <a:chExt cx="9793224" cy="1025413"/>
          </a:xfrm>
        </p:grpSpPr>
        <p:sp>
          <p:nvSpPr>
            <p:cNvPr id="9" name="文本框 12">
              <a:extLst>
                <a:ext uri="{FF2B5EF4-FFF2-40B4-BE49-F238E27FC236}">
                  <a16:creationId xmlns:a16="http://schemas.microsoft.com/office/drawing/2014/main" id="{7CA22B2D-6E72-F453-CE7A-B3BBCB79F6A1}"/>
                </a:ext>
              </a:extLst>
            </p:cNvPr>
            <p:cNvSpPr txBox="1"/>
            <p:nvPr/>
          </p:nvSpPr>
          <p:spPr>
            <a:xfrm>
              <a:off x="1199780" y="1239080"/>
              <a:ext cx="9792441" cy="102541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228600" tIns="0" rIns="228600" bIns="4572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As a pioneer in the HPC market, we will definitely be in the first batch of service providers for </a:t>
              </a:r>
              <a:r>
                <a:rPr lang="en-US" altLang="zh-C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H200</a:t>
              </a: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altLang="zh-C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GB200</a:t>
              </a: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 servers. For now, you can get </a:t>
              </a:r>
              <a:r>
                <a:rPr lang="en-US" altLang="zh-C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H100</a:t>
              </a:r>
              <a:r>
                <a:rPr lang="en-US" altLang="zh-CN" sz="2200" dirty="0">
                  <a:latin typeface="Arial" panose="020B0604020202020204" pitchFamily="34" charset="0"/>
                  <a:cs typeface="Arial" panose="020B0604020202020204" pitchFamily="34" charset="0"/>
                </a:rPr>
                <a:t> as low as: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CF8D5B7-C0A9-007C-1819-86E012F3D466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88" y="2264493"/>
              <a:ext cx="979322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35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DF412E5A-8C6D-FE7D-0004-C86747E32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84D2C9DC-5C0F-9081-7BA4-B884BE5E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9</a:t>
            </a:fld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AF62465-C8C1-BA6E-1CB8-23D6BA6CE8BE}"/>
              </a:ext>
            </a:extLst>
          </p:cNvPr>
          <p:cNvGrpSpPr/>
          <p:nvPr/>
        </p:nvGrpSpPr>
        <p:grpSpPr>
          <a:xfrm>
            <a:off x="602430" y="4199135"/>
            <a:ext cx="10580254" cy="1276792"/>
            <a:chOff x="602430" y="4199135"/>
            <a:chExt cx="10580254" cy="1276792"/>
          </a:xfrm>
        </p:grpSpPr>
        <p:sp>
          <p:nvSpPr>
            <p:cNvPr id="45" name="AutoShape 20">
              <a:extLst>
                <a:ext uri="{FF2B5EF4-FFF2-40B4-BE49-F238E27FC236}">
                  <a16:creationId xmlns:a16="http://schemas.microsoft.com/office/drawing/2014/main" id="{3450A245-5091-521B-62E8-0C42E2AB8A0E}"/>
                </a:ext>
              </a:extLst>
            </p:cNvPr>
            <p:cNvSpPr/>
            <p:nvPr/>
          </p:nvSpPr>
          <p:spPr>
            <a:xfrm rot="10800000" flipH="1">
              <a:off x="602430" y="4199135"/>
              <a:ext cx="10580254" cy="0"/>
            </a:xfrm>
            <a:prstGeom prst="line">
              <a:avLst/>
            </a:prstGeom>
            <a:ln w="12700" cap="flat">
              <a:solidFill>
                <a:schemeClr val="accent5"/>
              </a:solidFill>
              <a:prstDash val="solid"/>
              <a:headEnd type="none" w="sm" len="sm"/>
              <a:tailEnd type="none" w="lg" len="lg"/>
            </a:ln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A35550-2952-F146-6AFE-0334A9188AC2}"/>
                </a:ext>
              </a:extLst>
            </p:cNvPr>
            <p:cNvSpPr txBox="1"/>
            <p:nvPr/>
          </p:nvSpPr>
          <p:spPr>
            <a:xfrm>
              <a:off x="2476500" y="4394921"/>
              <a:ext cx="8541517" cy="105900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>
                <a:lnSpc>
                  <a:spcPct val="120000"/>
                </a:lnSpc>
                <a:buFontTx/>
                <a:buNone/>
              </a:pPr>
              <a:r>
                <a:rPr lang="en-US" b="1" dirty="0">
                  <a:latin typeface="Arial"/>
                  <a:cs typeface="Arial"/>
                </a:rPr>
                <a:t>Onboarding</a:t>
              </a:r>
              <a:br>
                <a:rPr lang="en-US" dirty="0">
                  <a:latin typeface="Arial"/>
                  <a:cs typeface="Arial"/>
                </a:rPr>
              </a:b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Our service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delivery time will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be within 8 weeks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upon receiving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client’s service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purchase order.</a:t>
              </a:r>
              <a:endParaRPr lang="en-US" dirty="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D7EC831-E1B8-4B91-4965-73DE7B40B75B}"/>
                </a:ext>
              </a:extLst>
            </p:cNvPr>
            <p:cNvGrpSpPr/>
            <p:nvPr/>
          </p:nvGrpSpPr>
          <p:grpSpPr>
            <a:xfrm>
              <a:off x="730888" y="4409556"/>
              <a:ext cx="1066371" cy="1066371"/>
              <a:chOff x="730888" y="4409556"/>
              <a:chExt cx="1066371" cy="1066371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5F49AA8-C89E-AA28-F961-BA93BE888B55}"/>
                  </a:ext>
                </a:extLst>
              </p:cNvPr>
              <p:cNvSpPr/>
              <p:nvPr/>
            </p:nvSpPr>
            <p:spPr>
              <a:xfrm>
                <a:off x="730888" y="4409556"/>
                <a:ext cx="1066371" cy="1066371"/>
              </a:xfrm>
              <a:prstGeom prst="ellipse">
                <a:avLst/>
              </a:prstGeom>
              <a:solidFill>
                <a:srgbClr val="7FC9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BC1E2FFA-36C3-B0C3-12B9-D2384BB1FD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963" y="4648200"/>
                <a:ext cx="587375" cy="552450"/>
              </a:xfrm>
              <a:custGeom>
                <a:avLst/>
                <a:gdLst>
                  <a:gd name="T0" fmla="*/ 122 w 153"/>
                  <a:gd name="T1" fmla="*/ 14 h 144"/>
                  <a:gd name="T2" fmla="*/ 94 w 153"/>
                  <a:gd name="T3" fmla="*/ 14 h 144"/>
                  <a:gd name="T4" fmla="*/ 76 w 153"/>
                  <a:gd name="T5" fmla="*/ 0 h 144"/>
                  <a:gd name="T6" fmla="*/ 58 w 153"/>
                  <a:gd name="T7" fmla="*/ 14 h 144"/>
                  <a:gd name="T8" fmla="*/ 29 w 153"/>
                  <a:gd name="T9" fmla="*/ 14 h 144"/>
                  <a:gd name="T10" fmla="*/ 20 w 153"/>
                  <a:gd name="T11" fmla="*/ 20 h 144"/>
                  <a:gd name="T12" fmla="*/ 6 w 153"/>
                  <a:gd name="T13" fmla="*/ 96 h 144"/>
                  <a:gd name="T14" fmla="*/ 0 w 153"/>
                  <a:gd name="T15" fmla="*/ 108 h 144"/>
                  <a:gd name="T16" fmla="*/ 13 w 153"/>
                  <a:gd name="T17" fmla="*/ 124 h 144"/>
                  <a:gd name="T18" fmla="*/ 17 w 153"/>
                  <a:gd name="T19" fmla="*/ 125 h 144"/>
                  <a:gd name="T20" fmla="*/ 20 w 153"/>
                  <a:gd name="T21" fmla="*/ 139 h 144"/>
                  <a:gd name="T22" fmla="*/ 147 w 153"/>
                  <a:gd name="T23" fmla="*/ 144 h 144"/>
                  <a:gd name="T24" fmla="*/ 153 w 153"/>
                  <a:gd name="T25" fmla="*/ 20 h 144"/>
                  <a:gd name="T26" fmla="*/ 149 w 153"/>
                  <a:gd name="T27" fmla="*/ 54 h 144"/>
                  <a:gd name="T28" fmla="*/ 147 w 153"/>
                  <a:gd name="T29" fmla="*/ 141 h 144"/>
                  <a:gd name="T30" fmla="*/ 133 w 153"/>
                  <a:gd name="T31" fmla="*/ 139 h 144"/>
                  <a:gd name="T32" fmla="*/ 149 w 153"/>
                  <a:gd name="T33" fmla="*/ 54 h 144"/>
                  <a:gd name="T34" fmla="*/ 147 w 153"/>
                  <a:gd name="T35" fmla="*/ 18 h 144"/>
                  <a:gd name="T36" fmla="*/ 149 w 153"/>
                  <a:gd name="T37" fmla="*/ 50 h 144"/>
                  <a:gd name="T38" fmla="*/ 133 w 153"/>
                  <a:gd name="T39" fmla="*/ 20 h 144"/>
                  <a:gd name="T40" fmla="*/ 16 w 153"/>
                  <a:gd name="T41" fmla="*/ 121 h 144"/>
                  <a:gd name="T42" fmla="*/ 4 w 153"/>
                  <a:gd name="T43" fmla="*/ 108 h 144"/>
                  <a:gd name="T44" fmla="*/ 6 w 153"/>
                  <a:gd name="T45" fmla="*/ 100 h 144"/>
                  <a:gd name="T46" fmla="*/ 109 w 153"/>
                  <a:gd name="T47" fmla="*/ 102 h 144"/>
                  <a:gd name="T48" fmla="*/ 114 w 153"/>
                  <a:gd name="T49" fmla="*/ 121 h 144"/>
                  <a:gd name="T50" fmla="*/ 17 w 153"/>
                  <a:gd name="T51" fmla="*/ 121 h 144"/>
                  <a:gd name="T52" fmla="*/ 122 w 153"/>
                  <a:gd name="T53" fmla="*/ 121 h 144"/>
                  <a:gd name="T54" fmla="*/ 113 w 153"/>
                  <a:gd name="T55" fmla="*/ 104 h 144"/>
                  <a:gd name="T56" fmla="*/ 107 w 153"/>
                  <a:gd name="T57" fmla="*/ 96 h 144"/>
                  <a:gd name="T58" fmla="*/ 86 w 153"/>
                  <a:gd name="T59" fmla="*/ 72 h 144"/>
                  <a:gd name="T60" fmla="*/ 68 w 153"/>
                  <a:gd name="T61" fmla="*/ 65 h 144"/>
                  <a:gd name="T62" fmla="*/ 68 w 153"/>
                  <a:gd name="T63" fmla="*/ 82 h 144"/>
                  <a:gd name="T64" fmla="*/ 69 w 153"/>
                  <a:gd name="T65" fmla="*/ 96 h 144"/>
                  <a:gd name="T66" fmla="*/ 23 w 153"/>
                  <a:gd name="T67" fmla="*/ 54 h 144"/>
                  <a:gd name="T68" fmla="*/ 129 w 153"/>
                  <a:gd name="T69" fmla="*/ 120 h 144"/>
                  <a:gd name="T70" fmla="*/ 123 w 153"/>
                  <a:gd name="T71" fmla="*/ 121 h 144"/>
                  <a:gd name="T72" fmla="*/ 68 w 153"/>
                  <a:gd name="T73" fmla="*/ 78 h 144"/>
                  <a:gd name="T74" fmla="*/ 68 w 153"/>
                  <a:gd name="T75" fmla="*/ 69 h 144"/>
                  <a:gd name="T76" fmla="*/ 82 w 153"/>
                  <a:gd name="T77" fmla="*/ 72 h 144"/>
                  <a:gd name="T78" fmla="*/ 73 w 153"/>
                  <a:gd name="T79" fmla="*/ 96 h 144"/>
                  <a:gd name="T80" fmla="*/ 68 w 153"/>
                  <a:gd name="T81" fmla="*/ 78 h 144"/>
                  <a:gd name="T82" fmla="*/ 125 w 153"/>
                  <a:gd name="T83" fmla="*/ 125 h 144"/>
                  <a:gd name="T84" fmla="*/ 129 w 153"/>
                  <a:gd name="T85" fmla="*/ 139 h 144"/>
                  <a:gd name="T86" fmla="*/ 25 w 153"/>
                  <a:gd name="T87" fmla="*/ 141 h 144"/>
                  <a:gd name="T88" fmla="*/ 23 w 153"/>
                  <a:gd name="T89" fmla="*/ 125 h 144"/>
                  <a:gd name="T90" fmla="*/ 43 w 153"/>
                  <a:gd name="T91" fmla="*/ 25 h 144"/>
                  <a:gd name="T92" fmla="*/ 62 w 153"/>
                  <a:gd name="T93" fmla="*/ 18 h 144"/>
                  <a:gd name="T94" fmla="*/ 78 w 153"/>
                  <a:gd name="T95" fmla="*/ 27 h 144"/>
                  <a:gd name="T96" fmla="*/ 66 w 153"/>
                  <a:gd name="T97" fmla="*/ 18 h 144"/>
                  <a:gd name="T98" fmla="*/ 108 w 153"/>
                  <a:gd name="T99" fmla="*/ 29 h 144"/>
                  <a:gd name="T100" fmla="*/ 108 w 153"/>
                  <a:gd name="T101" fmla="*/ 25 h 144"/>
                  <a:gd name="T102" fmla="*/ 127 w 153"/>
                  <a:gd name="T103" fmla="*/ 18 h 144"/>
                  <a:gd name="T104" fmla="*/ 129 w 153"/>
                  <a:gd name="T105" fmla="*/ 50 h 144"/>
                  <a:gd name="T106" fmla="*/ 23 w 153"/>
                  <a:gd name="T107" fmla="*/ 20 h 144"/>
                  <a:gd name="T108" fmla="*/ 29 w 153"/>
                  <a:gd name="T109" fmla="*/ 18 h 144"/>
                  <a:gd name="T110" fmla="*/ 45 w 153"/>
                  <a:gd name="T111" fmla="*/ 27 h 144"/>
                  <a:gd name="T112" fmla="*/ 108 w 153"/>
                  <a:gd name="T113" fmla="*/ 4 h 144"/>
                  <a:gd name="T114" fmla="*/ 97 w 153"/>
                  <a:gd name="T115" fmla="*/ 14 h 144"/>
                  <a:gd name="T116" fmla="*/ 76 w 153"/>
                  <a:gd name="T117" fmla="*/ 4 h 144"/>
                  <a:gd name="T118" fmla="*/ 65 w 153"/>
                  <a:gd name="T119" fmla="*/ 14 h 144"/>
                  <a:gd name="T120" fmla="*/ 43 w 153"/>
                  <a:gd name="T121" fmla="*/ 4 h 144"/>
                  <a:gd name="T122" fmla="*/ 33 w 153"/>
                  <a:gd name="T123" fmla="*/ 1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3" h="144">
                    <a:moveTo>
                      <a:pt x="147" y="14"/>
                    </a:move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7"/>
                      <a:pt x="116" y="0"/>
                      <a:pt x="108" y="0"/>
                    </a:cubicBezTo>
                    <a:cubicBezTo>
                      <a:pt x="100" y="0"/>
                      <a:pt x="94" y="7"/>
                      <a:pt x="94" y="14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0" y="7"/>
                      <a:pt x="83" y="0"/>
                      <a:pt x="76" y="0"/>
                    </a:cubicBezTo>
                    <a:cubicBezTo>
                      <a:pt x="68" y="0"/>
                      <a:pt x="62" y="7"/>
                      <a:pt x="61" y="14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7" y="7"/>
                      <a:pt x="51" y="0"/>
                      <a:pt x="43" y="0"/>
                    </a:cubicBezTo>
                    <a:cubicBezTo>
                      <a:pt x="36" y="0"/>
                      <a:pt x="29" y="7"/>
                      <a:pt x="29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2" y="14"/>
                      <a:pt x="20" y="17"/>
                      <a:pt x="20" y="20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3" y="96"/>
                      <a:pt x="0" y="99"/>
                      <a:pt x="0" y="10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6"/>
                      <a:pt x="5" y="122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3" y="124"/>
                      <a:pt x="14" y="125"/>
                      <a:pt x="17" y="125"/>
                    </a:cubicBezTo>
                    <a:cubicBezTo>
                      <a:pt x="20" y="125"/>
                      <a:pt x="20" y="125"/>
                      <a:pt x="20" y="125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0" y="142"/>
                      <a:pt x="22" y="144"/>
                      <a:pt x="25" y="144"/>
                    </a:cubicBezTo>
                    <a:cubicBezTo>
                      <a:pt x="147" y="144"/>
                      <a:pt x="147" y="144"/>
                      <a:pt x="147" y="144"/>
                    </a:cubicBezTo>
                    <a:cubicBezTo>
                      <a:pt x="150" y="144"/>
                      <a:pt x="153" y="142"/>
                      <a:pt x="153" y="139"/>
                    </a:cubicBezTo>
                    <a:cubicBezTo>
                      <a:pt x="153" y="20"/>
                      <a:pt x="153" y="20"/>
                      <a:pt x="153" y="20"/>
                    </a:cubicBezTo>
                    <a:cubicBezTo>
                      <a:pt x="153" y="17"/>
                      <a:pt x="150" y="14"/>
                      <a:pt x="147" y="14"/>
                    </a:cubicBezTo>
                    <a:close/>
                    <a:moveTo>
                      <a:pt x="149" y="54"/>
                    </a:moveTo>
                    <a:cubicBezTo>
                      <a:pt x="149" y="139"/>
                      <a:pt x="149" y="139"/>
                      <a:pt x="149" y="139"/>
                    </a:cubicBezTo>
                    <a:cubicBezTo>
                      <a:pt x="149" y="140"/>
                      <a:pt x="148" y="141"/>
                      <a:pt x="147" y="141"/>
                    </a:cubicBezTo>
                    <a:cubicBezTo>
                      <a:pt x="132" y="141"/>
                      <a:pt x="132" y="141"/>
                      <a:pt x="132" y="141"/>
                    </a:cubicBezTo>
                    <a:cubicBezTo>
                      <a:pt x="132" y="140"/>
                      <a:pt x="133" y="139"/>
                      <a:pt x="133" y="139"/>
                    </a:cubicBezTo>
                    <a:cubicBezTo>
                      <a:pt x="133" y="54"/>
                      <a:pt x="133" y="54"/>
                      <a:pt x="133" y="54"/>
                    </a:cubicBezTo>
                    <a:lnTo>
                      <a:pt x="149" y="54"/>
                    </a:lnTo>
                    <a:close/>
                    <a:moveTo>
                      <a:pt x="132" y="18"/>
                    </a:moveTo>
                    <a:cubicBezTo>
                      <a:pt x="147" y="18"/>
                      <a:pt x="147" y="18"/>
                      <a:pt x="147" y="18"/>
                    </a:cubicBezTo>
                    <a:cubicBezTo>
                      <a:pt x="148" y="18"/>
                      <a:pt x="149" y="19"/>
                      <a:pt x="149" y="20"/>
                    </a:cubicBezTo>
                    <a:cubicBezTo>
                      <a:pt x="149" y="50"/>
                      <a:pt x="149" y="50"/>
                      <a:pt x="149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20"/>
                      <a:pt x="133" y="20"/>
                      <a:pt x="133" y="20"/>
                    </a:cubicBezTo>
                    <a:cubicBezTo>
                      <a:pt x="133" y="19"/>
                      <a:pt x="132" y="19"/>
                      <a:pt x="132" y="18"/>
                    </a:cubicBezTo>
                    <a:close/>
                    <a:moveTo>
                      <a:pt x="16" y="121"/>
                    </a:moveTo>
                    <a:cubicBezTo>
                      <a:pt x="15" y="121"/>
                      <a:pt x="15" y="121"/>
                      <a:pt x="15" y="121"/>
                    </a:cubicBezTo>
                    <a:cubicBezTo>
                      <a:pt x="9" y="120"/>
                      <a:pt x="4" y="115"/>
                      <a:pt x="4" y="108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1"/>
                      <a:pt x="5" y="100"/>
                      <a:pt x="6" y="100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08" y="100"/>
                      <a:pt x="109" y="101"/>
                      <a:pt x="109" y="102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114"/>
                      <a:pt x="111" y="118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7" y="121"/>
                      <a:pt x="17" y="121"/>
                      <a:pt x="17" y="121"/>
                    </a:cubicBezTo>
                    <a:cubicBezTo>
                      <a:pt x="16" y="121"/>
                      <a:pt x="16" y="121"/>
                      <a:pt x="16" y="121"/>
                    </a:cubicBezTo>
                    <a:close/>
                    <a:moveTo>
                      <a:pt x="122" y="121"/>
                    </a:moveTo>
                    <a:cubicBezTo>
                      <a:pt x="117" y="120"/>
                      <a:pt x="113" y="115"/>
                      <a:pt x="113" y="110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3" y="99"/>
                      <a:pt x="111" y="96"/>
                      <a:pt x="107" y="96"/>
                    </a:cubicBezTo>
                    <a:cubicBezTo>
                      <a:pt x="86" y="96"/>
                      <a:pt x="86" y="96"/>
                      <a:pt x="86" y="96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68"/>
                      <a:pt x="83" y="65"/>
                      <a:pt x="79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3" y="65"/>
                      <a:pt x="59" y="69"/>
                      <a:pt x="59" y="73"/>
                    </a:cubicBezTo>
                    <a:cubicBezTo>
                      <a:pt x="59" y="78"/>
                      <a:pt x="63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129" y="120"/>
                      <a:pt x="129" y="120"/>
                      <a:pt x="129" y="120"/>
                    </a:cubicBezTo>
                    <a:cubicBezTo>
                      <a:pt x="128" y="121"/>
                      <a:pt x="127" y="121"/>
                      <a:pt x="125" y="121"/>
                    </a:cubicBezTo>
                    <a:cubicBezTo>
                      <a:pt x="123" y="121"/>
                      <a:pt x="123" y="121"/>
                      <a:pt x="123" y="121"/>
                    </a:cubicBezTo>
                    <a:lnTo>
                      <a:pt x="122" y="121"/>
                    </a:lnTo>
                    <a:close/>
                    <a:moveTo>
                      <a:pt x="68" y="78"/>
                    </a:moveTo>
                    <a:cubicBezTo>
                      <a:pt x="66" y="78"/>
                      <a:pt x="64" y="76"/>
                      <a:pt x="64" y="73"/>
                    </a:cubicBezTo>
                    <a:cubicBezTo>
                      <a:pt x="64" y="71"/>
                      <a:pt x="66" y="69"/>
                      <a:pt x="68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81" y="69"/>
                      <a:pt x="82" y="70"/>
                      <a:pt x="82" y="72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78"/>
                      <a:pt x="73" y="78"/>
                      <a:pt x="73" y="78"/>
                    </a:cubicBezTo>
                    <a:lnTo>
                      <a:pt x="68" y="78"/>
                    </a:lnTo>
                    <a:close/>
                    <a:moveTo>
                      <a:pt x="23" y="125"/>
                    </a:moveTo>
                    <a:cubicBezTo>
                      <a:pt x="125" y="125"/>
                      <a:pt x="125" y="125"/>
                      <a:pt x="125" y="125"/>
                    </a:cubicBezTo>
                    <a:cubicBezTo>
                      <a:pt x="127" y="125"/>
                      <a:pt x="128" y="125"/>
                      <a:pt x="129" y="124"/>
                    </a:cubicBezTo>
                    <a:cubicBezTo>
                      <a:pt x="129" y="139"/>
                      <a:pt x="129" y="139"/>
                      <a:pt x="129" y="139"/>
                    </a:cubicBezTo>
                    <a:cubicBezTo>
                      <a:pt x="129" y="140"/>
                      <a:pt x="128" y="141"/>
                      <a:pt x="127" y="141"/>
                    </a:cubicBezTo>
                    <a:cubicBezTo>
                      <a:pt x="25" y="141"/>
                      <a:pt x="25" y="141"/>
                      <a:pt x="25" y="141"/>
                    </a:cubicBezTo>
                    <a:cubicBezTo>
                      <a:pt x="24" y="141"/>
                      <a:pt x="23" y="140"/>
                      <a:pt x="23" y="139"/>
                    </a:cubicBezTo>
                    <a:lnTo>
                      <a:pt x="23" y="125"/>
                    </a:lnTo>
                    <a:close/>
                    <a:moveTo>
                      <a:pt x="45" y="27"/>
                    </a:moveTo>
                    <a:cubicBezTo>
                      <a:pt x="45" y="26"/>
                      <a:pt x="44" y="25"/>
                      <a:pt x="43" y="25"/>
                    </a:cubicBezTo>
                    <a:cubicBezTo>
                      <a:pt x="39" y="25"/>
                      <a:pt x="35" y="22"/>
                      <a:pt x="33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3" y="24"/>
                      <a:pt x="69" y="29"/>
                      <a:pt x="76" y="29"/>
                    </a:cubicBezTo>
                    <a:cubicBezTo>
                      <a:pt x="77" y="29"/>
                      <a:pt x="78" y="28"/>
                      <a:pt x="78" y="27"/>
                    </a:cubicBezTo>
                    <a:cubicBezTo>
                      <a:pt x="78" y="26"/>
                      <a:pt x="77" y="25"/>
                      <a:pt x="76" y="25"/>
                    </a:cubicBezTo>
                    <a:cubicBezTo>
                      <a:pt x="71" y="25"/>
                      <a:pt x="67" y="22"/>
                      <a:pt x="66" y="18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95" y="24"/>
                      <a:pt x="101" y="29"/>
                      <a:pt x="108" y="29"/>
                    </a:cubicBezTo>
                    <a:cubicBezTo>
                      <a:pt x="109" y="29"/>
                      <a:pt x="110" y="28"/>
                      <a:pt x="110" y="27"/>
                    </a:cubicBezTo>
                    <a:cubicBezTo>
                      <a:pt x="110" y="26"/>
                      <a:pt x="109" y="25"/>
                      <a:pt x="108" y="25"/>
                    </a:cubicBezTo>
                    <a:cubicBezTo>
                      <a:pt x="103" y="25"/>
                      <a:pt x="99" y="22"/>
                      <a:pt x="98" y="18"/>
                    </a:cubicBezTo>
                    <a:cubicBezTo>
                      <a:pt x="127" y="18"/>
                      <a:pt x="127" y="18"/>
                      <a:pt x="127" y="18"/>
                    </a:cubicBezTo>
                    <a:cubicBezTo>
                      <a:pt x="128" y="18"/>
                      <a:pt x="129" y="19"/>
                      <a:pt x="129" y="2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4" y="18"/>
                      <a:pt x="25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1" y="24"/>
                      <a:pt x="37" y="29"/>
                      <a:pt x="43" y="29"/>
                    </a:cubicBezTo>
                    <a:cubicBezTo>
                      <a:pt x="44" y="29"/>
                      <a:pt x="45" y="28"/>
                      <a:pt x="45" y="27"/>
                    </a:cubicBezTo>
                    <a:close/>
                    <a:moveTo>
                      <a:pt x="97" y="14"/>
                    </a:moveTo>
                    <a:cubicBezTo>
                      <a:pt x="98" y="9"/>
                      <a:pt x="102" y="4"/>
                      <a:pt x="108" y="4"/>
                    </a:cubicBezTo>
                    <a:cubicBezTo>
                      <a:pt x="113" y="4"/>
                      <a:pt x="118" y="9"/>
                      <a:pt x="118" y="14"/>
                    </a:cubicBezTo>
                    <a:lnTo>
                      <a:pt x="97" y="14"/>
                    </a:lnTo>
                    <a:close/>
                    <a:moveTo>
                      <a:pt x="65" y="14"/>
                    </a:moveTo>
                    <a:cubicBezTo>
                      <a:pt x="65" y="9"/>
                      <a:pt x="70" y="4"/>
                      <a:pt x="76" y="4"/>
                    </a:cubicBezTo>
                    <a:cubicBezTo>
                      <a:pt x="81" y="4"/>
                      <a:pt x="86" y="9"/>
                      <a:pt x="86" y="14"/>
                    </a:cubicBezTo>
                    <a:lnTo>
                      <a:pt x="65" y="14"/>
                    </a:lnTo>
                    <a:close/>
                    <a:moveTo>
                      <a:pt x="33" y="14"/>
                    </a:moveTo>
                    <a:cubicBezTo>
                      <a:pt x="33" y="9"/>
                      <a:pt x="38" y="4"/>
                      <a:pt x="43" y="4"/>
                    </a:cubicBezTo>
                    <a:cubicBezTo>
                      <a:pt x="49" y="4"/>
                      <a:pt x="54" y="9"/>
                      <a:pt x="54" y="14"/>
                    </a:cubicBezTo>
                    <a:lnTo>
                      <a:pt x="33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B16B38A-CD43-A304-C879-274DC8E1E5C0}"/>
              </a:ext>
            </a:extLst>
          </p:cNvPr>
          <p:cNvGrpSpPr/>
          <p:nvPr/>
        </p:nvGrpSpPr>
        <p:grpSpPr>
          <a:xfrm>
            <a:off x="602430" y="2591494"/>
            <a:ext cx="10580254" cy="1365562"/>
            <a:chOff x="602430" y="2591494"/>
            <a:chExt cx="10580254" cy="1365562"/>
          </a:xfrm>
        </p:grpSpPr>
        <p:sp>
          <p:nvSpPr>
            <p:cNvPr id="46" name="AutoShape 20">
              <a:extLst>
                <a:ext uri="{FF2B5EF4-FFF2-40B4-BE49-F238E27FC236}">
                  <a16:creationId xmlns:a16="http://schemas.microsoft.com/office/drawing/2014/main" id="{B656A5DB-1EFF-6AA1-B7DC-269883FD20C6}"/>
                </a:ext>
              </a:extLst>
            </p:cNvPr>
            <p:cNvSpPr/>
            <p:nvPr/>
          </p:nvSpPr>
          <p:spPr>
            <a:xfrm rot="10800000" flipH="1">
              <a:off x="602430" y="2591494"/>
              <a:ext cx="10580254" cy="0"/>
            </a:xfrm>
            <a:prstGeom prst="line">
              <a:avLst/>
            </a:prstGeom>
            <a:ln w="12700" cap="flat">
              <a:solidFill>
                <a:schemeClr val="accent5"/>
              </a:solidFill>
              <a:prstDash val="solid"/>
              <a:headEnd type="none" w="sm" len="sm"/>
              <a:tailEnd type="none" w="lg" len="lg"/>
            </a:ln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1DE41F-11B5-B778-4219-4625455DB094}"/>
                </a:ext>
              </a:extLst>
            </p:cNvPr>
            <p:cNvSpPr txBox="1"/>
            <p:nvPr/>
          </p:nvSpPr>
          <p:spPr>
            <a:xfrm>
              <a:off x="2476500" y="2898048"/>
              <a:ext cx="8541517" cy="105900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rtl="0">
                <a:lnSpc>
                  <a:spcPct val="120000"/>
                </a:lnSpc>
                <a:buFontTx/>
                <a:buNone/>
              </a:pPr>
              <a:r>
                <a:rPr lang="en-US" b="1" dirty="0">
                  <a:latin typeface="Arial"/>
                  <a:cs typeface="Arial"/>
                </a:rPr>
                <a:t>Documents</a:t>
              </a:r>
              <a:br>
                <a:rPr lang="en-US" dirty="0">
                  <a:latin typeface="Arial"/>
                  <a:cs typeface="Arial"/>
                </a:rPr>
              </a:br>
              <a:r>
                <a:rPr lang="en-US" altLang="zh-CN" dirty="0">
                  <a:latin typeface="Arial"/>
                  <a:cs typeface="Arial"/>
                </a:rPr>
                <a:t>We have a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/>
                  <a:cs typeface="Arial"/>
                </a:rPr>
                <a:t>comprehensive set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/>
                  <a:cs typeface="Arial"/>
                </a:rPr>
                <a:t>of documents in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/>
                  <a:cs typeface="Arial"/>
                </a:rPr>
                <a:t>place,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including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Master Service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Agreement, Service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Level Agreement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and Purchase Order.</a:t>
              </a:r>
              <a:endParaRPr lang="en-US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2A34FE3-11F1-ED4A-7195-C578D74954B5}"/>
                </a:ext>
              </a:extLst>
            </p:cNvPr>
            <p:cNvGrpSpPr/>
            <p:nvPr/>
          </p:nvGrpSpPr>
          <p:grpSpPr>
            <a:xfrm>
              <a:off x="730888" y="2850775"/>
              <a:ext cx="1066371" cy="1066371"/>
              <a:chOff x="730888" y="2850775"/>
              <a:chExt cx="1066371" cy="106637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36949AB-CFB7-0B6B-35BE-7125170FA2DC}"/>
                  </a:ext>
                </a:extLst>
              </p:cNvPr>
              <p:cNvSpPr/>
              <p:nvPr/>
            </p:nvSpPr>
            <p:spPr>
              <a:xfrm>
                <a:off x="730888" y="2850775"/>
                <a:ext cx="1066371" cy="1066371"/>
              </a:xfrm>
              <a:prstGeom prst="ellipse">
                <a:avLst/>
              </a:prstGeom>
              <a:solidFill>
                <a:srgbClr val="97D1B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11398E42-93B7-D010-0B61-8AE44754CB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3" y="3076575"/>
                <a:ext cx="496887" cy="623888"/>
              </a:xfrm>
              <a:custGeom>
                <a:avLst/>
                <a:gdLst>
                  <a:gd name="T0" fmla="*/ 22 w 142"/>
                  <a:gd name="T1" fmla="*/ 0 h 179"/>
                  <a:gd name="T2" fmla="*/ 20 w 142"/>
                  <a:gd name="T3" fmla="*/ 10 h 179"/>
                  <a:gd name="T4" fmla="*/ 10 w 142"/>
                  <a:gd name="T5" fmla="*/ 12 h 179"/>
                  <a:gd name="T6" fmla="*/ 2 w 142"/>
                  <a:gd name="T7" fmla="*/ 20 h 179"/>
                  <a:gd name="T8" fmla="*/ 0 w 142"/>
                  <a:gd name="T9" fmla="*/ 177 h 179"/>
                  <a:gd name="T10" fmla="*/ 120 w 142"/>
                  <a:gd name="T11" fmla="*/ 179 h 179"/>
                  <a:gd name="T12" fmla="*/ 122 w 142"/>
                  <a:gd name="T13" fmla="*/ 169 h 179"/>
                  <a:gd name="T14" fmla="*/ 132 w 142"/>
                  <a:gd name="T15" fmla="*/ 167 h 179"/>
                  <a:gd name="T16" fmla="*/ 140 w 142"/>
                  <a:gd name="T17" fmla="*/ 158 h 179"/>
                  <a:gd name="T18" fmla="*/ 142 w 142"/>
                  <a:gd name="T19" fmla="*/ 2 h 179"/>
                  <a:gd name="T20" fmla="*/ 118 w 142"/>
                  <a:gd name="T21" fmla="*/ 175 h 179"/>
                  <a:gd name="T22" fmla="*/ 4 w 142"/>
                  <a:gd name="T23" fmla="*/ 24 h 179"/>
                  <a:gd name="T24" fmla="*/ 14 w 142"/>
                  <a:gd name="T25" fmla="*/ 24 h 179"/>
                  <a:gd name="T26" fmla="*/ 24 w 142"/>
                  <a:gd name="T27" fmla="*/ 24 h 179"/>
                  <a:gd name="T28" fmla="*/ 72 w 142"/>
                  <a:gd name="T29" fmla="*/ 69 h 179"/>
                  <a:gd name="T30" fmla="*/ 118 w 142"/>
                  <a:gd name="T31" fmla="*/ 71 h 179"/>
                  <a:gd name="T32" fmla="*/ 118 w 142"/>
                  <a:gd name="T33" fmla="*/ 158 h 179"/>
                  <a:gd name="T34" fmla="*/ 118 w 142"/>
                  <a:gd name="T35" fmla="*/ 169 h 179"/>
                  <a:gd name="T36" fmla="*/ 76 w 142"/>
                  <a:gd name="T37" fmla="*/ 27 h 179"/>
                  <a:gd name="T38" fmla="*/ 76 w 142"/>
                  <a:gd name="T39" fmla="*/ 67 h 179"/>
                  <a:gd name="T40" fmla="*/ 128 w 142"/>
                  <a:gd name="T41" fmla="*/ 164 h 179"/>
                  <a:gd name="T42" fmla="*/ 122 w 142"/>
                  <a:gd name="T43" fmla="*/ 158 h 179"/>
                  <a:gd name="T44" fmla="*/ 122 w 142"/>
                  <a:gd name="T45" fmla="*/ 73 h 179"/>
                  <a:gd name="T46" fmla="*/ 122 w 142"/>
                  <a:gd name="T47" fmla="*/ 68 h 179"/>
                  <a:gd name="T48" fmla="*/ 118 w 142"/>
                  <a:gd name="T49" fmla="*/ 64 h 179"/>
                  <a:gd name="T50" fmla="*/ 76 w 142"/>
                  <a:gd name="T51" fmla="*/ 21 h 179"/>
                  <a:gd name="T52" fmla="*/ 72 w 142"/>
                  <a:gd name="T53" fmla="*/ 20 h 179"/>
                  <a:gd name="T54" fmla="*/ 24 w 142"/>
                  <a:gd name="T55" fmla="*/ 20 h 179"/>
                  <a:gd name="T56" fmla="*/ 14 w 142"/>
                  <a:gd name="T57" fmla="*/ 20 h 179"/>
                  <a:gd name="T58" fmla="*/ 20 w 142"/>
                  <a:gd name="T59" fmla="*/ 14 h 179"/>
                  <a:gd name="T60" fmla="*/ 63 w 142"/>
                  <a:gd name="T61" fmla="*/ 14 h 179"/>
                  <a:gd name="T62" fmla="*/ 72 w 142"/>
                  <a:gd name="T63" fmla="*/ 14 h 179"/>
                  <a:gd name="T64" fmla="*/ 128 w 142"/>
                  <a:gd name="T65" fmla="*/ 14 h 179"/>
                  <a:gd name="T66" fmla="*/ 128 w 142"/>
                  <a:gd name="T67" fmla="*/ 71 h 179"/>
                  <a:gd name="T68" fmla="*/ 128 w 142"/>
                  <a:gd name="T69" fmla="*/ 79 h 179"/>
                  <a:gd name="T70" fmla="*/ 128 w 142"/>
                  <a:gd name="T71" fmla="*/ 158 h 179"/>
                  <a:gd name="T72" fmla="*/ 138 w 142"/>
                  <a:gd name="T73" fmla="*/ 154 h 179"/>
                  <a:gd name="T74" fmla="*/ 132 w 142"/>
                  <a:gd name="T75" fmla="*/ 69 h 179"/>
                  <a:gd name="T76" fmla="*/ 130 w 142"/>
                  <a:gd name="T77" fmla="*/ 10 h 179"/>
                  <a:gd name="T78" fmla="*/ 24 w 142"/>
                  <a:gd name="T79" fmla="*/ 4 h 179"/>
                  <a:gd name="T80" fmla="*/ 138 w 142"/>
                  <a:gd name="T81" fmla="*/ 15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2" h="179">
                    <a:moveTo>
                      <a:pt x="140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0" y="1"/>
                      <a:pt x="20" y="2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0"/>
                      <a:pt x="0" y="21"/>
                      <a:pt x="0" y="22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78"/>
                      <a:pt x="1" y="179"/>
                      <a:pt x="2" y="179"/>
                    </a:cubicBezTo>
                    <a:cubicBezTo>
                      <a:pt x="120" y="179"/>
                      <a:pt x="120" y="179"/>
                      <a:pt x="120" y="179"/>
                    </a:cubicBezTo>
                    <a:cubicBezTo>
                      <a:pt x="121" y="179"/>
                      <a:pt x="122" y="178"/>
                      <a:pt x="122" y="177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30" y="169"/>
                      <a:pt x="130" y="169"/>
                      <a:pt x="130" y="169"/>
                    </a:cubicBezTo>
                    <a:cubicBezTo>
                      <a:pt x="131" y="169"/>
                      <a:pt x="132" y="168"/>
                      <a:pt x="132" y="167"/>
                    </a:cubicBezTo>
                    <a:cubicBezTo>
                      <a:pt x="132" y="158"/>
                      <a:pt x="132" y="158"/>
                      <a:pt x="132" y="158"/>
                    </a:cubicBez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1" y="158"/>
                      <a:pt x="142" y="157"/>
                      <a:pt x="142" y="156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1"/>
                      <a:pt x="141" y="0"/>
                      <a:pt x="140" y="0"/>
                    </a:cubicBezTo>
                    <a:close/>
                    <a:moveTo>
                      <a:pt x="118" y="175"/>
                    </a:moveTo>
                    <a:cubicBezTo>
                      <a:pt x="4" y="175"/>
                      <a:pt x="4" y="175"/>
                      <a:pt x="4" y="17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2" y="70"/>
                      <a:pt x="72" y="71"/>
                      <a:pt x="74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154"/>
                      <a:pt x="118" y="154"/>
                      <a:pt x="118" y="154"/>
                    </a:cubicBezTo>
                    <a:cubicBezTo>
                      <a:pt x="118" y="158"/>
                      <a:pt x="118" y="158"/>
                      <a:pt x="118" y="158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9"/>
                      <a:pt x="118" y="169"/>
                      <a:pt x="118" y="169"/>
                    </a:cubicBezTo>
                    <a:lnTo>
                      <a:pt x="118" y="175"/>
                    </a:lnTo>
                    <a:close/>
                    <a:moveTo>
                      <a:pt x="76" y="27"/>
                    </a:moveTo>
                    <a:cubicBezTo>
                      <a:pt x="116" y="67"/>
                      <a:pt x="116" y="67"/>
                      <a:pt x="116" y="67"/>
                    </a:cubicBezTo>
                    <a:cubicBezTo>
                      <a:pt x="76" y="67"/>
                      <a:pt x="76" y="67"/>
                      <a:pt x="76" y="67"/>
                    </a:cubicBezTo>
                    <a:lnTo>
                      <a:pt x="76" y="27"/>
                    </a:lnTo>
                    <a:close/>
                    <a:moveTo>
                      <a:pt x="128" y="164"/>
                    </a:move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122" y="154"/>
                      <a:pt x="122" y="154"/>
                      <a:pt x="122" y="154"/>
                    </a:cubicBezTo>
                    <a:cubicBezTo>
                      <a:pt x="122" y="73"/>
                      <a:pt x="122" y="73"/>
                      <a:pt x="122" y="73"/>
                    </a:cubicBezTo>
                    <a:cubicBezTo>
                      <a:pt x="122" y="71"/>
                      <a:pt x="122" y="71"/>
                      <a:pt x="122" y="71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18" y="64"/>
                      <a:pt x="118" y="64"/>
                      <a:pt x="118" y="64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8" y="154"/>
                      <a:pt x="128" y="154"/>
                      <a:pt x="128" y="154"/>
                    </a:cubicBezTo>
                    <a:cubicBezTo>
                      <a:pt x="128" y="158"/>
                      <a:pt x="128" y="158"/>
                      <a:pt x="128" y="158"/>
                    </a:cubicBezTo>
                    <a:lnTo>
                      <a:pt x="128" y="164"/>
                    </a:lnTo>
                    <a:close/>
                    <a:moveTo>
                      <a:pt x="138" y="154"/>
                    </a:move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12"/>
                      <a:pt x="132" y="12"/>
                      <a:pt x="132" y="12"/>
                    </a:cubicBezTo>
                    <a:cubicBezTo>
                      <a:pt x="132" y="11"/>
                      <a:pt x="131" y="10"/>
                      <a:pt x="130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38" y="4"/>
                      <a:pt x="138" y="4"/>
                      <a:pt x="138" y="4"/>
                    </a:cubicBezTo>
                    <a:lnTo>
                      <a:pt x="138" y="1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031A13-453B-708A-A4D0-1B1116A75C54}"/>
              </a:ext>
            </a:extLst>
          </p:cNvPr>
          <p:cNvGrpSpPr/>
          <p:nvPr/>
        </p:nvGrpSpPr>
        <p:grpSpPr>
          <a:xfrm>
            <a:off x="730888" y="1257807"/>
            <a:ext cx="10287128" cy="1091609"/>
            <a:chOff x="730888" y="1257807"/>
            <a:chExt cx="10287128" cy="109160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03A949-4AAE-1721-7308-32775777A250}"/>
                </a:ext>
              </a:extLst>
            </p:cNvPr>
            <p:cNvSpPr txBox="1"/>
            <p:nvPr/>
          </p:nvSpPr>
          <p:spPr>
            <a:xfrm>
              <a:off x="2476499" y="1290408"/>
              <a:ext cx="8541517" cy="105900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>
                <a:lnSpc>
                  <a:spcPct val="120000"/>
                </a:lnSpc>
                <a:buFontTx/>
                <a:buNone/>
              </a:pPr>
              <a:r>
                <a:rPr lang="en-US" b="1" dirty="0">
                  <a:latin typeface="Arial"/>
                  <a:cs typeface="Arial"/>
                </a:rPr>
                <a:t>Proposal</a:t>
              </a:r>
              <a:br>
                <a:rPr lang="en-US" dirty="0">
                  <a:latin typeface="Arial"/>
                  <a:cs typeface="Arial"/>
                </a:rPr>
              </a:br>
              <a:r>
                <a:rPr lang="en-US" altLang="zh-CN" dirty="0">
                  <a:latin typeface="Arial"/>
                  <a:cs typeface="Arial"/>
                </a:rPr>
                <a:t>After completing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/>
                  <a:cs typeface="Arial"/>
                </a:rPr>
                <a:t>Demand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/>
                  <a:cs typeface="Arial"/>
                </a:rPr>
                <a:t>Assessment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, we</a:t>
              </a:r>
              <a:r>
                <a:rPr lang="zh-CN" altLang="en-US" dirty="0">
                  <a:latin typeface="Arial"/>
                  <a:cs typeface="Arial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shall evaluate and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make a customized proposal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for you.</a:t>
              </a:r>
              <a:endParaRPr lang="en-US" sz="1600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8FA5E6A-0FFA-C253-DA65-EDE1191E6C5B}"/>
                </a:ext>
              </a:extLst>
            </p:cNvPr>
            <p:cNvGrpSpPr/>
            <p:nvPr/>
          </p:nvGrpSpPr>
          <p:grpSpPr>
            <a:xfrm>
              <a:off x="730888" y="1257807"/>
              <a:ext cx="1066371" cy="1066371"/>
              <a:chOff x="730888" y="1257807"/>
              <a:chExt cx="1066371" cy="106637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B3C8E01-AE17-8FEF-272C-A1B6412E503B}"/>
                  </a:ext>
                </a:extLst>
              </p:cNvPr>
              <p:cNvSpPr/>
              <p:nvPr/>
            </p:nvSpPr>
            <p:spPr>
              <a:xfrm>
                <a:off x="730888" y="1257807"/>
                <a:ext cx="1066371" cy="1066371"/>
              </a:xfrm>
              <a:prstGeom prst="ellipse">
                <a:avLst/>
              </a:prstGeom>
              <a:solidFill>
                <a:schemeClr val="accent5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13">
                <a:extLst>
                  <a:ext uri="{FF2B5EF4-FFF2-40B4-BE49-F238E27FC236}">
                    <a16:creationId xmlns:a16="http://schemas.microsoft.com/office/drawing/2014/main" id="{430B6344-6B8F-7AA2-0595-44BF20BA9C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9163" y="1570038"/>
                <a:ext cx="688975" cy="508000"/>
              </a:xfrm>
              <a:custGeom>
                <a:avLst/>
                <a:gdLst>
                  <a:gd name="T0" fmla="*/ 53 w 180"/>
                  <a:gd name="T1" fmla="*/ 132 h 132"/>
                  <a:gd name="T2" fmla="*/ 48 w 180"/>
                  <a:gd name="T3" fmla="*/ 122 h 132"/>
                  <a:gd name="T4" fmla="*/ 90 w 180"/>
                  <a:gd name="T5" fmla="*/ 82 h 132"/>
                  <a:gd name="T6" fmla="*/ 133 w 180"/>
                  <a:gd name="T7" fmla="*/ 122 h 132"/>
                  <a:gd name="T8" fmla="*/ 128 w 180"/>
                  <a:gd name="T9" fmla="*/ 132 h 132"/>
                  <a:gd name="T10" fmla="*/ 89 w 180"/>
                  <a:gd name="T11" fmla="*/ 86 h 132"/>
                  <a:gd name="T12" fmla="*/ 51 w 180"/>
                  <a:gd name="T13" fmla="*/ 127 h 132"/>
                  <a:gd name="T14" fmla="*/ 128 w 180"/>
                  <a:gd name="T15" fmla="*/ 128 h 132"/>
                  <a:gd name="T16" fmla="*/ 130 w 180"/>
                  <a:gd name="T17" fmla="*/ 125 h 132"/>
                  <a:gd name="T18" fmla="*/ 90 w 180"/>
                  <a:gd name="T19" fmla="*/ 86 h 132"/>
                  <a:gd name="T20" fmla="*/ 1 w 180"/>
                  <a:gd name="T21" fmla="*/ 33 h 132"/>
                  <a:gd name="T22" fmla="*/ 67 w 180"/>
                  <a:gd name="T23" fmla="*/ 33 h 132"/>
                  <a:gd name="T24" fmla="*/ 34 w 180"/>
                  <a:gd name="T25" fmla="*/ 4 h 132"/>
                  <a:gd name="T26" fmla="*/ 34 w 180"/>
                  <a:gd name="T27" fmla="*/ 62 h 132"/>
                  <a:gd name="T28" fmla="*/ 34 w 180"/>
                  <a:gd name="T29" fmla="*/ 4 h 132"/>
                  <a:gd name="T30" fmla="*/ 93 w 180"/>
                  <a:gd name="T31" fmla="*/ 66 h 132"/>
                  <a:gd name="T32" fmla="*/ 91 w 180"/>
                  <a:gd name="T33" fmla="*/ 64 h 132"/>
                  <a:gd name="T34" fmla="*/ 98 w 180"/>
                  <a:gd name="T35" fmla="*/ 37 h 132"/>
                  <a:gd name="T36" fmla="*/ 126 w 180"/>
                  <a:gd name="T37" fmla="*/ 39 h 132"/>
                  <a:gd name="T38" fmla="*/ 131 w 180"/>
                  <a:gd name="T39" fmla="*/ 66 h 132"/>
                  <a:gd name="T40" fmla="*/ 96 w 180"/>
                  <a:gd name="T41" fmla="*/ 62 h 132"/>
                  <a:gd name="T42" fmla="*/ 122 w 180"/>
                  <a:gd name="T43" fmla="*/ 41 h 132"/>
                  <a:gd name="T44" fmla="*/ 96 w 180"/>
                  <a:gd name="T45" fmla="*/ 62 h 132"/>
                  <a:gd name="T46" fmla="*/ 139 w 180"/>
                  <a:gd name="T47" fmla="*/ 66 h 132"/>
                  <a:gd name="T48" fmla="*/ 137 w 180"/>
                  <a:gd name="T49" fmla="*/ 64 h 132"/>
                  <a:gd name="T50" fmla="*/ 144 w 180"/>
                  <a:gd name="T51" fmla="*/ 37 h 132"/>
                  <a:gd name="T52" fmla="*/ 171 w 180"/>
                  <a:gd name="T53" fmla="*/ 39 h 132"/>
                  <a:gd name="T54" fmla="*/ 176 w 180"/>
                  <a:gd name="T55" fmla="*/ 66 h 132"/>
                  <a:gd name="T56" fmla="*/ 141 w 180"/>
                  <a:gd name="T57" fmla="*/ 62 h 132"/>
                  <a:gd name="T58" fmla="*/ 168 w 180"/>
                  <a:gd name="T59" fmla="*/ 41 h 132"/>
                  <a:gd name="T60" fmla="*/ 141 w 180"/>
                  <a:gd name="T61" fmla="*/ 62 h 132"/>
                  <a:gd name="T62" fmla="*/ 121 w 180"/>
                  <a:gd name="T63" fmla="*/ 31 h 132"/>
                  <a:gd name="T64" fmla="*/ 115 w 180"/>
                  <a:gd name="T65" fmla="*/ 29 h 132"/>
                  <a:gd name="T66" fmla="*/ 122 w 180"/>
                  <a:gd name="T67" fmla="*/ 2 h 132"/>
                  <a:gd name="T68" fmla="*/ 150 w 180"/>
                  <a:gd name="T69" fmla="*/ 3 h 132"/>
                  <a:gd name="T70" fmla="*/ 155 w 180"/>
                  <a:gd name="T71" fmla="*/ 30 h 132"/>
                  <a:gd name="T72" fmla="*/ 120 w 180"/>
                  <a:gd name="T73" fmla="*/ 27 h 132"/>
                  <a:gd name="T74" fmla="*/ 146 w 180"/>
                  <a:gd name="T75" fmla="*/ 5 h 132"/>
                  <a:gd name="T76" fmla="*/ 120 w 180"/>
                  <a:gd name="T77" fmla="*/ 27 h 132"/>
                  <a:gd name="T78" fmla="*/ 178 w 180"/>
                  <a:gd name="T79" fmla="*/ 72 h 132"/>
                  <a:gd name="T80" fmla="*/ 0 w 180"/>
                  <a:gd name="T81" fmla="*/ 74 h 132"/>
                  <a:gd name="T82" fmla="*/ 178 w 180"/>
                  <a:gd name="T83" fmla="*/ 76 h 132"/>
                  <a:gd name="T84" fmla="*/ 36 w 180"/>
                  <a:gd name="T85" fmla="*/ 32 h 132"/>
                  <a:gd name="T86" fmla="*/ 34 w 180"/>
                  <a:gd name="T87" fmla="*/ 13 h 132"/>
                  <a:gd name="T88" fmla="*/ 32 w 180"/>
                  <a:gd name="T89" fmla="*/ 15 h 132"/>
                  <a:gd name="T90" fmla="*/ 34 w 180"/>
                  <a:gd name="T91" fmla="*/ 34 h 132"/>
                  <a:gd name="T92" fmla="*/ 36 w 180"/>
                  <a:gd name="T93" fmla="*/ 32 h 132"/>
                  <a:gd name="T94" fmla="*/ 51 w 180"/>
                  <a:gd name="T95" fmla="*/ 31 h 132"/>
                  <a:gd name="T96" fmla="*/ 32 w 180"/>
                  <a:gd name="T97" fmla="*/ 33 h 132"/>
                  <a:gd name="T98" fmla="*/ 51 w 180"/>
                  <a:gd name="T99" fmla="*/ 3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" h="132">
                    <a:moveTo>
                      <a:pt x="128" y="132"/>
                    </a:moveTo>
                    <a:cubicBezTo>
                      <a:pt x="53" y="132"/>
                      <a:pt x="53" y="132"/>
                      <a:pt x="53" y="132"/>
                    </a:cubicBezTo>
                    <a:cubicBezTo>
                      <a:pt x="50" y="132"/>
                      <a:pt x="48" y="131"/>
                      <a:pt x="47" y="129"/>
                    </a:cubicBezTo>
                    <a:cubicBezTo>
                      <a:pt x="46" y="127"/>
                      <a:pt x="46" y="124"/>
                      <a:pt x="48" y="122"/>
                    </a:cubicBezTo>
                    <a:cubicBezTo>
                      <a:pt x="86" y="83"/>
                      <a:pt x="86" y="83"/>
                      <a:pt x="86" y="83"/>
                    </a:cubicBezTo>
                    <a:cubicBezTo>
                      <a:pt x="87" y="82"/>
                      <a:pt x="89" y="82"/>
                      <a:pt x="90" y="82"/>
                    </a:cubicBezTo>
                    <a:cubicBezTo>
                      <a:pt x="92" y="82"/>
                      <a:pt x="94" y="82"/>
                      <a:pt x="95" y="83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34" y="124"/>
                      <a:pt x="135" y="127"/>
                      <a:pt x="134" y="129"/>
                    </a:cubicBezTo>
                    <a:cubicBezTo>
                      <a:pt x="133" y="131"/>
                      <a:pt x="130" y="132"/>
                      <a:pt x="128" y="132"/>
                    </a:cubicBezTo>
                    <a:close/>
                    <a:moveTo>
                      <a:pt x="90" y="86"/>
                    </a:moveTo>
                    <a:cubicBezTo>
                      <a:pt x="90" y="86"/>
                      <a:pt x="89" y="86"/>
                      <a:pt x="89" y="86"/>
                    </a:cubicBezTo>
                    <a:cubicBezTo>
                      <a:pt x="51" y="125"/>
                      <a:pt x="51" y="125"/>
                      <a:pt x="51" y="125"/>
                    </a:cubicBezTo>
                    <a:cubicBezTo>
                      <a:pt x="51" y="126"/>
                      <a:pt x="50" y="126"/>
                      <a:pt x="51" y="127"/>
                    </a:cubicBezTo>
                    <a:cubicBezTo>
                      <a:pt x="51" y="128"/>
                      <a:pt x="52" y="128"/>
                      <a:pt x="53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9" y="128"/>
                      <a:pt x="130" y="128"/>
                      <a:pt x="130" y="127"/>
                    </a:cubicBezTo>
                    <a:cubicBezTo>
                      <a:pt x="130" y="126"/>
                      <a:pt x="130" y="126"/>
                      <a:pt x="130" y="125"/>
                    </a:cubicBezTo>
                    <a:cubicBezTo>
                      <a:pt x="92" y="86"/>
                      <a:pt x="92" y="86"/>
                      <a:pt x="92" y="86"/>
                    </a:cubicBezTo>
                    <a:cubicBezTo>
                      <a:pt x="92" y="86"/>
                      <a:pt x="91" y="86"/>
                      <a:pt x="90" y="86"/>
                    </a:cubicBezTo>
                    <a:close/>
                    <a:moveTo>
                      <a:pt x="34" y="66"/>
                    </a:moveTo>
                    <a:cubicBezTo>
                      <a:pt x="16" y="66"/>
                      <a:pt x="1" y="51"/>
                      <a:pt x="1" y="33"/>
                    </a:cubicBezTo>
                    <a:cubicBezTo>
                      <a:pt x="1" y="15"/>
                      <a:pt x="16" y="0"/>
                      <a:pt x="34" y="0"/>
                    </a:cubicBezTo>
                    <a:cubicBezTo>
                      <a:pt x="53" y="0"/>
                      <a:pt x="67" y="15"/>
                      <a:pt x="67" y="33"/>
                    </a:cubicBezTo>
                    <a:cubicBezTo>
                      <a:pt x="67" y="51"/>
                      <a:pt x="53" y="66"/>
                      <a:pt x="34" y="66"/>
                    </a:cubicBezTo>
                    <a:close/>
                    <a:moveTo>
                      <a:pt x="34" y="4"/>
                    </a:moveTo>
                    <a:cubicBezTo>
                      <a:pt x="18" y="4"/>
                      <a:pt x="5" y="17"/>
                      <a:pt x="5" y="33"/>
                    </a:cubicBezTo>
                    <a:cubicBezTo>
                      <a:pt x="5" y="49"/>
                      <a:pt x="18" y="62"/>
                      <a:pt x="34" y="62"/>
                    </a:cubicBezTo>
                    <a:cubicBezTo>
                      <a:pt x="50" y="62"/>
                      <a:pt x="63" y="49"/>
                      <a:pt x="63" y="33"/>
                    </a:cubicBezTo>
                    <a:cubicBezTo>
                      <a:pt x="63" y="17"/>
                      <a:pt x="50" y="4"/>
                      <a:pt x="34" y="4"/>
                    </a:cubicBezTo>
                    <a:close/>
                    <a:moveTo>
                      <a:pt x="129" y="66"/>
                    </a:move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2" y="66"/>
                      <a:pt x="92" y="66"/>
                    </a:cubicBezTo>
                    <a:cubicBezTo>
                      <a:pt x="91" y="65"/>
                      <a:pt x="91" y="65"/>
                      <a:pt x="91" y="64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7" y="38"/>
                      <a:pt x="97" y="37"/>
                      <a:pt x="98" y="37"/>
                    </a:cubicBezTo>
                    <a:cubicBezTo>
                      <a:pt x="124" y="37"/>
                      <a:pt x="124" y="37"/>
                      <a:pt x="124" y="37"/>
                    </a:cubicBezTo>
                    <a:cubicBezTo>
                      <a:pt x="125" y="37"/>
                      <a:pt x="126" y="38"/>
                      <a:pt x="126" y="39"/>
                    </a:cubicBezTo>
                    <a:cubicBezTo>
                      <a:pt x="131" y="64"/>
                      <a:pt x="131" y="64"/>
                      <a:pt x="131" y="64"/>
                    </a:cubicBezTo>
                    <a:cubicBezTo>
                      <a:pt x="131" y="65"/>
                      <a:pt x="131" y="65"/>
                      <a:pt x="131" y="66"/>
                    </a:cubicBezTo>
                    <a:cubicBezTo>
                      <a:pt x="130" y="66"/>
                      <a:pt x="130" y="66"/>
                      <a:pt x="129" y="66"/>
                    </a:cubicBezTo>
                    <a:close/>
                    <a:moveTo>
                      <a:pt x="96" y="62"/>
                    </a:moveTo>
                    <a:cubicBezTo>
                      <a:pt x="127" y="62"/>
                      <a:pt x="127" y="62"/>
                      <a:pt x="127" y="62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00" y="41"/>
                      <a:pt x="100" y="41"/>
                      <a:pt x="100" y="41"/>
                    </a:cubicBezTo>
                    <a:lnTo>
                      <a:pt x="96" y="62"/>
                    </a:lnTo>
                    <a:close/>
                    <a:moveTo>
                      <a:pt x="174" y="66"/>
                    </a:moveTo>
                    <a:cubicBezTo>
                      <a:pt x="139" y="66"/>
                      <a:pt x="139" y="66"/>
                      <a:pt x="139" y="66"/>
                    </a:cubicBezTo>
                    <a:cubicBezTo>
                      <a:pt x="138" y="66"/>
                      <a:pt x="138" y="66"/>
                      <a:pt x="137" y="66"/>
                    </a:cubicBezTo>
                    <a:cubicBezTo>
                      <a:pt x="137" y="65"/>
                      <a:pt x="137" y="65"/>
                      <a:pt x="137" y="64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38"/>
                      <a:pt x="143" y="37"/>
                      <a:pt x="144" y="37"/>
                    </a:cubicBezTo>
                    <a:cubicBezTo>
                      <a:pt x="169" y="37"/>
                      <a:pt x="169" y="37"/>
                      <a:pt x="169" y="37"/>
                    </a:cubicBezTo>
                    <a:cubicBezTo>
                      <a:pt x="170" y="37"/>
                      <a:pt x="171" y="38"/>
                      <a:pt x="171" y="39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5"/>
                      <a:pt x="176" y="65"/>
                      <a:pt x="176" y="66"/>
                    </a:cubicBezTo>
                    <a:cubicBezTo>
                      <a:pt x="176" y="66"/>
                      <a:pt x="175" y="66"/>
                      <a:pt x="174" y="66"/>
                    </a:cubicBezTo>
                    <a:close/>
                    <a:moveTo>
                      <a:pt x="141" y="62"/>
                    </a:moveTo>
                    <a:cubicBezTo>
                      <a:pt x="172" y="62"/>
                      <a:pt x="172" y="62"/>
                      <a:pt x="172" y="62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45" y="41"/>
                      <a:pt x="145" y="41"/>
                      <a:pt x="145" y="41"/>
                    </a:cubicBezTo>
                    <a:lnTo>
                      <a:pt x="141" y="62"/>
                    </a:lnTo>
                    <a:close/>
                    <a:moveTo>
                      <a:pt x="153" y="31"/>
                    </a:moveTo>
                    <a:cubicBezTo>
                      <a:pt x="121" y="31"/>
                      <a:pt x="121" y="31"/>
                      <a:pt x="121" y="31"/>
                    </a:cubicBezTo>
                    <a:cubicBezTo>
                      <a:pt x="120" y="31"/>
                      <a:pt x="116" y="31"/>
                      <a:pt x="116" y="30"/>
                    </a:cubicBezTo>
                    <a:cubicBezTo>
                      <a:pt x="115" y="30"/>
                      <a:pt x="115" y="29"/>
                      <a:pt x="115" y="29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21" y="2"/>
                      <a:pt x="121" y="2"/>
                      <a:pt x="122" y="2"/>
                    </a:cubicBezTo>
                    <a:cubicBezTo>
                      <a:pt x="148" y="2"/>
                      <a:pt x="148" y="2"/>
                      <a:pt x="148" y="2"/>
                    </a:cubicBezTo>
                    <a:cubicBezTo>
                      <a:pt x="149" y="2"/>
                      <a:pt x="150" y="2"/>
                      <a:pt x="150" y="3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9"/>
                      <a:pt x="155" y="30"/>
                      <a:pt x="155" y="30"/>
                    </a:cubicBezTo>
                    <a:cubicBezTo>
                      <a:pt x="154" y="31"/>
                      <a:pt x="154" y="31"/>
                      <a:pt x="153" y="31"/>
                    </a:cubicBezTo>
                    <a:close/>
                    <a:moveTo>
                      <a:pt x="120" y="27"/>
                    </a:moveTo>
                    <a:cubicBezTo>
                      <a:pt x="151" y="27"/>
                      <a:pt x="151" y="27"/>
                      <a:pt x="151" y="27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24" y="5"/>
                      <a:pt x="124" y="5"/>
                      <a:pt x="124" y="5"/>
                    </a:cubicBezTo>
                    <a:lnTo>
                      <a:pt x="120" y="27"/>
                    </a:lnTo>
                    <a:close/>
                    <a:moveTo>
                      <a:pt x="180" y="74"/>
                    </a:moveTo>
                    <a:cubicBezTo>
                      <a:pt x="180" y="73"/>
                      <a:pt x="179" y="72"/>
                      <a:pt x="178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1" y="72"/>
                      <a:pt x="0" y="73"/>
                      <a:pt x="0" y="74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9" y="76"/>
                      <a:pt x="180" y="75"/>
                      <a:pt x="180" y="74"/>
                    </a:cubicBezTo>
                    <a:close/>
                    <a:moveTo>
                      <a:pt x="36" y="32"/>
                    </a:move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4"/>
                      <a:pt x="35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3"/>
                      <a:pt x="32" y="14"/>
                      <a:pt x="32" y="15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3"/>
                      <a:pt x="33" y="34"/>
                      <a:pt x="34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4"/>
                      <a:pt x="36" y="33"/>
                      <a:pt x="36" y="32"/>
                    </a:cubicBezTo>
                    <a:close/>
                    <a:moveTo>
                      <a:pt x="54" y="33"/>
                    </a:moveTo>
                    <a:cubicBezTo>
                      <a:pt x="54" y="32"/>
                      <a:pt x="53" y="31"/>
                      <a:pt x="51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1"/>
                      <a:pt x="32" y="32"/>
                      <a:pt x="32" y="33"/>
                    </a:cubicBezTo>
                    <a:cubicBezTo>
                      <a:pt x="32" y="34"/>
                      <a:pt x="33" y="35"/>
                      <a:pt x="34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5"/>
                      <a:pt x="54" y="34"/>
                      <a:pt x="54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933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0A45DA-80D7-589E-3816-0709D430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and Maintenance: </a:t>
            </a:r>
            <a:r>
              <a:rPr lang="en-US" dirty="0">
                <a:solidFill>
                  <a:schemeClr val="accent1"/>
                </a:solidFill>
              </a:rPr>
              <a:t>Systematic and Timely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C3856-C45B-10F3-7405-09AC6D31C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3199F-44BE-4040-9A41-B33D538A73D0}" type="slidenum">
              <a:rPr lang="en-US" smtClean="0"/>
              <a:t>10</a:t>
            </a:fld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251D486-C24B-8CB9-AF3C-278497B403C8}"/>
              </a:ext>
            </a:extLst>
          </p:cNvPr>
          <p:cNvGrpSpPr/>
          <p:nvPr/>
        </p:nvGrpSpPr>
        <p:grpSpPr>
          <a:xfrm>
            <a:off x="4325165" y="4464834"/>
            <a:ext cx="1600200" cy="1312929"/>
            <a:chOff x="4325165" y="4464834"/>
            <a:chExt cx="1600200" cy="1312929"/>
          </a:xfrm>
        </p:grpSpPr>
        <p:sp>
          <p:nvSpPr>
            <p:cNvPr id="32" name="文本框 11">
              <a:extLst>
                <a:ext uri="{FF2B5EF4-FFF2-40B4-BE49-F238E27FC236}">
                  <a16:creationId xmlns:a16="http://schemas.microsoft.com/office/drawing/2014/main" id="{4B6867CA-9719-5AD4-F3D9-8378930B14CA}"/>
                </a:ext>
              </a:extLst>
            </p:cNvPr>
            <p:cNvSpPr txBox="1"/>
            <p:nvPr/>
          </p:nvSpPr>
          <p:spPr>
            <a:xfrm>
              <a:off x="4325165" y="5528464"/>
              <a:ext cx="1600200" cy="2492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27432" rIns="0" bIns="27432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dirty="0">
                  <a:solidFill>
                    <a:schemeClr val="accent6"/>
                  </a:solidFill>
                  <a:latin typeface="Arial"/>
                  <a:ea typeface="Microsoft YaHei UI"/>
                  <a:cs typeface="Arial"/>
                </a:rPr>
                <a:t>Monitoring System</a:t>
              </a:r>
              <a:endParaRPr lang="zh-CN" alt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4F56B667-2299-7A39-A846-DA09C708D240}"/>
                </a:ext>
              </a:extLst>
            </p:cNvPr>
            <p:cNvGrpSpPr/>
            <p:nvPr/>
          </p:nvGrpSpPr>
          <p:grpSpPr>
            <a:xfrm>
              <a:off x="4593453" y="4464834"/>
              <a:ext cx="1063625" cy="1004887"/>
              <a:chOff x="4593453" y="4533680"/>
              <a:chExt cx="1063625" cy="1004887"/>
            </a:xfrm>
          </p:grpSpPr>
          <p:sp>
            <p:nvSpPr>
              <p:cNvPr id="62" name="Freeform 10">
                <a:extLst>
                  <a:ext uri="{FF2B5EF4-FFF2-40B4-BE49-F238E27FC236}">
                    <a16:creationId xmlns:a16="http://schemas.microsoft.com/office/drawing/2014/main" id="{B73C3D10-763E-B24F-5F8B-689B5E35F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416" y="5227417"/>
                <a:ext cx="134938" cy="26987"/>
              </a:xfrm>
              <a:custGeom>
                <a:avLst/>
                <a:gdLst>
                  <a:gd name="T0" fmla="*/ 18 w 20"/>
                  <a:gd name="T1" fmla="*/ 0 h 4"/>
                  <a:gd name="T2" fmla="*/ 2 w 20"/>
                  <a:gd name="T3" fmla="*/ 0 h 4"/>
                  <a:gd name="T4" fmla="*/ 0 w 20"/>
                  <a:gd name="T5" fmla="*/ 2 h 4"/>
                  <a:gd name="T6" fmla="*/ 2 w 20"/>
                  <a:gd name="T7" fmla="*/ 4 h 4"/>
                  <a:gd name="T8" fmla="*/ 18 w 20"/>
                  <a:gd name="T9" fmla="*/ 4 h 4"/>
                  <a:gd name="T10" fmla="*/ 20 w 20"/>
                  <a:gd name="T11" fmla="*/ 2 h 4"/>
                  <a:gd name="T12" fmla="*/ 18 w 2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20" y="3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lose/>
                  </a:path>
                </a:pathLst>
              </a:custGeom>
              <a:solidFill>
                <a:srgbClr val="7FC9D3"/>
              </a:solidFill>
              <a:ln>
                <a:solidFill>
                  <a:srgbClr val="7FC9D3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1">
                <a:extLst>
                  <a:ext uri="{FF2B5EF4-FFF2-40B4-BE49-F238E27FC236}">
                    <a16:creationId xmlns:a16="http://schemas.microsoft.com/office/drawing/2014/main" id="{245CDBE8-4C82-6BE0-D770-8DAC7A964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3453" y="4533680"/>
                <a:ext cx="1063625" cy="1004887"/>
              </a:xfrm>
              <a:custGeom>
                <a:avLst/>
                <a:gdLst>
                  <a:gd name="T0" fmla="*/ 144 w 158"/>
                  <a:gd name="T1" fmla="*/ 0 h 149"/>
                  <a:gd name="T2" fmla="*/ 13 w 158"/>
                  <a:gd name="T3" fmla="*/ 0 h 149"/>
                  <a:gd name="T4" fmla="*/ 0 w 158"/>
                  <a:gd name="T5" fmla="*/ 13 h 149"/>
                  <a:gd name="T6" fmla="*/ 0 w 158"/>
                  <a:gd name="T7" fmla="*/ 106 h 149"/>
                  <a:gd name="T8" fmla="*/ 13 w 158"/>
                  <a:gd name="T9" fmla="*/ 120 h 149"/>
                  <a:gd name="T10" fmla="*/ 61 w 158"/>
                  <a:gd name="T11" fmla="*/ 120 h 149"/>
                  <a:gd name="T12" fmla="*/ 61 w 158"/>
                  <a:gd name="T13" fmla="*/ 144 h 149"/>
                  <a:gd name="T14" fmla="*/ 41 w 158"/>
                  <a:gd name="T15" fmla="*/ 144 h 149"/>
                  <a:gd name="T16" fmla="*/ 39 w 158"/>
                  <a:gd name="T17" fmla="*/ 146 h 149"/>
                  <a:gd name="T18" fmla="*/ 41 w 158"/>
                  <a:gd name="T19" fmla="*/ 149 h 149"/>
                  <a:gd name="T20" fmla="*/ 63 w 158"/>
                  <a:gd name="T21" fmla="*/ 149 h 149"/>
                  <a:gd name="T22" fmla="*/ 94 w 158"/>
                  <a:gd name="T23" fmla="*/ 149 h 149"/>
                  <a:gd name="T24" fmla="*/ 116 w 158"/>
                  <a:gd name="T25" fmla="*/ 149 h 149"/>
                  <a:gd name="T26" fmla="*/ 118 w 158"/>
                  <a:gd name="T27" fmla="*/ 146 h 149"/>
                  <a:gd name="T28" fmla="*/ 116 w 158"/>
                  <a:gd name="T29" fmla="*/ 144 h 149"/>
                  <a:gd name="T30" fmla="*/ 96 w 158"/>
                  <a:gd name="T31" fmla="*/ 144 h 149"/>
                  <a:gd name="T32" fmla="*/ 96 w 158"/>
                  <a:gd name="T33" fmla="*/ 120 h 149"/>
                  <a:gd name="T34" fmla="*/ 144 w 158"/>
                  <a:gd name="T35" fmla="*/ 120 h 149"/>
                  <a:gd name="T36" fmla="*/ 158 w 158"/>
                  <a:gd name="T37" fmla="*/ 106 h 149"/>
                  <a:gd name="T38" fmla="*/ 158 w 158"/>
                  <a:gd name="T39" fmla="*/ 13 h 149"/>
                  <a:gd name="T40" fmla="*/ 144 w 158"/>
                  <a:gd name="T41" fmla="*/ 0 h 149"/>
                  <a:gd name="T42" fmla="*/ 17 w 158"/>
                  <a:gd name="T43" fmla="*/ 91 h 149"/>
                  <a:gd name="T44" fmla="*/ 4 w 158"/>
                  <a:gd name="T45" fmla="*/ 91 h 149"/>
                  <a:gd name="T46" fmla="*/ 4 w 158"/>
                  <a:gd name="T47" fmla="*/ 13 h 149"/>
                  <a:gd name="T48" fmla="*/ 13 w 158"/>
                  <a:gd name="T49" fmla="*/ 4 h 149"/>
                  <a:gd name="T50" fmla="*/ 144 w 158"/>
                  <a:gd name="T51" fmla="*/ 4 h 149"/>
                  <a:gd name="T52" fmla="*/ 154 w 158"/>
                  <a:gd name="T53" fmla="*/ 13 h 149"/>
                  <a:gd name="T54" fmla="*/ 154 w 158"/>
                  <a:gd name="T55" fmla="*/ 91 h 149"/>
                  <a:gd name="T56" fmla="*/ 55 w 158"/>
                  <a:gd name="T57" fmla="*/ 91 h 149"/>
                  <a:gd name="T58" fmla="*/ 50 w 158"/>
                  <a:gd name="T59" fmla="*/ 91 h 149"/>
                  <a:gd name="T60" fmla="*/ 21 w 158"/>
                  <a:gd name="T61" fmla="*/ 91 h 149"/>
                  <a:gd name="T62" fmla="*/ 92 w 158"/>
                  <a:gd name="T63" fmla="*/ 144 h 149"/>
                  <a:gd name="T64" fmla="*/ 66 w 158"/>
                  <a:gd name="T65" fmla="*/ 144 h 149"/>
                  <a:gd name="T66" fmla="*/ 66 w 158"/>
                  <a:gd name="T67" fmla="*/ 120 h 149"/>
                  <a:gd name="T68" fmla="*/ 92 w 158"/>
                  <a:gd name="T69" fmla="*/ 120 h 149"/>
                  <a:gd name="T70" fmla="*/ 92 w 158"/>
                  <a:gd name="T71" fmla="*/ 144 h 149"/>
                  <a:gd name="T72" fmla="*/ 144 w 158"/>
                  <a:gd name="T73" fmla="*/ 116 h 149"/>
                  <a:gd name="T74" fmla="*/ 13 w 158"/>
                  <a:gd name="T75" fmla="*/ 116 h 149"/>
                  <a:gd name="T76" fmla="*/ 4 w 158"/>
                  <a:gd name="T77" fmla="*/ 106 h 149"/>
                  <a:gd name="T78" fmla="*/ 4 w 158"/>
                  <a:gd name="T79" fmla="*/ 95 h 149"/>
                  <a:gd name="T80" fmla="*/ 154 w 158"/>
                  <a:gd name="T81" fmla="*/ 95 h 149"/>
                  <a:gd name="T82" fmla="*/ 154 w 158"/>
                  <a:gd name="T83" fmla="*/ 106 h 149"/>
                  <a:gd name="T84" fmla="*/ 144 w 158"/>
                  <a:gd name="T85" fmla="*/ 116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8" h="149">
                    <a:moveTo>
                      <a:pt x="14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4"/>
                      <a:pt x="6" y="120"/>
                      <a:pt x="13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41" y="144"/>
                      <a:pt x="41" y="144"/>
                      <a:pt x="41" y="144"/>
                    </a:cubicBezTo>
                    <a:cubicBezTo>
                      <a:pt x="40" y="144"/>
                      <a:pt x="39" y="145"/>
                      <a:pt x="39" y="146"/>
                    </a:cubicBezTo>
                    <a:cubicBezTo>
                      <a:pt x="39" y="148"/>
                      <a:pt x="40" y="149"/>
                      <a:pt x="41" y="149"/>
                    </a:cubicBezTo>
                    <a:cubicBezTo>
                      <a:pt x="63" y="149"/>
                      <a:pt x="63" y="149"/>
                      <a:pt x="63" y="149"/>
                    </a:cubicBezTo>
                    <a:cubicBezTo>
                      <a:pt x="94" y="149"/>
                      <a:pt x="94" y="149"/>
                      <a:pt x="94" y="149"/>
                    </a:cubicBezTo>
                    <a:cubicBezTo>
                      <a:pt x="116" y="149"/>
                      <a:pt x="116" y="149"/>
                      <a:pt x="116" y="149"/>
                    </a:cubicBezTo>
                    <a:cubicBezTo>
                      <a:pt x="117" y="149"/>
                      <a:pt x="118" y="148"/>
                      <a:pt x="118" y="146"/>
                    </a:cubicBezTo>
                    <a:cubicBezTo>
                      <a:pt x="118" y="145"/>
                      <a:pt x="117" y="144"/>
                      <a:pt x="116" y="144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144" y="120"/>
                      <a:pt x="144" y="120"/>
                      <a:pt x="144" y="120"/>
                    </a:cubicBezTo>
                    <a:cubicBezTo>
                      <a:pt x="152" y="120"/>
                      <a:pt x="158" y="114"/>
                      <a:pt x="158" y="106"/>
                    </a:cubicBezTo>
                    <a:cubicBezTo>
                      <a:pt x="158" y="13"/>
                      <a:pt x="158" y="13"/>
                      <a:pt x="158" y="13"/>
                    </a:cubicBezTo>
                    <a:cubicBezTo>
                      <a:pt x="158" y="6"/>
                      <a:pt x="152" y="0"/>
                      <a:pt x="144" y="0"/>
                    </a:cubicBezTo>
                    <a:close/>
                    <a:moveTo>
                      <a:pt x="17" y="91"/>
                    </a:moveTo>
                    <a:cubicBezTo>
                      <a:pt x="4" y="91"/>
                      <a:pt x="4" y="91"/>
                      <a:pt x="4" y="9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8"/>
                      <a:pt x="8" y="4"/>
                      <a:pt x="13" y="4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50" y="4"/>
                      <a:pt x="154" y="8"/>
                      <a:pt x="154" y="13"/>
                    </a:cubicBezTo>
                    <a:cubicBezTo>
                      <a:pt x="154" y="91"/>
                      <a:pt x="154" y="91"/>
                      <a:pt x="154" y="91"/>
                    </a:cubicBezTo>
                    <a:cubicBezTo>
                      <a:pt x="55" y="91"/>
                      <a:pt x="55" y="91"/>
                      <a:pt x="55" y="91"/>
                    </a:cubicBezTo>
                    <a:moveTo>
                      <a:pt x="50" y="91"/>
                    </a:moveTo>
                    <a:cubicBezTo>
                      <a:pt x="21" y="91"/>
                      <a:pt x="21" y="91"/>
                      <a:pt x="21" y="91"/>
                    </a:cubicBezTo>
                    <a:moveTo>
                      <a:pt x="92" y="144"/>
                    </a:move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92" y="120"/>
                      <a:pt x="92" y="120"/>
                      <a:pt x="92" y="120"/>
                    </a:cubicBezTo>
                    <a:lnTo>
                      <a:pt x="92" y="144"/>
                    </a:lnTo>
                    <a:close/>
                    <a:moveTo>
                      <a:pt x="144" y="116"/>
                    </a:moveTo>
                    <a:cubicBezTo>
                      <a:pt x="13" y="116"/>
                      <a:pt x="13" y="116"/>
                      <a:pt x="13" y="116"/>
                    </a:cubicBezTo>
                    <a:cubicBezTo>
                      <a:pt x="8" y="116"/>
                      <a:pt x="4" y="112"/>
                      <a:pt x="4" y="106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154" y="95"/>
                      <a:pt x="154" y="95"/>
                      <a:pt x="154" y="95"/>
                    </a:cubicBezTo>
                    <a:cubicBezTo>
                      <a:pt x="154" y="106"/>
                      <a:pt x="154" y="106"/>
                      <a:pt x="154" y="106"/>
                    </a:cubicBezTo>
                    <a:cubicBezTo>
                      <a:pt x="154" y="112"/>
                      <a:pt x="150" y="116"/>
                      <a:pt x="144" y="116"/>
                    </a:cubicBezTo>
                    <a:close/>
                  </a:path>
                </a:pathLst>
              </a:custGeom>
              <a:solidFill>
                <a:srgbClr val="7FC9D3"/>
              </a:solidFill>
              <a:ln>
                <a:solidFill>
                  <a:srgbClr val="7FC9D3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968AD8DB-E5A0-A346-E6DC-07ADEFA61322}"/>
                  </a:ext>
                </a:extLst>
              </p:cNvPr>
              <p:cNvGrpSpPr/>
              <p:nvPr/>
            </p:nvGrpSpPr>
            <p:grpSpPr>
              <a:xfrm>
                <a:off x="4917302" y="4647374"/>
                <a:ext cx="415925" cy="417513"/>
                <a:chOff x="11610975" y="2593975"/>
                <a:chExt cx="415925" cy="417513"/>
              </a:xfrm>
              <a:solidFill>
                <a:srgbClr val="7FC9D3"/>
              </a:solidFill>
            </p:grpSpPr>
            <p:sp>
              <p:nvSpPr>
                <p:cNvPr id="67" name="Freeform 16">
                  <a:extLst>
                    <a:ext uri="{FF2B5EF4-FFF2-40B4-BE49-F238E27FC236}">
                      <a16:creationId xmlns:a16="http://schemas.microsoft.com/office/drawing/2014/main" id="{320453A8-3BF8-7303-7430-931A66A3F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10975" y="2603500"/>
                  <a:ext cx="238125" cy="388938"/>
                </a:xfrm>
                <a:custGeom>
                  <a:avLst/>
                  <a:gdLst>
                    <a:gd name="T0" fmla="*/ 76 w 78"/>
                    <a:gd name="T1" fmla="*/ 128 h 128"/>
                    <a:gd name="T2" fmla="*/ 51 w 78"/>
                    <a:gd name="T3" fmla="*/ 128 h 128"/>
                    <a:gd name="T4" fmla="*/ 49 w 78"/>
                    <a:gd name="T5" fmla="*/ 126 h 128"/>
                    <a:gd name="T6" fmla="*/ 49 w 78"/>
                    <a:gd name="T7" fmla="*/ 113 h 128"/>
                    <a:gd name="T8" fmla="*/ 39 w 78"/>
                    <a:gd name="T9" fmla="*/ 109 h 128"/>
                    <a:gd name="T10" fmla="*/ 30 w 78"/>
                    <a:gd name="T11" fmla="*/ 118 h 128"/>
                    <a:gd name="T12" fmla="*/ 27 w 78"/>
                    <a:gd name="T13" fmla="*/ 118 h 128"/>
                    <a:gd name="T14" fmla="*/ 9 w 78"/>
                    <a:gd name="T15" fmla="*/ 100 h 128"/>
                    <a:gd name="T16" fmla="*/ 9 w 78"/>
                    <a:gd name="T17" fmla="*/ 97 h 128"/>
                    <a:gd name="T18" fmla="*/ 18 w 78"/>
                    <a:gd name="T19" fmla="*/ 89 h 128"/>
                    <a:gd name="T20" fmla="*/ 14 w 78"/>
                    <a:gd name="T21" fmla="*/ 79 h 128"/>
                    <a:gd name="T22" fmla="*/ 2 w 78"/>
                    <a:gd name="T23" fmla="*/ 79 h 128"/>
                    <a:gd name="T24" fmla="*/ 0 w 78"/>
                    <a:gd name="T25" fmla="*/ 76 h 128"/>
                    <a:gd name="T26" fmla="*/ 0 w 78"/>
                    <a:gd name="T27" fmla="*/ 52 h 128"/>
                    <a:gd name="T28" fmla="*/ 2 w 78"/>
                    <a:gd name="T29" fmla="*/ 50 h 128"/>
                    <a:gd name="T30" fmla="*/ 14 w 78"/>
                    <a:gd name="T31" fmla="*/ 50 h 128"/>
                    <a:gd name="T32" fmla="*/ 18 w 78"/>
                    <a:gd name="T33" fmla="*/ 39 h 128"/>
                    <a:gd name="T34" fmla="*/ 9 w 78"/>
                    <a:gd name="T35" fmla="*/ 31 h 128"/>
                    <a:gd name="T36" fmla="*/ 9 w 78"/>
                    <a:gd name="T37" fmla="*/ 28 h 128"/>
                    <a:gd name="T38" fmla="*/ 27 w 78"/>
                    <a:gd name="T39" fmla="*/ 10 h 128"/>
                    <a:gd name="T40" fmla="*/ 28 w 78"/>
                    <a:gd name="T41" fmla="*/ 10 h 128"/>
                    <a:gd name="T42" fmla="*/ 28 w 78"/>
                    <a:gd name="T43" fmla="*/ 10 h 128"/>
                    <a:gd name="T44" fmla="*/ 30 w 78"/>
                    <a:gd name="T45" fmla="*/ 10 h 128"/>
                    <a:gd name="T46" fmla="*/ 39 w 78"/>
                    <a:gd name="T47" fmla="*/ 19 h 128"/>
                    <a:gd name="T48" fmla="*/ 49 w 78"/>
                    <a:gd name="T49" fmla="*/ 15 h 128"/>
                    <a:gd name="T50" fmla="*/ 49 w 78"/>
                    <a:gd name="T51" fmla="*/ 2 h 128"/>
                    <a:gd name="T52" fmla="*/ 51 w 78"/>
                    <a:gd name="T53" fmla="*/ 0 h 128"/>
                    <a:gd name="T54" fmla="*/ 76 w 78"/>
                    <a:gd name="T55" fmla="*/ 0 h 128"/>
                    <a:gd name="T56" fmla="*/ 78 w 78"/>
                    <a:gd name="T57" fmla="*/ 2 h 128"/>
                    <a:gd name="T58" fmla="*/ 78 w 78"/>
                    <a:gd name="T59" fmla="*/ 18 h 128"/>
                    <a:gd name="T60" fmla="*/ 73 w 78"/>
                    <a:gd name="T61" fmla="*/ 18 h 128"/>
                    <a:gd name="T62" fmla="*/ 73 w 78"/>
                    <a:gd name="T63" fmla="*/ 5 h 128"/>
                    <a:gd name="T64" fmla="*/ 53 w 78"/>
                    <a:gd name="T65" fmla="*/ 5 h 128"/>
                    <a:gd name="T66" fmla="*/ 53 w 78"/>
                    <a:gd name="T67" fmla="*/ 16 h 128"/>
                    <a:gd name="T68" fmla="*/ 51 w 78"/>
                    <a:gd name="T69" fmla="*/ 18 h 128"/>
                    <a:gd name="T70" fmla="*/ 39 w 78"/>
                    <a:gd name="T71" fmla="*/ 23 h 128"/>
                    <a:gd name="T72" fmla="*/ 37 w 78"/>
                    <a:gd name="T73" fmla="*/ 23 h 128"/>
                    <a:gd name="T74" fmla="*/ 28 w 78"/>
                    <a:gd name="T75" fmla="*/ 15 h 128"/>
                    <a:gd name="T76" fmla="*/ 14 w 78"/>
                    <a:gd name="T77" fmla="*/ 29 h 128"/>
                    <a:gd name="T78" fmla="*/ 22 w 78"/>
                    <a:gd name="T79" fmla="*/ 38 h 128"/>
                    <a:gd name="T80" fmla="*/ 23 w 78"/>
                    <a:gd name="T81" fmla="*/ 40 h 128"/>
                    <a:gd name="T82" fmla="*/ 18 w 78"/>
                    <a:gd name="T83" fmla="*/ 52 h 128"/>
                    <a:gd name="T84" fmla="*/ 16 w 78"/>
                    <a:gd name="T85" fmla="*/ 54 h 128"/>
                    <a:gd name="T86" fmla="*/ 4 w 78"/>
                    <a:gd name="T87" fmla="*/ 54 h 128"/>
                    <a:gd name="T88" fmla="*/ 4 w 78"/>
                    <a:gd name="T89" fmla="*/ 74 h 128"/>
                    <a:gd name="T90" fmla="*/ 16 w 78"/>
                    <a:gd name="T91" fmla="*/ 74 h 128"/>
                    <a:gd name="T92" fmla="*/ 18 w 78"/>
                    <a:gd name="T93" fmla="*/ 76 h 128"/>
                    <a:gd name="T94" fmla="*/ 23 w 78"/>
                    <a:gd name="T95" fmla="*/ 88 h 128"/>
                    <a:gd name="T96" fmla="*/ 22 w 78"/>
                    <a:gd name="T97" fmla="*/ 91 h 128"/>
                    <a:gd name="T98" fmla="*/ 14 w 78"/>
                    <a:gd name="T99" fmla="*/ 99 h 128"/>
                    <a:gd name="T100" fmla="*/ 28 w 78"/>
                    <a:gd name="T101" fmla="*/ 113 h 128"/>
                    <a:gd name="T102" fmla="*/ 37 w 78"/>
                    <a:gd name="T103" fmla="*/ 105 h 128"/>
                    <a:gd name="T104" fmla="*/ 39 w 78"/>
                    <a:gd name="T105" fmla="*/ 105 h 128"/>
                    <a:gd name="T106" fmla="*/ 51 w 78"/>
                    <a:gd name="T107" fmla="*/ 110 h 128"/>
                    <a:gd name="T108" fmla="*/ 53 w 78"/>
                    <a:gd name="T109" fmla="*/ 112 h 128"/>
                    <a:gd name="T110" fmla="*/ 53 w 78"/>
                    <a:gd name="T111" fmla="*/ 124 h 128"/>
                    <a:gd name="T112" fmla="*/ 73 w 78"/>
                    <a:gd name="T113" fmla="*/ 124 h 128"/>
                    <a:gd name="T114" fmla="*/ 73 w 78"/>
                    <a:gd name="T115" fmla="*/ 110 h 128"/>
                    <a:gd name="T116" fmla="*/ 78 w 78"/>
                    <a:gd name="T117" fmla="*/ 110 h 128"/>
                    <a:gd name="T118" fmla="*/ 78 w 78"/>
                    <a:gd name="T119" fmla="*/ 126 h 128"/>
                    <a:gd name="T120" fmla="*/ 76 w 78"/>
                    <a:gd name="T121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78" h="128">
                      <a:moveTo>
                        <a:pt x="76" y="128"/>
                      </a:moveTo>
                      <a:cubicBezTo>
                        <a:pt x="51" y="128"/>
                        <a:pt x="51" y="128"/>
                        <a:pt x="51" y="128"/>
                      </a:cubicBezTo>
                      <a:cubicBezTo>
                        <a:pt x="50" y="128"/>
                        <a:pt x="49" y="127"/>
                        <a:pt x="49" y="126"/>
                      </a:cubicBezTo>
                      <a:cubicBezTo>
                        <a:pt x="49" y="113"/>
                        <a:pt x="49" y="113"/>
                        <a:pt x="49" y="113"/>
                      </a:cubicBezTo>
                      <a:cubicBezTo>
                        <a:pt x="45" y="112"/>
                        <a:pt x="42" y="111"/>
                        <a:pt x="39" y="109"/>
                      </a:cubicBezTo>
                      <a:cubicBezTo>
                        <a:pt x="30" y="118"/>
                        <a:pt x="30" y="118"/>
                        <a:pt x="30" y="118"/>
                      </a:cubicBezTo>
                      <a:cubicBezTo>
                        <a:pt x="29" y="119"/>
                        <a:pt x="28" y="119"/>
                        <a:pt x="27" y="118"/>
                      </a:cubicBezTo>
                      <a:cubicBezTo>
                        <a:pt x="9" y="100"/>
                        <a:pt x="9" y="100"/>
                        <a:pt x="9" y="100"/>
                      </a:cubicBezTo>
                      <a:cubicBezTo>
                        <a:pt x="9" y="100"/>
                        <a:pt x="9" y="98"/>
                        <a:pt x="9" y="97"/>
                      </a:cubicBezTo>
                      <a:cubicBezTo>
                        <a:pt x="18" y="89"/>
                        <a:pt x="18" y="89"/>
                        <a:pt x="18" y="89"/>
                      </a:cubicBezTo>
                      <a:cubicBezTo>
                        <a:pt x="16" y="86"/>
                        <a:pt x="15" y="82"/>
                        <a:pt x="14" y="79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0" y="79"/>
                        <a:pt x="0" y="78"/>
                        <a:pt x="0" y="76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1"/>
                        <a:pt x="0" y="50"/>
                        <a:pt x="2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5" y="46"/>
                        <a:pt x="16" y="43"/>
                        <a:pt x="18" y="39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0"/>
                        <a:pt x="9" y="29"/>
                        <a:pt x="9" y="28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0"/>
                        <a:pt x="28" y="10"/>
                        <a:pt x="28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9" y="10"/>
                        <a:pt x="30" y="10"/>
                        <a:pt x="30" y="10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42" y="17"/>
                        <a:pt x="45" y="16"/>
                        <a:pt x="49" y="15"/>
                      </a:cubicBezTo>
                      <a:cubicBezTo>
                        <a:pt x="49" y="2"/>
                        <a:pt x="49" y="2"/>
                        <a:pt x="49" y="2"/>
                      </a:cubicBezTo>
                      <a:cubicBezTo>
                        <a:pt x="49" y="1"/>
                        <a:pt x="50" y="0"/>
                        <a:pt x="51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7" y="0"/>
                        <a:pt x="78" y="1"/>
                        <a:pt x="78" y="2"/>
                      </a:cubicBezTo>
                      <a:cubicBezTo>
                        <a:pt x="78" y="18"/>
                        <a:pt x="78" y="18"/>
                        <a:pt x="78" y="18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16"/>
                        <a:pt x="53" y="16"/>
                        <a:pt x="53" y="16"/>
                      </a:cubicBezTo>
                      <a:cubicBezTo>
                        <a:pt x="53" y="17"/>
                        <a:pt x="52" y="18"/>
                        <a:pt x="51" y="18"/>
                      </a:cubicBezTo>
                      <a:cubicBezTo>
                        <a:pt x="47" y="20"/>
                        <a:pt x="43" y="21"/>
                        <a:pt x="39" y="23"/>
                      </a:cubicBezTo>
                      <a:cubicBezTo>
                        <a:pt x="39" y="24"/>
                        <a:pt x="37" y="24"/>
                        <a:pt x="37" y="23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3" y="38"/>
                        <a:pt x="23" y="39"/>
                        <a:pt x="23" y="40"/>
                      </a:cubicBezTo>
                      <a:cubicBezTo>
                        <a:pt x="20" y="44"/>
                        <a:pt x="19" y="48"/>
                        <a:pt x="18" y="52"/>
                      </a:cubicBezTo>
                      <a:cubicBezTo>
                        <a:pt x="17" y="53"/>
                        <a:pt x="17" y="54"/>
                        <a:pt x="16" y="54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16" y="74"/>
                        <a:pt x="16" y="74"/>
                        <a:pt x="16" y="74"/>
                      </a:cubicBezTo>
                      <a:cubicBezTo>
                        <a:pt x="17" y="74"/>
                        <a:pt x="17" y="75"/>
                        <a:pt x="18" y="76"/>
                      </a:cubicBezTo>
                      <a:cubicBezTo>
                        <a:pt x="19" y="80"/>
                        <a:pt x="20" y="84"/>
                        <a:pt x="23" y="88"/>
                      </a:cubicBezTo>
                      <a:cubicBezTo>
                        <a:pt x="23" y="89"/>
                        <a:pt x="23" y="90"/>
                        <a:pt x="22" y="91"/>
                      </a:cubicBezTo>
                      <a:cubicBezTo>
                        <a:pt x="14" y="99"/>
                        <a:pt x="14" y="99"/>
                        <a:pt x="14" y="99"/>
                      </a:cubicBezTo>
                      <a:cubicBezTo>
                        <a:pt x="28" y="113"/>
                        <a:pt x="28" y="113"/>
                        <a:pt x="28" y="113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37" y="104"/>
                        <a:pt x="39" y="104"/>
                        <a:pt x="39" y="105"/>
                      </a:cubicBezTo>
                      <a:cubicBezTo>
                        <a:pt x="43" y="107"/>
                        <a:pt x="47" y="109"/>
                        <a:pt x="51" y="110"/>
                      </a:cubicBezTo>
                      <a:cubicBezTo>
                        <a:pt x="52" y="110"/>
                        <a:pt x="53" y="111"/>
                        <a:pt x="53" y="112"/>
                      </a:cubicBezTo>
                      <a:cubicBezTo>
                        <a:pt x="53" y="124"/>
                        <a:pt x="53" y="124"/>
                        <a:pt x="53" y="124"/>
                      </a:cubicBezTo>
                      <a:cubicBezTo>
                        <a:pt x="73" y="124"/>
                        <a:pt x="73" y="124"/>
                        <a:pt x="73" y="124"/>
                      </a:cubicBezTo>
                      <a:cubicBezTo>
                        <a:pt x="73" y="110"/>
                        <a:pt x="73" y="110"/>
                        <a:pt x="73" y="110"/>
                      </a:cubicBezTo>
                      <a:cubicBezTo>
                        <a:pt x="78" y="110"/>
                        <a:pt x="78" y="110"/>
                        <a:pt x="78" y="110"/>
                      </a:cubicBezTo>
                      <a:cubicBezTo>
                        <a:pt x="78" y="126"/>
                        <a:pt x="78" y="126"/>
                        <a:pt x="78" y="126"/>
                      </a:cubicBezTo>
                      <a:cubicBezTo>
                        <a:pt x="78" y="127"/>
                        <a:pt x="77" y="128"/>
                        <a:pt x="76" y="128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17">
                  <a:extLst>
                    <a:ext uri="{FF2B5EF4-FFF2-40B4-BE49-F238E27FC236}">
                      <a16:creationId xmlns:a16="http://schemas.microsoft.com/office/drawing/2014/main" id="{FB96A5AC-CD2A-BB1B-046D-21D02EFE54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61800" y="2643188"/>
                  <a:ext cx="61913" cy="57150"/>
                </a:xfrm>
                <a:custGeom>
                  <a:avLst/>
                  <a:gdLst>
                    <a:gd name="T0" fmla="*/ 3 w 20"/>
                    <a:gd name="T1" fmla="*/ 19 h 19"/>
                    <a:gd name="T2" fmla="*/ 0 w 20"/>
                    <a:gd name="T3" fmla="*/ 19 h 19"/>
                    <a:gd name="T4" fmla="*/ 0 w 20"/>
                    <a:gd name="T5" fmla="*/ 15 h 19"/>
                    <a:gd name="T6" fmla="*/ 2 w 20"/>
                    <a:gd name="T7" fmla="*/ 15 h 19"/>
                    <a:gd name="T8" fmla="*/ 17 w 20"/>
                    <a:gd name="T9" fmla="*/ 0 h 19"/>
                    <a:gd name="T10" fmla="*/ 20 w 20"/>
                    <a:gd name="T11" fmla="*/ 3 h 19"/>
                    <a:gd name="T12" fmla="*/ 4 w 20"/>
                    <a:gd name="T13" fmla="*/ 19 h 19"/>
                    <a:gd name="T14" fmla="*/ 3 w 20"/>
                    <a:gd name="T1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9">
                      <a:moveTo>
                        <a:pt x="3" y="19"/>
                      </a:move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3" y="19"/>
                        <a:pt x="3" y="19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18">
                  <a:extLst>
                    <a:ext uri="{FF2B5EF4-FFF2-40B4-BE49-F238E27FC236}">
                      <a16:creationId xmlns:a16="http://schemas.microsoft.com/office/drawing/2014/main" id="{5CB0C257-03F0-63F0-6C5B-23CA73D3C5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93525" y="2689225"/>
                  <a:ext cx="230188" cy="273050"/>
                </a:xfrm>
                <a:custGeom>
                  <a:avLst/>
                  <a:gdLst>
                    <a:gd name="T0" fmla="*/ 72 w 75"/>
                    <a:gd name="T1" fmla="*/ 90 h 90"/>
                    <a:gd name="T2" fmla="*/ 54 w 75"/>
                    <a:gd name="T3" fmla="*/ 72 h 90"/>
                    <a:gd name="T4" fmla="*/ 36 w 75"/>
                    <a:gd name="T5" fmla="*/ 72 h 90"/>
                    <a:gd name="T6" fmla="*/ 0 w 75"/>
                    <a:gd name="T7" fmla="*/ 36 h 90"/>
                    <a:gd name="T8" fmla="*/ 36 w 75"/>
                    <a:gd name="T9" fmla="*/ 0 h 90"/>
                    <a:gd name="T10" fmla="*/ 36 w 75"/>
                    <a:gd name="T11" fmla="*/ 4 h 90"/>
                    <a:gd name="T12" fmla="*/ 5 w 75"/>
                    <a:gd name="T13" fmla="*/ 36 h 90"/>
                    <a:gd name="T14" fmla="*/ 36 w 75"/>
                    <a:gd name="T15" fmla="*/ 68 h 90"/>
                    <a:gd name="T16" fmla="*/ 55 w 75"/>
                    <a:gd name="T17" fmla="*/ 68 h 90"/>
                    <a:gd name="T18" fmla="*/ 56 w 75"/>
                    <a:gd name="T19" fmla="*/ 68 h 90"/>
                    <a:gd name="T20" fmla="*/ 75 w 75"/>
                    <a:gd name="T21" fmla="*/ 87 h 90"/>
                    <a:gd name="T22" fmla="*/ 72 w 75"/>
                    <a:gd name="T23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5" h="90">
                      <a:moveTo>
                        <a:pt x="72" y="90"/>
                      </a:moveTo>
                      <a:cubicBezTo>
                        <a:pt x="54" y="72"/>
                        <a:pt x="54" y="72"/>
                        <a:pt x="54" y="72"/>
                      </a:cubicBezTo>
                      <a:cubicBezTo>
                        <a:pt x="36" y="72"/>
                        <a:pt x="36" y="72"/>
                        <a:pt x="36" y="72"/>
                      </a:cubicBezTo>
                      <a:cubicBezTo>
                        <a:pt x="16" y="72"/>
                        <a:pt x="0" y="5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19" y="4"/>
                        <a:pt x="5" y="19"/>
                        <a:pt x="5" y="36"/>
                      </a:cubicBezTo>
                      <a:cubicBezTo>
                        <a:pt x="5" y="54"/>
                        <a:pt x="19" y="68"/>
                        <a:pt x="36" y="68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8"/>
                        <a:pt x="56" y="68"/>
                        <a:pt x="56" y="68"/>
                      </a:cubicBezTo>
                      <a:cubicBezTo>
                        <a:pt x="75" y="87"/>
                        <a:pt x="75" y="87"/>
                        <a:pt x="75" y="87"/>
                      </a:cubicBezTo>
                      <a:lnTo>
                        <a:pt x="72" y="9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19">
                  <a:extLst>
                    <a:ext uri="{FF2B5EF4-FFF2-40B4-BE49-F238E27FC236}">
                      <a16:creationId xmlns:a16="http://schemas.microsoft.com/office/drawing/2014/main" id="{29EA8088-F607-DB3C-C099-692BEED7E2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2263" y="2706688"/>
                  <a:ext cx="212725" cy="146050"/>
                </a:xfrm>
                <a:custGeom>
                  <a:avLst/>
                  <a:gdLst>
                    <a:gd name="T0" fmla="*/ 20 w 70"/>
                    <a:gd name="T1" fmla="*/ 48 h 48"/>
                    <a:gd name="T2" fmla="*/ 17 w 70"/>
                    <a:gd name="T3" fmla="*/ 48 h 48"/>
                    <a:gd name="T4" fmla="*/ 0 w 70"/>
                    <a:gd name="T5" fmla="*/ 30 h 48"/>
                    <a:gd name="T6" fmla="*/ 17 w 70"/>
                    <a:gd name="T7" fmla="*/ 13 h 48"/>
                    <a:gd name="T8" fmla="*/ 41 w 70"/>
                    <a:gd name="T9" fmla="*/ 13 h 48"/>
                    <a:gd name="T10" fmla="*/ 53 w 70"/>
                    <a:gd name="T11" fmla="*/ 1 h 48"/>
                    <a:gd name="T12" fmla="*/ 54 w 70"/>
                    <a:gd name="T13" fmla="*/ 0 h 48"/>
                    <a:gd name="T14" fmla="*/ 70 w 70"/>
                    <a:gd name="T15" fmla="*/ 0 h 48"/>
                    <a:gd name="T16" fmla="*/ 70 w 70"/>
                    <a:gd name="T17" fmla="*/ 4 h 48"/>
                    <a:gd name="T18" fmla="*/ 55 w 70"/>
                    <a:gd name="T19" fmla="*/ 4 h 48"/>
                    <a:gd name="T20" fmla="*/ 43 w 70"/>
                    <a:gd name="T21" fmla="*/ 16 h 48"/>
                    <a:gd name="T22" fmla="*/ 42 w 70"/>
                    <a:gd name="T23" fmla="*/ 17 h 48"/>
                    <a:gd name="T24" fmla="*/ 17 w 70"/>
                    <a:gd name="T25" fmla="*/ 17 h 48"/>
                    <a:gd name="T26" fmla="*/ 4 w 70"/>
                    <a:gd name="T27" fmla="*/ 30 h 48"/>
                    <a:gd name="T28" fmla="*/ 17 w 70"/>
                    <a:gd name="T29" fmla="*/ 43 h 48"/>
                    <a:gd name="T30" fmla="*/ 20 w 70"/>
                    <a:gd name="T31" fmla="*/ 43 h 48"/>
                    <a:gd name="T32" fmla="*/ 20 w 70"/>
                    <a:gd name="T3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48">
                      <a:moveTo>
                        <a:pt x="20" y="48"/>
                      </a:move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8" y="48"/>
                        <a:pt x="0" y="40"/>
                        <a:pt x="0" y="30"/>
                      </a:cubicBezTo>
                      <a:cubicBezTo>
                        <a:pt x="0" y="20"/>
                        <a:pt x="8" y="13"/>
                        <a:pt x="17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3" y="0"/>
                        <a:pt x="54" y="0"/>
                        <a:pt x="54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43" y="17"/>
                        <a:pt x="43" y="17"/>
                        <a:pt x="42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0" y="17"/>
                        <a:pt x="4" y="23"/>
                        <a:pt x="4" y="30"/>
                      </a:cubicBezTo>
                      <a:cubicBezTo>
                        <a:pt x="4" y="37"/>
                        <a:pt x="10" y="43"/>
                        <a:pt x="17" y="43"/>
                      </a:cubicBezTo>
                      <a:cubicBezTo>
                        <a:pt x="20" y="43"/>
                        <a:pt x="20" y="43"/>
                        <a:pt x="20" y="43"/>
                      </a:cubicBezTo>
                      <a:lnTo>
                        <a:pt x="20" y="4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20">
                  <a:extLst>
                    <a:ext uri="{FF2B5EF4-FFF2-40B4-BE49-F238E27FC236}">
                      <a16:creationId xmlns:a16="http://schemas.microsoft.com/office/drawing/2014/main" id="{3D55A45A-3AAF-5FC2-5DB0-ACEE774C43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1325" y="2838450"/>
                  <a:ext cx="93663" cy="60325"/>
                </a:xfrm>
                <a:custGeom>
                  <a:avLst/>
                  <a:gdLst>
                    <a:gd name="T0" fmla="*/ 31 w 31"/>
                    <a:gd name="T1" fmla="*/ 20 h 20"/>
                    <a:gd name="T2" fmla="*/ 18 w 31"/>
                    <a:gd name="T3" fmla="*/ 20 h 20"/>
                    <a:gd name="T4" fmla="*/ 17 w 31"/>
                    <a:gd name="T5" fmla="*/ 19 h 20"/>
                    <a:gd name="T6" fmla="*/ 2 w 31"/>
                    <a:gd name="T7" fmla="*/ 5 h 20"/>
                    <a:gd name="T8" fmla="*/ 0 w 31"/>
                    <a:gd name="T9" fmla="*/ 5 h 20"/>
                    <a:gd name="T10" fmla="*/ 0 w 31"/>
                    <a:gd name="T11" fmla="*/ 0 h 20"/>
                    <a:gd name="T12" fmla="*/ 3 w 31"/>
                    <a:gd name="T13" fmla="*/ 0 h 20"/>
                    <a:gd name="T14" fmla="*/ 4 w 31"/>
                    <a:gd name="T15" fmla="*/ 1 h 20"/>
                    <a:gd name="T16" fmla="*/ 19 w 31"/>
                    <a:gd name="T17" fmla="*/ 16 h 20"/>
                    <a:gd name="T18" fmla="*/ 31 w 31"/>
                    <a:gd name="T19" fmla="*/ 16 h 20"/>
                    <a:gd name="T20" fmla="*/ 31 w 31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" h="20">
                      <a:moveTo>
                        <a:pt x="31" y="20"/>
                      </a:move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20"/>
                        <a:pt x="17" y="20"/>
                        <a:pt x="17" y="19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lnTo>
                        <a:pt x="31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21">
                  <a:extLst>
                    <a:ext uri="{FF2B5EF4-FFF2-40B4-BE49-F238E27FC236}">
                      <a16:creationId xmlns:a16="http://schemas.microsoft.com/office/drawing/2014/main" id="{82EBDEEA-5CA7-FF0C-DAC1-B97855D71C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01488" y="2593975"/>
                  <a:ext cx="69850" cy="69850"/>
                </a:xfrm>
                <a:custGeom>
                  <a:avLst/>
                  <a:gdLst>
                    <a:gd name="T0" fmla="*/ 11 w 23"/>
                    <a:gd name="T1" fmla="*/ 23 h 23"/>
                    <a:gd name="T2" fmla="*/ 0 w 23"/>
                    <a:gd name="T3" fmla="*/ 12 h 23"/>
                    <a:gd name="T4" fmla="*/ 11 w 23"/>
                    <a:gd name="T5" fmla="*/ 0 h 23"/>
                    <a:gd name="T6" fmla="*/ 23 w 23"/>
                    <a:gd name="T7" fmla="*/ 12 h 23"/>
                    <a:gd name="T8" fmla="*/ 11 w 23"/>
                    <a:gd name="T9" fmla="*/ 23 h 23"/>
                    <a:gd name="T10" fmla="*/ 11 w 23"/>
                    <a:gd name="T11" fmla="*/ 4 h 23"/>
                    <a:gd name="T12" fmla="*/ 4 w 23"/>
                    <a:gd name="T13" fmla="*/ 12 h 23"/>
                    <a:gd name="T14" fmla="*/ 11 w 23"/>
                    <a:gd name="T15" fmla="*/ 19 h 23"/>
                    <a:gd name="T16" fmla="*/ 19 w 23"/>
                    <a:gd name="T17" fmla="*/ 12 h 23"/>
                    <a:gd name="T18" fmla="*/ 11 w 23"/>
                    <a:gd name="T19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2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8" y="0"/>
                        <a:pt x="23" y="5"/>
                        <a:pt x="23" y="12"/>
                      </a:cubicBezTo>
                      <a:cubicBezTo>
                        <a:pt x="23" y="18"/>
                        <a:pt x="18" y="23"/>
                        <a:pt x="11" y="23"/>
                      </a:cubicBezTo>
                      <a:close/>
                      <a:moveTo>
                        <a:pt x="11" y="4"/>
                      </a:moveTo>
                      <a:cubicBezTo>
                        <a:pt x="8" y="4"/>
                        <a:pt x="4" y="8"/>
                        <a:pt x="4" y="12"/>
                      </a:cubicBezTo>
                      <a:cubicBezTo>
                        <a:pt x="4" y="16"/>
                        <a:pt x="8" y="19"/>
                        <a:pt x="11" y="19"/>
                      </a:cubicBezTo>
                      <a:cubicBezTo>
                        <a:pt x="15" y="19"/>
                        <a:pt x="19" y="16"/>
                        <a:pt x="19" y="12"/>
                      </a:cubicBezTo>
                      <a:cubicBezTo>
                        <a:pt x="19" y="8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22">
                  <a:extLst>
                    <a:ext uri="{FF2B5EF4-FFF2-40B4-BE49-F238E27FC236}">
                      <a16:creationId xmlns:a16="http://schemas.microsoft.com/office/drawing/2014/main" id="{6D27648B-DEEB-1E21-D444-DC6A5546EE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679700"/>
                  <a:ext cx="66675" cy="69850"/>
                </a:xfrm>
                <a:custGeom>
                  <a:avLst/>
                  <a:gdLst>
                    <a:gd name="T0" fmla="*/ 11 w 22"/>
                    <a:gd name="T1" fmla="*/ 23 h 23"/>
                    <a:gd name="T2" fmla="*/ 0 w 22"/>
                    <a:gd name="T3" fmla="*/ 11 h 23"/>
                    <a:gd name="T4" fmla="*/ 11 w 22"/>
                    <a:gd name="T5" fmla="*/ 0 h 23"/>
                    <a:gd name="T6" fmla="*/ 22 w 22"/>
                    <a:gd name="T7" fmla="*/ 11 h 23"/>
                    <a:gd name="T8" fmla="*/ 11 w 22"/>
                    <a:gd name="T9" fmla="*/ 23 h 23"/>
                    <a:gd name="T10" fmla="*/ 11 w 22"/>
                    <a:gd name="T11" fmla="*/ 4 h 23"/>
                    <a:gd name="T12" fmla="*/ 4 w 22"/>
                    <a:gd name="T13" fmla="*/ 11 h 23"/>
                    <a:gd name="T14" fmla="*/ 11 w 22"/>
                    <a:gd name="T15" fmla="*/ 18 h 23"/>
                    <a:gd name="T16" fmla="*/ 18 w 22"/>
                    <a:gd name="T17" fmla="*/ 11 h 23"/>
                    <a:gd name="T18" fmla="*/ 11 w 22"/>
                    <a:gd name="T19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8"/>
                        <a:pt x="17" y="23"/>
                        <a:pt x="11" y="23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3">
                  <a:extLst>
                    <a:ext uri="{FF2B5EF4-FFF2-40B4-BE49-F238E27FC236}">
                      <a16:creationId xmlns:a16="http://schemas.microsoft.com/office/drawing/2014/main" id="{EAD022AD-ABA7-43FE-16F7-3B51334E9DF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765425"/>
                  <a:ext cx="66675" cy="66675"/>
                </a:xfrm>
                <a:custGeom>
                  <a:avLst/>
                  <a:gdLst>
                    <a:gd name="T0" fmla="*/ 11 w 22"/>
                    <a:gd name="T1" fmla="*/ 22 h 22"/>
                    <a:gd name="T2" fmla="*/ 0 w 22"/>
                    <a:gd name="T3" fmla="*/ 11 h 22"/>
                    <a:gd name="T4" fmla="*/ 11 w 22"/>
                    <a:gd name="T5" fmla="*/ 0 h 22"/>
                    <a:gd name="T6" fmla="*/ 22 w 22"/>
                    <a:gd name="T7" fmla="*/ 11 h 22"/>
                    <a:gd name="T8" fmla="*/ 11 w 22"/>
                    <a:gd name="T9" fmla="*/ 22 h 22"/>
                    <a:gd name="T10" fmla="*/ 11 w 22"/>
                    <a:gd name="T11" fmla="*/ 4 h 22"/>
                    <a:gd name="T12" fmla="*/ 4 w 22"/>
                    <a:gd name="T13" fmla="*/ 11 h 22"/>
                    <a:gd name="T14" fmla="*/ 11 w 22"/>
                    <a:gd name="T15" fmla="*/ 18 h 22"/>
                    <a:gd name="T16" fmla="*/ 18 w 22"/>
                    <a:gd name="T17" fmla="*/ 11 h 22"/>
                    <a:gd name="T18" fmla="*/ 11 w 22"/>
                    <a:gd name="T1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2">
                      <a:moveTo>
                        <a:pt x="11" y="22"/>
                      </a:moveTo>
                      <a:cubicBezTo>
                        <a:pt x="5" y="22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7"/>
                        <a:pt x="17" y="22"/>
                        <a:pt x="11" y="22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24">
                  <a:extLst>
                    <a:ext uri="{FF2B5EF4-FFF2-40B4-BE49-F238E27FC236}">
                      <a16:creationId xmlns:a16="http://schemas.microsoft.com/office/drawing/2014/main" id="{40C711EB-B44A-959F-4421-603632AEC5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60225" y="2859088"/>
                  <a:ext cx="66675" cy="66675"/>
                </a:xfrm>
                <a:custGeom>
                  <a:avLst/>
                  <a:gdLst>
                    <a:gd name="T0" fmla="*/ 11 w 22"/>
                    <a:gd name="T1" fmla="*/ 22 h 22"/>
                    <a:gd name="T2" fmla="*/ 0 w 22"/>
                    <a:gd name="T3" fmla="*/ 11 h 22"/>
                    <a:gd name="T4" fmla="*/ 11 w 22"/>
                    <a:gd name="T5" fmla="*/ 0 h 22"/>
                    <a:gd name="T6" fmla="*/ 22 w 22"/>
                    <a:gd name="T7" fmla="*/ 11 h 22"/>
                    <a:gd name="T8" fmla="*/ 11 w 22"/>
                    <a:gd name="T9" fmla="*/ 22 h 22"/>
                    <a:gd name="T10" fmla="*/ 11 w 22"/>
                    <a:gd name="T11" fmla="*/ 4 h 22"/>
                    <a:gd name="T12" fmla="*/ 4 w 22"/>
                    <a:gd name="T13" fmla="*/ 11 h 22"/>
                    <a:gd name="T14" fmla="*/ 11 w 22"/>
                    <a:gd name="T15" fmla="*/ 18 h 22"/>
                    <a:gd name="T16" fmla="*/ 18 w 22"/>
                    <a:gd name="T17" fmla="*/ 11 h 22"/>
                    <a:gd name="T18" fmla="*/ 11 w 22"/>
                    <a:gd name="T1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22">
                      <a:moveTo>
                        <a:pt x="11" y="22"/>
                      </a:moveTo>
                      <a:cubicBezTo>
                        <a:pt x="5" y="22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7"/>
                        <a:pt x="17" y="22"/>
                        <a:pt x="11" y="22"/>
                      </a:cubicBezTo>
                      <a:close/>
                      <a:moveTo>
                        <a:pt x="11" y="4"/>
                      </a:moveTo>
                      <a:cubicBezTo>
                        <a:pt x="7" y="4"/>
                        <a:pt x="4" y="7"/>
                        <a:pt x="4" y="11"/>
                      </a:cubicBezTo>
                      <a:cubicBezTo>
                        <a:pt x="4" y="15"/>
                        <a:pt x="7" y="18"/>
                        <a:pt x="11" y="18"/>
                      </a:cubicBezTo>
                      <a:cubicBezTo>
                        <a:pt x="15" y="18"/>
                        <a:pt x="18" y="15"/>
                        <a:pt x="18" y="11"/>
                      </a:cubicBezTo>
                      <a:cubicBezTo>
                        <a:pt x="18" y="7"/>
                        <a:pt x="15" y="4"/>
                        <a:pt x="11" y="4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25">
                  <a:extLst>
                    <a:ext uri="{FF2B5EF4-FFF2-40B4-BE49-F238E27FC236}">
                      <a16:creationId xmlns:a16="http://schemas.microsoft.com/office/drawing/2014/main" id="{A5BACCA9-FF34-646D-454E-FC0A19DBE93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01488" y="2941638"/>
                  <a:ext cx="69850" cy="69850"/>
                </a:xfrm>
                <a:custGeom>
                  <a:avLst/>
                  <a:gdLst>
                    <a:gd name="T0" fmla="*/ 11 w 23"/>
                    <a:gd name="T1" fmla="*/ 23 h 23"/>
                    <a:gd name="T2" fmla="*/ 0 w 23"/>
                    <a:gd name="T3" fmla="*/ 12 h 23"/>
                    <a:gd name="T4" fmla="*/ 11 w 23"/>
                    <a:gd name="T5" fmla="*/ 0 h 23"/>
                    <a:gd name="T6" fmla="*/ 23 w 23"/>
                    <a:gd name="T7" fmla="*/ 12 h 23"/>
                    <a:gd name="T8" fmla="*/ 11 w 23"/>
                    <a:gd name="T9" fmla="*/ 23 h 23"/>
                    <a:gd name="T10" fmla="*/ 11 w 23"/>
                    <a:gd name="T11" fmla="*/ 5 h 23"/>
                    <a:gd name="T12" fmla="*/ 4 w 23"/>
                    <a:gd name="T13" fmla="*/ 12 h 23"/>
                    <a:gd name="T14" fmla="*/ 11 w 23"/>
                    <a:gd name="T15" fmla="*/ 19 h 23"/>
                    <a:gd name="T16" fmla="*/ 19 w 23"/>
                    <a:gd name="T17" fmla="*/ 12 h 23"/>
                    <a:gd name="T18" fmla="*/ 11 w 23"/>
                    <a:gd name="T1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5" y="23"/>
                        <a:pt x="0" y="18"/>
                        <a:pt x="0" y="12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18" y="0"/>
                        <a:pt x="23" y="5"/>
                        <a:pt x="23" y="12"/>
                      </a:cubicBezTo>
                      <a:cubicBezTo>
                        <a:pt x="23" y="18"/>
                        <a:pt x="18" y="23"/>
                        <a:pt x="11" y="23"/>
                      </a:cubicBezTo>
                      <a:close/>
                      <a:moveTo>
                        <a:pt x="11" y="5"/>
                      </a:moveTo>
                      <a:cubicBezTo>
                        <a:pt x="8" y="5"/>
                        <a:pt x="4" y="8"/>
                        <a:pt x="4" y="12"/>
                      </a:cubicBezTo>
                      <a:cubicBezTo>
                        <a:pt x="4" y="16"/>
                        <a:pt x="8" y="19"/>
                        <a:pt x="11" y="19"/>
                      </a:cubicBezTo>
                      <a:cubicBezTo>
                        <a:pt x="15" y="19"/>
                        <a:pt x="19" y="16"/>
                        <a:pt x="19" y="12"/>
                      </a:cubicBezTo>
                      <a:cubicBezTo>
                        <a:pt x="19" y="8"/>
                        <a:pt x="15" y="5"/>
                        <a:pt x="11" y="5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rgbClr val="7FC9D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Rectangle 26">
                  <a:extLst>
                    <a:ext uri="{FF2B5EF4-FFF2-40B4-BE49-F238E27FC236}">
                      <a16:creationId xmlns:a16="http://schemas.microsoft.com/office/drawing/2014/main" id="{362EBD74-743D-AAB7-BDD7-F0405FF1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71325" y="2792413"/>
                  <a:ext cx="85725" cy="11113"/>
                </a:xfrm>
                <a:prstGeom prst="rect">
                  <a:avLst/>
                </a:prstGeom>
                <a:grpFill/>
                <a:ln w="6350">
                  <a:solidFill>
                    <a:srgbClr val="7FC9D3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Rectangle 27">
                  <a:extLst>
                    <a:ext uri="{FF2B5EF4-FFF2-40B4-BE49-F238E27FC236}">
                      <a16:creationId xmlns:a16="http://schemas.microsoft.com/office/drawing/2014/main" id="{B8C467D8-EE01-8D9F-B141-4C99C70389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95125" y="2792413"/>
                  <a:ext cx="17463" cy="11113"/>
                </a:xfrm>
                <a:prstGeom prst="rect">
                  <a:avLst/>
                </a:prstGeom>
                <a:grpFill/>
                <a:ln w="6350">
                  <a:solidFill>
                    <a:srgbClr val="7FC9D3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Rectangle 28">
                  <a:extLst>
                    <a:ext uri="{FF2B5EF4-FFF2-40B4-BE49-F238E27FC236}">
                      <a16:creationId xmlns:a16="http://schemas.microsoft.com/office/drawing/2014/main" id="{C637CC5B-F4B8-26C0-42DF-34C6D00DCF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34813" y="2792413"/>
                  <a:ext cx="17463" cy="11113"/>
                </a:xfrm>
                <a:prstGeom prst="rect">
                  <a:avLst/>
                </a:prstGeom>
                <a:grpFill/>
                <a:ln w="6350">
                  <a:solidFill>
                    <a:srgbClr val="7FC9D3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Rectangle 29">
                  <a:extLst>
                    <a:ext uri="{FF2B5EF4-FFF2-40B4-BE49-F238E27FC236}">
                      <a16:creationId xmlns:a16="http://schemas.microsoft.com/office/drawing/2014/main" id="{70CFF918-7038-8B55-E05A-5414112905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34813" y="2838450"/>
                  <a:ext cx="17463" cy="14288"/>
                </a:xfrm>
                <a:prstGeom prst="rect">
                  <a:avLst/>
                </a:prstGeom>
                <a:grpFill/>
                <a:ln w="6350">
                  <a:solidFill>
                    <a:srgbClr val="7FC9D3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Rectangle 30">
                  <a:extLst>
                    <a:ext uri="{FF2B5EF4-FFF2-40B4-BE49-F238E27FC236}">
                      <a16:creationId xmlns:a16="http://schemas.microsoft.com/office/drawing/2014/main" id="{E9281655-4ADA-3B48-2936-DB9D5228A5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22113" y="2689225"/>
                  <a:ext cx="20638" cy="11113"/>
                </a:xfrm>
                <a:prstGeom prst="rect">
                  <a:avLst/>
                </a:prstGeom>
                <a:grpFill/>
                <a:ln w="6350">
                  <a:solidFill>
                    <a:srgbClr val="7FC9D3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66862C7-C6AE-6D30-F74C-1661DD6F34D7}"/>
              </a:ext>
            </a:extLst>
          </p:cNvPr>
          <p:cNvGrpSpPr/>
          <p:nvPr/>
        </p:nvGrpSpPr>
        <p:grpSpPr>
          <a:xfrm>
            <a:off x="7774239" y="4513002"/>
            <a:ext cx="1939208" cy="1264761"/>
            <a:chOff x="7774239" y="4513002"/>
            <a:chExt cx="1939208" cy="1264761"/>
          </a:xfrm>
        </p:grpSpPr>
        <p:sp>
          <p:nvSpPr>
            <p:cNvPr id="44" name="文本框 11">
              <a:extLst>
                <a:ext uri="{FF2B5EF4-FFF2-40B4-BE49-F238E27FC236}">
                  <a16:creationId xmlns:a16="http://schemas.microsoft.com/office/drawing/2014/main" id="{99213EC1-65D1-84F4-BE7A-63C4C6CFCFCB}"/>
                </a:ext>
              </a:extLst>
            </p:cNvPr>
            <p:cNvSpPr txBox="1"/>
            <p:nvPr/>
          </p:nvSpPr>
          <p:spPr>
            <a:xfrm>
              <a:off x="7774239" y="5528464"/>
              <a:ext cx="1939208" cy="2492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27432" rIns="0" bIns="27432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dirty="0">
                  <a:solidFill>
                    <a:schemeClr val="accent6"/>
                  </a:solidFill>
                  <a:latin typeface="Arial"/>
                  <a:ea typeface="Microsoft YaHei UI"/>
                  <a:cs typeface="Arial"/>
                </a:rPr>
                <a:t>IDC Onsite Technicians</a:t>
              </a: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015E78D-7D74-CDA1-0048-75F5A5C24F7C}"/>
                </a:ext>
              </a:extLst>
            </p:cNvPr>
            <p:cNvGrpSpPr/>
            <p:nvPr/>
          </p:nvGrpSpPr>
          <p:grpSpPr>
            <a:xfrm>
              <a:off x="8188251" y="4513002"/>
              <a:ext cx="1388506" cy="956719"/>
              <a:chOff x="8188251" y="4609271"/>
              <a:chExt cx="1078259" cy="742950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BEB0DB7F-4323-6D7E-821A-3EC3FE902A77}"/>
                  </a:ext>
                </a:extLst>
              </p:cNvPr>
              <p:cNvGrpSpPr/>
              <p:nvPr/>
            </p:nvGrpSpPr>
            <p:grpSpPr>
              <a:xfrm>
                <a:off x="8682336" y="4609271"/>
                <a:ext cx="584174" cy="742950"/>
                <a:chOff x="8682336" y="4609271"/>
                <a:chExt cx="584174" cy="742950"/>
              </a:xfrm>
            </p:grpSpPr>
            <p:sp>
              <p:nvSpPr>
                <p:cNvPr id="46" name="Freeform 7">
                  <a:extLst>
                    <a:ext uri="{FF2B5EF4-FFF2-40B4-BE49-F238E27FC236}">
                      <a16:creationId xmlns:a16="http://schemas.microsoft.com/office/drawing/2014/main" id="{501BE0C5-8165-F45E-3768-FDA42F8D0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2336" y="5037665"/>
                  <a:ext cx="584174" cy="314556"/>
                </a:xfrm>
                <a:custGeom>
                  <a:avLst/>
                  <a:gdLst>
                    <a:gd name="T0" fmla="*/ 25 w 81"/>
                    <a:gd name="T1" fmla="*/ 0 h 43"/>
                    <a:gd name="T2" fmla="*/ 56 w 81"/>
                    <a:gd name="T3" fmla="*/ 0 h 43"/>
                    <a:gd name="T4" fmla="*/ 81 w 81"/>
                    <a:gd name="T5" fmla="*/ 26 h 43"/>
                    <a:gd name="T6" fmla="*/ 81 w 81"/>
                    <a:gd name="T7" fmla="*/ 43 h 43"/>
                    <a:gd name="T8" fmla="*/ 76 w 81"/>
                    <a:gd name="T9" fmla="*/ 43 h 43"/>
                    <a:gd name="T10" fmla="*/ 76 w 81"/>
                    <a:gd name="T11" fmla="*/ 26 h 43"/>
                    <a:gd name="T12" fmla="*/ 56 w 81"/>
                    <a:gd name="T13" fmla="*/ 4 h 43"/>
                    <a:gd name="T14" fmla="*/ 25 w 81"/>
                    <a:gd name="T15" fmla="*/ 4 h 43"/>
                    <a:gd name="T16" fmla="*/ 5 w 81"/>
                    <a:gd name="T17" fmla="*/ 26 h 43"/>
                    <a:gd name="T18" fmla="*/ 5 w 81"/>
                    <a:gd name="T19" fmla="*/ 43 h 43"/>
                    <a:gd name="T20" fmla="*/ 0 w 81"/>
                    <a:gd name="T21" fmla="*/ 43 h 43"/>
                    <a:gd name="T22" fmla="*/ 0 w 81"/>
                    <a:gd name="T23" fmla="*/ 26 h 43"/>
                    <a:gd name="T24" fmla="*/ 25 w 81"/>
                    <a:gd name="T25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1" h="43">
                      <a:moveTo>
                        <a:pt x="25" y="0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69" y="0"/>
                        <a:pt x="81" y="11"/>
                        <a:pt x="81" y="26"/>
                      </a:cubicBezTo>
                      <a:cubicBezTo>
                        <a:pt x="81" y="43"/>
                        <a:pt x="81" y="43"/>
                        <a:pt x="81" y="43"/>
                      </a:cubicBezTo>
                      <a:cubicBezTo>
                        <a:pt x="76" y="43"/>
                        <a:pt x="76" y="43"/>
                        <a:pt x="76" y="43"/>
                      </a:cubicBezTo>
                      <a:cubicBezTo>
                        <a:pt x="76" y="26"/>
                        <a:pt x="76" y="26"/>
                        <a:pt x="76" y="26"/>
                      </a:cubicBezTo>
                      <a:cubicBezTo>
                        <a:pt x="76" y="14"/>
                        <a:pt x="67" y="4"/>
                        <a:pt x="56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14" y="4"/>
                        <a:pt x="5" y="14"/>
                        <a:pt x="5" y="26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12"/>
                        <a:pt x="11" y="0"/>
                        <a:pt x="25" y="0"/>
                      </a:cubicBezTo>
                      <a:close/>
                    </a:path>
                  </a:pathLst>
                </a:custGeom>
                <a:solidFill>
                  <a:srgbClr val="7FC9D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10">
                  <a:extLst>
                    <a:ext uri="{FF2B5EF4-FFF2-40B4-BE49-F238E27FC236}">
                      <a16:creationId xmlns:a16="http://schemas.microsoft.com/office/drawing/2014/main" id="{6DD167E5-7EF8-ED9F-44C3-2517321FB58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799171" y="4609271"/>
                  <a:ext cx="353499" cy="377466"/>
                </a:xfrm>
                <a:custGeom>
                  <a:avLst/>
                  <a:gdLst>
                    <a:gd name="T0" fmla="*/ 24 w 49"/>
                    <a:gd name="T1" fmla="*/ 0 h 52"/>
                    <a:gd name="T2" fmla="*/ 0 w 49"/>
                    <a:gd name="T3" fmla="*/ 26 h 52"/>
                    <a:gd name="T4" fmla="*/ 24 w 49"/>
                    <a:gd name="T5" fmla="*/ 52 h 52"/>
                    <a:gd name="T6" fmla="*/ 49 w 49"/>
                    <a:gd name="T7" fmla="*/ 26 h 52"/>
                    <a:gd name="T8" fmla="*/ 24 w 49"/>
                    <a:gd name="T9" fmla="*/ 0 h 52"/>
                    <a:gd name="T10" fmla="*/ 24 w 49"/>
                    <a:gd name="T11" fmla="*/ 48 h 52"/>
                    <a:gd name="T12" fmla="*/ 4 w 49"/>
                    <a:gd name="T13" fmla="*/ 26 h 52"/>
                    <a:gd name="T14" fmla="*/ 24 w 49"/>
                    <a:gd name="T15" fmla="*/ 4 h 52"/>
                    <a:gd name="T16" fmla="*/ 45 w 49"/>
                    <a:gd name="T17" fmla="*/ 26 h 52"/>
                    <a:gd name="T18" fmla="*/ 24 w 49"/>
                    <a:gd name="T19" fmla="*/ 4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52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6"/>
                      </a:cubicBezTo>
                      <a:cubicBezTo>
                        <a:pt x="0" y="41"/>
                        <a:pt x="11" y="52"/>
                        <a:pt x="24" y="52"/>
                      </a:cubicBezTo>
                      <a:cubicBezTo>
                        <a:pt x="38" y="52"/>
                        <a:pt x="49" y="41"/>
                        <a:pt x="49" y="26"/>
                      </a:cubicBezTo>
                      <a:cubicBezTo>
                        <a:pt x="49" y="11"/>
                        <a:pt x="38" y="0"/>
                        <a:pt x="24" y="0"/>
                      </a:cubicBezTo>
                      <a:close/>
                      <a:moveTo>
                        <a:pt x="24" y="48"/>
                      </a:moveTo>
                      <a:cubicBezTo>
                        <a:pt x="13" y="48"/>
                        <a:pt x="4" y="38"/>
                        <a:pt x="4" y="26"/>
                      </a:cubicBezTo>
                      <a:cubicBezTo>
                        <a:pt x="4" y="14"/>
                        <a:pt x="13" y="4"/>
                        <a:pt x="24" y="4"/>
                      </a:cubicBezTo>
                      <a:cubicBezTo>
                        <a:pt x="36" y="4"/>
                        <a:pt x="45" y="14"/>
                        <a:pt x="45" y="26"/>
                      </a:cubicBezTo>
                      <a:cubicBezTo>
                        <a:pt x="45" y="38"/>
                        <a:pt x="36" y="48"/>
                        <a:pt x="24" y="48"/>
                      </a:cubicBezTo>
                      <a:close/>
                    </a:path>
                  </a:pathLst>
                </a:custGeom>
                <a:solidFill>
                  <a:srgbClr val="7FC9D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EB95E7D5-862F-A481-D6DB-D638357404BB}"/>
                  </a:ext>
                </a:extLst>
              </p:cNvPr>
              <p:cNvGrpSpPr/>
              <p:nvPr/>
            </p:nvGrpSpPr>
            <p:grpSpPr>
              <a:xfrm>
                <a:off x="8188251" y="4728341"/>
                <a:ext cx="550358" cy="519965"/>
                <a:chOff x="8188251" y="4728341"/>
                <a:chExt cx="550358" cy="519965"/>
              </a:xfrm>
            </p:grpSpPr>
            <p:sp>
              <p:nvSpPr>
                <p:cNvPr id="50" name="Freeform 10">
                  <a:extLst>
                    <a:ext uri="{FF2B5EF4-FFF2-40B4-BE49-F238E27FC236}">
                      <a16:creationId xmlns:a16="http://schemas.microsoft.com/office/drawing/2014/main" id="{497529D6-1249-03A5-9737-366039CB3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30144" y="5087306"/>
                  <a:ext cx="69822" cy="13964"/>
                </a:xfrm>
                <a:custGeom>
                  <a:avLst/>
                  <a:gdLst>
                    <a:gd name="T0" fmla="*/ 18 w 20"/>
                    <a:gd name="T1" fmla="*/ 0 h 4"/>
                    <a:gd name="T2" fmla="*/ 2 w 20"/>
                    <a:gd name="T3" fmla="*/ 0 h 4"/>
                    <a:gd name="T4" fmla="*/ 0 w 20"/>
                    <a:gd name="T5" fmla="*/ 2 h 4"/>
                    <a:gd name="T6" fmla="*/ 2 w 20"/>
                    <a:gd name="T7" fmla="*/ 4 h 4"/>
                    <a:gd name="T8" fmla="*/ 18 w 20"/>
                    <a:gd name="T9" fmla="*/ 4 h 4"/>
                    <a:gd name="T10" fmla="*/ 20 w 20"/>
                    <a:gd name="T11" fmla="*/ 2 h 4"/>
                    <a:gd name="T12" fmla="*/ 18 w 2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4">
                      <a:moveTo>
                        <a:pt x="1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9" y="4"/>
                        <a:pt x="20" y="3"/>
                        <a:pt x="20" y="2"/>
                      </a:cubicBezTo>
                      <a:cubicBezTo>
                        <a:pt x="20" y="1"/>
                        <a:pt x="19" y="0"/>
                        <a:pt x="18" y="0"/>
                      </a:cubicBezTo>
                      <a:close/>
                    </a:path>
                  </a:pathLst>
                </a:custGeom>
                <a:solidFill>
                  <a:srgbClr val="7FC9D3"/>
                </a:solidFill>
                <a:ln w="6350">
                  <a:solidFill>
                    <a:srgbClr val="7FC9D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1">
                  <a:extLst>
                    <a:ext uri="{FF2B5EF4-FFF2-40B4-BE49-F238E27FC236}">
                      <a16:creationId xmlns:a16="http://schemas.microsoft.com/office/drawing/2014/main" id="{9E46A260-EAE1-305F-C810-1300A1D982A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88251" y="4728341"/>
                  <a:ext cx="550358" cy="519965"/>
                </a:xfrm>
                <a:custGeom>
                  <a:avLst/>
                  <a:gdLst>
                    <a:gd name="T0" fmla="*/ 144 w 158"/>
                    <a:gd name="T1" fmla="*/ 0 h 149"/>
                    <a:gd name="T2" fmla="*/ 13 w 158"/>
                    <a:gd name="T3" fmla="*/ 0 h 149"/>
                    <a:gd name="T4" fmla="*/ 0 w 158"/>
                    <a:gd name="T5" fmla="*/ 13 h 149"/>
                    <a:gd name="T6" fmla="*/ 0 w 158"/>
                    <a:gd name="T7" fmla="*/ 106 h 149"/>
                    <a:gd name="T8" fmla="*/ 13 w 158"/>
                    <a:gd name="T9" fmla="*/ 120 h 149"/>
                    <a:gd name="T10" fmla="*/ 61 w 158"/>
                    <a:gd name="T11" fmla="*/ 120 h 149"/>
                    <a:gd name="T12" fmla="*/ 61 w 158"/>
                    <a:gd name="T13" fmla="*/ 144 h 149"/>
                    <a:gd name="T14" fmla="*/ 41 w 158"/>
                    <a:gd name="T15" fmla="*/ 144 h 149"/>
                    <a:gd name="T16" fmla="*/ 39 w 158"/>
                    <a:gd name="T17" fmla="*/ 146 h 149"/>
                    <a:gd name="T18" fmla="*/ 41 w 158"/>
                    <a:gd name="T19" fmla="*/ 149 h 149"/>
                    <a:gd name="T20" fmla="*/ 63 w 158"/>
                    <a:gd name="T21" fmla="*/ 149 h 149"/>
                    <a:gd name="T22" fmla="*/ 94 w 158"/>
                    <a:gd name="T23" fmla="*/ 149 h 149"/>
                    <a:gd name="T24" fmla="*/ 116 w 158"/>
                    <a:gd name="T25" fmla="*/ 149 h 149"/>
                    <a:gd name="T26" fmla="*/ 118 w 158"/>
                    <a:gd name="T27" fmla="*/ 146 h 149"/>
                    <a:gd name="T28" fmla="*/ 116 w 158"/>
                    <a:gd name="T29" fmla="*/ 144 h 149"/>
                    <a:gd name="T30" fmla="*/ 96 w 158"/>
                    <a:gd name="T31" fmla="*/ 144 h 149"/>
                    <a:gd name="T32" fmla="*/ 96 w 158"/>
                    <a:gd name="T33" fmla="*/ 120 h 149"/>
                    <a:gd name="T34" fmla="*/ 144 w 158"/>
                    <a:gd name="T35" fmla="*/ 120 h 149"/>
                    <a:gd name="T36" fmla="*/ 158 w 158"/>
                    <a:gd name="T37" fmla="*/ 106 h 149"/>
                    <a:gd name="T38" fmla="*/ 158 w 158"/>
                    <a:gd name="T39" fmla="*/ 13 h 149"/>
                    <a:gd name="T40" fmla="*/ 144 w 158"/>
                    <a:gd name="T41" fmla="*/ 0 h 149"/>
                    <a:gd name="T42" fmla="*/ 17 w 158"/>
                    <a:gd name="T43" fmla="*/ 91 h 149"/>
                    <a:gd name="T44" fmla="*/ 4 w 158"/>
                    <a:gd name="T45" fmla="*/ 91 h 149"/>
                    <a:gd name="T46" fmla="*/ 4 w 158"/>
                    <a:gd name="T47" fmla="*/ 13 h 149"/>
                    <a:gd name="T48" fmla="*/ 13 w 158"/>
                    <a:gd name="T49" fmla="*/ 4 h 149"/>
                    <a:gd name="T50" fmla="*/ 144 w 158"/>
                    <a:gd name="T51" fmla="*/ 4 h 149"/>
                    <a:gd name="T52" fmla="*/ 154 w 158"/>
                    <a:gd name="T53" fmla="*/ 13 h 149"/>
                    <a:gd name="T54" fmla="*/ 154 w 158"/>
                    <a:gd name="T55" fmla="*/ 91 h 149"/>
                    <a:gd name="T56" fmla="*/ 55 w 158"/>
                    <a:gd name="T57" fmla="*/ 91 h 149"/>
                    <a:gd name="T58" fmla="*/ 50 w 158"/>
                    <a:gd name="T59" fmla="*/ 91 h 149"/>
                    <a:gd name="T60" fmla="*/ 21 w 158"/>
                    <a:gd name="T61" fmla="*/ 91 h 149"/>
                    <a:gd name="T62" fmla="*/ 92 w 158"/>
                    <a:gd name="T63" fmla="*/ 144 h 149"/>
                    <a:gd name="T64" fmla="*/ 66 w 158"/>
                    <a:gd name="T65" fmla="*/ 144 h 149"/>
                    <a:gd name="T66" fmla="*/ 66 w 158"/>
                    <a:gd name="T67" fmla="*/ 120 h 149"/>
                    <a:gd name="T68" fmla="*/ 92 w 158"/>
                    <a:gd name="T69" fmla="*/ 120 h 149"/>
                    <a:gd name="T70" fmla="*/ 92 w 158"/>
                    <a:gd name="T71" fmla="*/ 144 h 149"/>
                    <a:gd name="T72" fmla="*/ 144 w 158"/>
                    <a:gd name="T73" fmla="*/ 116 h 149"/>
                    <a:gd name="T74" fmla="*/ 13 w 158"/>
                    <a:gd name="T75" fmla="*/ 116 h 149"/>
                    <a:gd name="T76" fmla="*/ 4 w 158"/>
                    <a:gd name="T77" fmla="*/ 106 h 149"/>
                    <a:gd name="T78" fmla="*/ 4 w 158"/>
                    <a:gd name="T79" fmla="*/ 95 h 149"/>
                    <a:gd name="T80" fmla="*/ 154 w 158"/>
                    <a:gd name="T81" fmla="*/ 95 h 149"/>
                    <a:gd name="T82" fmla="*/ 154 w 158"/>
                    <a:gd name="T83" fmla="*/ 106 h 149"/>
                    <a:gd name="T84" fmla="*/ 144 w 158"/>
                    <a:gd name="T85" fmla="*/ 116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8" h="149">
                      <a:moveTo>
                        <a:pt x="144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0" y="114"/>
                        <a:pt x="6" y="120"/>
                        <a:pt x="13" y="120"/>
                      </a:cubicBezTo>
                      <a:cubicBezTo>
                        <a:pt x="61" y="120"/>
                        <a:pt x="61" y="120"/>
                        <a:pt x="61" y="120"/>
                      </a:cubicBezTo>
                      <a:cubicBezTo>
                        <a:pt x="61" y="144"/>
                        <a:pt x="61" y="144"/>
                        <a:pt x="61" y="144"/>
                      </a:cubicBezTo>
                      <a:cubicBezTo>
                        <a:pt x="41" y="144"/>
                        <a:pt x="41" y="144"/>
                        <a:pt x="41" y="144"/>
                      </a:cubicBezTo>
                      <a:cubicBezTo>
                        <a:pt x="40" y="144"/>
                        <a:pt x="39" y="145"/>
                        <a:pt x="39" y="146"/>
                      </a:cubicBezTo>
                      <a:cubicBezTo>
                        <a:pt x="39" y="148"/>
                        <a:pt x="40" y="149"/>
                        <a:pt x="41" y="149"/>
                      </a:cubicBezTo>
                      <a:cubicBezTo>
                        <a:pt x="63" y="149"/>
                        <a:pt x="63" y="149"/>
                        <a:pt x="63" y="149"/>
                      </a:cubicBezTo>
                      <a:cubicBezTo>
                        <a:pt x="94" y="149"/>
                        <a:pt x="94" y="149"/>
                        <a:pt x="94" y="149"/>
                      </a:cubicBezTo>
                      <a:cubicBezTo>
                        <a:pt x="116" y="149"/>
                        <a:pt x="116" y="149"/>
                        <a:pt x="116" y="149"/>
                      </a:cubicBezTo>
                      <a:cubicBezTo>
                        <a:pt x="117" y="149"/>
                        <a:pt x="118" y="148"/>
                        <a:pt x="118" y="146"/>
                      </a:cubicBezTo>
                      <a:cubicBezTo>
                        <a:pt x="118" y="145"/>
                        <a:pt x="117" y="144"/>
                        <a:pt x="116" y="144"/>
                      </a:cubicBezTo>
                      <a:cubicBezTo>
                        <a:pt x="96" y="144"/>
                        <a:pt x="96" y="144"/>
                        <a:pt x="96" y="144"/>
                      </a:cubicBezTo>
                      <a:cubicBezTo>
                        <a:pt x="96" y="120"/>
                        <a:pt x="96" y="120"/>
                        <a:pt x="96" y="120"/>
                      </a:cubicBezTo>
                      <a:cubicBezTo>
                        <a:pt x="144" y="120"/>
                        <a:pt x="144" y="120"/>
                        <a:pt x="144" y="120"/>
                      </a:cubicBezTo>
                      <a:cubicBezTo>
                        <a:pt x="152" y="120"/>
                        <a:pt x="158" y="114"/>
                        <a:pt x="158" y="106"/>
                      </a:cubicBezTo>
                      <a:cubicBezTo>
                        <a:pt x="158" y="13"/>
                        <a:pt x="158" y="13"/>
                        <a:pt x="158" y="13"/>
                      </a:cubicBezTo>
                      <a:cubicBezTo>
                        <a:pt x="158" y="6"/>
                        <a:pt x="152" y="0"/>
                        <a:pt x="144" y="0"/>
                      </a:cubicBezTo>
                      <a:close/>
                      <a:moveTo>
                        <a:pt x="17" y="91"/>
                      </a:move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8"/>
                        <a:pt x="8" y="4"/>
                        <a:pt x="13" y="4"/>
                      </a:cubicBezTo>
                      <a:cubicBezTo>
                        <a:pt x="144" y="4"/>
                        <a:pt x="144" y="4"/>
                        <a:pt x="144" y="4"/>
                      </a:cubicBezTo>
                      <a:cubicBezTo>
                        <a:pt x="150" y="4"/>
                        <a:pt x="154" y="8"/>
                        <a:pt x="154" y="13"/>
                      </a:cubicBezTo>
                      <a:cubicBezTo>
                        <a:pt x="154" y="91"/>
                        <a:pt x="154" y="91"/>
                        <a:pt x="154" y="91"/>
                      </a:cubicBezTo>
                      <a:cubicBezTo>
                        <a:pt x="55" y="91"/>
                        <a:pt x="55" y="91"/>
                        <a:pt x="55" y="91"/>
                      </a:cubicBezTo>
                      <a:moveTo>
                        <a:pt x="50" y="91"/>
                      </a:moveTo>
                      <a:cubicBezTo>
                        <a:pt x="21" y="91"/>
                        <a:pt x="21" y="91"/>
                        <a:pt x="21" y="91"/>
                      </a:cubicBezTo>
                      <a:moveTo>
                        <a:pt x="92" y="144"/>
                      </a:moveTo>
                      <a:cubicBezTo>
                        <a:pt x="66" y="144"/>
                        <a:pt x="66" y="144"/>
                        <a:pt x="66" y="144"/>
                      </a:cubicBezTo>
                      <a:cubicBezTo>
                        <a:pt x="66" y="120"/>
                        <a:pt x="66" y="120"/>
                        <a:pt x="66" y="120"/>
                      </a:cubicBezTo>
                      <a:cubicBezTo>
                        <a:pt x="92" y="120"/>
                        <a:pt x="92" y="120"/>
                        <a:pt x="92" y="120"/>
                      </a:cubicBezTo>
                      <a:lnTo>
                        <a:pt x="92" y="144"/>
                      </a:lnTo>
                      <a:close/>
                      <a:moveTo>
                        <a:pt x="144" y="116"/>
                      </a:moveTo>
                      <a:cubicBezTo>
                        <a:pt x="13" y="116"/>
                        <a:pt x="13" y="116"/>
                        <a:pt x="13" y="116"/>
                      </a:cubicBezTo>
                      <a:cubicBezTo>
                        <a:pt x="8" y="116"/>
                        <a:pt x="4" y="112"/>
                        <a:pt x="4" y="106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154" y="95"/>
                        <a:pt x="154" y="95"/>
                        <a:pt x="154" y="95"/>
                      </a:cubicBezTo>
                      <a:cubicBezTo>
                        <a:pt x="154" y="106"/>
                        <a:pt x="154" y="106"/>
                        <a:pt x="154" y="106"/>
                      </a:cubicBezTo>
                      <a:cubicBezTo>
                        <a:pt x="154" y="112"/>
                        <a:pt x="150" y="116"/>
                        <a:pt x="144" y="116"/>
                      </a:cubicBezTo>
                      <a:close/>
                    </a:path>
                  </a:pathLst>
                </a:custGeom>
                <a:solidFill>
                  <a:srgbClr val="7FC9D3"/>
                </a:solidFill>
                <a:ln w="6350">
                  <a:solidFill>
                    <a:srgbClr val="7FC9D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E36945C-2C16-90EE-A939-4D1691B211C9}"/>
                    </a:ext>
                  </a:extLst>
                </p:cNvPr>
                <p:cNvGrpSpPr/>
                <p:nvPr/>
              </p:nvGrpSpPr>
              <p:grpSpPr>
                <a:xfrm>
                  <a:off x="8355822" y="4787170"/>
                  <a:ext cx="215214" cy="216036"/>
                  <a:chOff x="11610975" y="2593975"/>
                  <a:chExt cx="415925" cy="417513"/>
                </a:xfrm>
                <a:solidFill>
                  <a:srgbClr val="7FC9D3"/>
                </a:solidFill>
              </p:grpSpPr>
              <p:sp>
                <p:nvSpPr>
                  <p:cNvPr id="53" name="Freeform 16">
                    <a:extLst>
                      <a:ext uri="{FF2B5EF4-FFF2-40B4-BE49-F238E27FC236}">
                        <a16:creationId xmlns:a16="http://schemas.microsoft.com/office/drawing/2014/main" id="{DE960ECE-99F0-4697-946E-00DEC7A10C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10975" y="2603500"/>
                    <a:ext cx="238125" cy="388938"/>
                  </a:xfrm>
                  <a:custGeom>
                    <a:avLst/>
                    <a:gdLst>
                      <a:gd name="T0" fmla="*/ 76 w 78"/>
                      <a:gd name="T1" fmla="*/ 128 h 128"/>
                      <a:gd name="T2" fmla="*/ 51 w 78"/>
                      <a:gd name="T3" fmla="*/ 128 h 128"/>
                      <a:gd name="T4" fmla="*/ 49 w 78"/>
                      <a:gd name="T5" fmla="*/ 126 h 128"/>
                      <a:gd name="T6" fmla="*/ 49 w 78"/>
                      <a:gd name="T7" fmla="*/ 113 h 128"/>
                      <a:gd name="T8" fmla="*/ 39 w 78"/>
                      <a:gd name="T9" fmla="*/ 109 h 128"/>
                      <a:gd name="T10" fmla="*/ 30 w 78"/>
                      <a:gd name="T11" fmla="*/ 118 h 128"/>
                      <a:gd name="T12" fmla="*/ 27 w 78"/>
                      <a:gd name="T13" fmla="*/ 118 h 128"/>
                      <a:gd name="T14" fmla="*/ 9 w 78"/>
                      <a:gd name="T15" fmla="*/ 100 h 128"/>
                      <a:gd name="T16" fmla="*/ 9 w 78"/>
                      <a:gd name="T17" fmla="*/ 97 h 128"/>
                      <a:gd name="T18" fmla="*/ 18 w 78"/>
                      <a:gd name="T19" fmla="*/ 89 h 128"/>
                      <a:gd name="T20" fmla="*/ 14 w 78"/>
                      <a:gd name="T21" fmla="*/ 79 h 128"/>
                      <a:gd name="T22" fmla="*/ 2 w 78"/>
                      <a:gd name="T23" fmla="*/ 79 h 128"/>
                      <a:gd name="T24" fmla="*/ 0 w 78"/>
                      <a:gd name="T25" fmla="*/ 76 h 128"/>
                      <a:gd name="T26" fmla="*/ 0 w 78"/>
                      <a:gd name="T27" fmla="*/ 52 h 128"/>
                      <a:gd name="T28" fmla="*/ 2 w 78"/>
                      <a:gd name="T29" fmla="*/ 50 h 128"/>
                      <a:gd name="T30" fmla="*/ 14 w 78"/>
                      <a:gd name="T31" fmla="*/ 50 h 128"/>
                      <a:gd name="T32" fmla="*/ 18 w 78"/>
                      <a:gd name="T33" fmla="*/ 39 h 128"/>
                      <a:gd name="T34" fmla="*/ 9 w 78"/>
                      <a:gd name="T35" fmla="*/ 31 h 128"/>
                      <a:gd name="T36" fmla="*/ 9 w 78"/>
                      <a:gd name="T37" fmla="*/ 28 h 128"/>
                      <a:gd name="T38" fmla="*/ 27 w 78"/>
                      <a:gd name="T39" fmla="*/ 10 h 128"/>
                      <a:gd name="T40" fmla="*/ 28 w 78"/>
                      <a:gd name="T41" fmla="*/ 10 h 128"/>
                      <a:gd name="T42" fmla="*/ 28 w 78"/>
                      <a:gd name="T43" fmla="*/ 10 h 128"/>
                      <a:gd name="T44" fmla="*/ 30 w 78"/>
                      <a:gd name="T45" fmla="*/ 10 h 128"/>
                      <a:gd name="T46" fmla="*/ 39 w 78"/>
                      <a:gd name="T47" fmla="*/ 19 h 128"/>
                      <a:gd name="T48" fmla="*/ 49 w 78"/>
                      <a:gd name="T49" fmla="*/ 15 h 128"/>
                      <a:gd name="T50" fmla="*/ 49 w 78"/>
                      <a:gd name="T51" fmla="*/ 2 h 128"/>
                      <a:gd name="T52" fmla="*/ 51 w 78"/>
                      <a:gd name="T53" fmla="*/ 0 h 128"/>
                      <a:gd name="T54" fmla="*/ 76 w 78"/>
                      <a:gd name="T55" fmla="*/ 0 h 128"/>
                      <a:gd name="T56" fmla="*/ 78 w 78"/>
                      <a:gd name="T57" fmla="*/ 2 h 128"/>
                      <a:gd name="T58" fmla="*/ 78 w 78"/>
                      <a:gd name="T59" fmla="*/ 18 h 128"/>
                      <a:gd name="T60" fmla="*/ 73 w 78"/>
                      <a:gd name="T61" fmla="*/ 18 h 128"/>
                      <a:gd name="T62" fmla="*/ 73 w 78"/>
                      <a:gd name="T63" fmla="*/ 5 h 128"/>
                      <a:gd name="T64" fmla="*/ 53 w 78"/>
                      <a:gd name="T65" fmla="*/ 5 h 128"/>
                      <a:gd name="T66" fmla="*/ 53 w 78"/>
                      <a:gd name="T67" fmla="*/ 16 h 128"/>
                      <a:gd name="T68" fmla="*/ 51 w 78"/>
                      <a:gd name="T69" fmla="*/ 18 h 128"/>
                      <a:gd name="T70" fmla="*/ 39 w 78"/>
                      <a:gd name="T71" fmla="*/ 23 h 128"/>
                      <a:gd name="T72" fmla="*/ 37 w 78"/>
                      <a:gd name="T73" fmla="*/ 23 h 128"/>
                      <a:gd name="T74" fmla="*/ 28 w 78"/>
                      <a:gd name="T75" fmla="*/ 15 h 128"/>
                      <a:gd name="T76" fmla="*/ 14 w 78"/>
                      <a:gd name="T77" fmla="*/ 29 h 128"/>
                      <a:gd name="T78" fmla="*/ 22 w 78"/>
                      <a:gd name="T79" fmla="*/ 38 h 128"/>
                      <a:gd name="T80" fmla="*/ 23 w 78"/>
                      <a:gd name="T81" fmla="*/ 40 h 128"/>
                      <a:gd name="T82" fmla="*/ 18 w 78"/>
                      <a:gd name="T83" fmla="*/ 52 h 128"/>
                      <a:gd name="T84" fmla="*/ 16 w 78"/>
                      <a:gd name="T85" fmla="*/ 54 h 128"/>
                      <a:gd name="T86" fmla="*/ 4 w 78"/>
                      <a:gd name="T87" fmla="*/ 54 h 128"/>
                      <a:gd name="T88" fmla="*/ 4 w 78"/>
                      <a:gd name="T89" fmla="*/ 74 h 128"/>
                      <a:gd name="T90" fmla="*/ 16 w 78"/>
                      <a:gd name="T91" fmla="*/ 74 h 128"/>
                      <a:gd name="T92" fmla="*/ 18 w 78"/>
                      <a:gd name="T93" fmla="*/ 76 h 128"/>
                      <a:gd name="T94" fmla="*/ 23 w 78"/>
                      <a:gd name="T95" fmla="*/ 88 h 128"/>
                      <a:gd name="T96" fmla="*/ 22 w 78"/>
                      <a:gd name="T97" fmla="*/ 91 h 128"/>
                      <a:gd name="T98" fmla="*/ 14 w 78"/>
                      <a:gd name="T99" fmla="*/ 99 h 128"/>
                      <a:gd name="T100" fmla="*/ 28 w 78"/>
                      <a:gd name="T101" fmla="*/ 113 h 128"/>
                      <a:gd name="T102" fmla="*/ 37 w 78"/>
                      <a:gd name="T103" fmla="*/ 105 h 128"/>
                      <a:gd name="T104" fmla="*/ 39 w 78"/>
                      <a:gd name="T105" fmla="*/ 105 h 128"/>
                      <a:gd name="T106" fmla="*/ 51 w 78"/>
                      <a:gd name="T107" fmla="*/ 110 h 128"/>
                      <a:gd name="T108" fmla="*/ 53 w 78"/>
                      <a:gd name="T109" fmla="*/ 112 h 128"/>
                      <a:gd name="T110" fmla="*/ 53 w 78"/>
                      <a:gd name="T111" fmla="*/ 124 h 128"/>
                      <a:gd name="T112" fmla="*/ 73 w 78"/>
                      <a:gd name="T113" fmla="*/ 124 h 128"/>
                      <a:gd name="T114" fmla="*/ 73 w 78"/>
                      <a:gd name="T115" fmla="*/ 110 h 128"/>
                      <a:gd name="T116" fmla="*/ 78 w 78"/>
                      <a:gd name="T117" fmla="*/ 110 h 128"/>
                      <a:gd name="T118" fmla="*/ 78 w 78"/>
                      <a:gd name="T119" fmla="*/ 126 h 128"/>
                      <a:gd name="T120" fmla="*/ 76 w 78"/>
                      <a:gd name="T121" fmla="*/ 128 h 1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78" h="128">
                        <a:moveTo>
                          <a:pt x="76" y="128"/>
                        </a:moveTo>
                        <a:cubicBezTo>
                          <a:pt x="51" y="128"/>
                          <a:pt x="51" y="128"/>
                          <a:pt x="51" y="128"/>
                        </a:cubicBezTo>
                        <a:cubicBezTo>
                          <a:pt x="50" y="128"/>
                          <a:pt x="49" y="127"/>
                          <a:pt x="49" y="126"/>
                        </a:cubicBezTo>
                        <a:cubicBezTo>
                          <a:pt x="49" y="113"/>
                          <a:pt x="49" y="113"/>
                          <a:pt x="49" y="113"/>
                        </a:cubicBezTo>
                        <a:cubicBezTo>
                          <a:pt x="45" y="112"/>
                          <a:pt x="42" y="111"/>
                          <a:pt x="39" y="109"/>
                        </a:cubicBezTo>
                        <a:cubicBezTo>
                          <a:pt x="30" y="118"/>
                          <a:pt x="30" y="118"/>
                          <a:pt x="30" y="118"/>
                        </a:cubicBezTo>
                        <a:cubicBezTo>
                          <a:pt x="29" y="119"/>
                          <a:pt x="28" y="119"/>
                          <a:pt x="27" y="118"/>
                        </a:cubicBezTo>
                        <a:cubicBezTo>
                          <a:pt x="9" y="100"/>
                          <a:pt x="9" y="100"/>
                          <a:pt x="9" y="100"/>
                        </a:cubicBezTo>
                        <a:cubicBezTo>
                          <a:pt x="9" y="100"/>
                          <a:pt x="9" y="98"/>
                          <a:pt x="9" y="97"/>
                        </a:cubicBezTo>
                        <a:cubicBezTo>
                          <a:pt x="18" y="89"/>
                          <a:pt x="18" y="89"/>
                          <a:pt x="18" y="89"/>
                        </a:cubicBezTo>
                        <a:cubicBezTo>
                          <a:pt x="16" y="86"/>
                          <a:pt x="15" y="82"/>
                          <a:pt x="14" y="79"/>
                        </a:cubicBezTo>
                        <a:cubicBezTo>
                          <a:pt x="2" y="79"/>
                          <a:pt x="2" y="79"/>
                          <a:pt x="2" y="79"/>
                        </a:cubicBezTo>
                        <a:cubicBezTo>
                          <a:pt x="0" y="79"/>
                          <a:pt x="0" y="78"/>
                          <a:pt x="0" y="76"/>
                        </a:cubicBezTo>
                        <a:cubicBezTo>
                          <a:pt x="0" y="52"/>
                          <a:pt x="0" y="52"/>
                          <a:pt x="0" y="52"/>
                        </a:cubicBezTo>
                        <a:cubicBezTo>
                          <a:pt x="0" y="51"/>
                          <a:pt x="0" y="50"/>
                          <a:pt x="2" y="50"/>
                        </a:cubicBezTo>
                        <a:cubicBezTo>
                          <a:pt x="14" y="50"/>
                          <a:pt x="14" y="50"/>
                          <a:pt x="14" y="50"/>
                        </a:cubicBezTo>
                        <a:cubicBezTo>
                          <a:pt x="15" y="46"/>
                          <a:pt x="16" y="43"/>
                          <a:pt x="18" y="39"/>
                        </a:cubicBezTo>
                        <a:cubicBezTo>
                          <a:pt x="9" y="31"/>
                          <a:pt x="9" y="31"/>
                          <a:pt x="9" y="31"/>
                        </a:cubicBezTo>
                        <a:cubicBezTo>
                          <a:pt x="9" y="30"/>
                          <a:pt x="9" y="29"/>
                          <a:pt x="9" y="28"/>
                        </a:cubicBezTo>
                        <a:cubicBezTo>
                          <a:pt x="27" y="10"/>
                          <a:pt x="27" y="10"/>
                          <a:pt x="27" y="10"/>
                        </a:cubicBezTo>
                        <a:cubicBezTo>
                          <a:pt x="27" y="10"/>
                          <a:pt x="28" y="10"/>
                          <a:pt x="28" y="10"/>
                        </a:cubicBezTo>
                        <a:cubicBezTo>
                          <a:pt x="28" y="10"/>
                          <a:pt x="28" y="10"/>
                          <a:pt x="28" y="10"/>
                        </a:cubicBezTo>
                        <a:cubicBezTo>
                          <a:pt x="29" y="10"/>
                          <a:pt x="30" y="10"/>
                          <a:pt x="30" y="10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42" y="17"/>
                          <a:pt x="45" y="16"/>
                          <a:pt x="49" y="15"/>
                        </a:cubicBezTo>
                        <a:cubicBezTo>
                          <a:pt x="49" y="2"/>
                          <a:pt x="49" y="2"/>
                          <a:pt x="49" y="2"/>
                        </a:cubicBezTo>
                        <a:cubicBezTo>
                          <a:pt x="49" y="1"/>
                          <a:pt x="50" y="0"/>
                          <a:pt x="51" y="0"/>
                        </a:cubicBezTo>
                        <a:cubicBezTo>
                          <a:pt x="76" y="0"/>
                          <a:pt x="76" y="0"/>
                          <a:pt x="76" y="0"/>
                        </a:cubicBezTo>
                        <a:cubicBezTo>
                          <a:pt x="77" y="0"/>
                          <a:pt x="78" y="1"/>
                          <a:pt x="78" y="2"/>
                        </a:cubicBezTo>
                        <a:cubicBezTo>
                          <a:pt x="78" y="18"/>
                          <a:pt x="78" y="18"/>
                          <a:pt x="78" y="18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5"/>
                          <a:pt x="73" y="5"/>
                          <a:pt x="73" y="5"/>
                        </a:cubicBezTo>
                        <a:cubicBezTo>
                          <a:pt x="53" y="5"/>
                          <a:pt x="53" y="5"/>
                          <a:pt x="53" y="5"/>
                        </a:cubicBezTo>
                        <a:cubicBezTo>
                          <a:pt x="53" y="16"/>
                          <a:pt x="53" y="16"/>
                          <a:pt x="53" y="16"/>
                        </a:cubicBezTo>
                        <a:cubicBezTo>
                          <a:pt x="53" y="17"/>
                          <a:pt x="52" y="18"/>
                          <a:pt x="51" y="18"/>
                        </a:cubicBezTo>
                        <a:cubicBezTo>
                          <a:pt x="47" y="20"/>
                          <a:pt x="43" y="21"/>
                          <a:pt x="39" y="23"/>
                        </a:cubicBezTo>
                        <a:cubicBezTo>
                          <a:pt x="39" y="24"/>
                          <a:pt x="37" y="24"/>
                          <a:pt x="37" y="23"/>
                        </a:cubicBezTo>
                        <a:cubicBezTo>
                          <a:pt x="28" y="15"/>
                          <a:pt x="28" y="15"/>
                          <a:pt x="28" y="15"/>
                        </a:cubicBezTo>
                        <a:cubicBezTo>
                          <a:pt x="14" y="29"/>
                          <a:pt x="14" y="29"/>
                          <a:pt x="14" y="29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cubicBezTo>
                          <a:pt x="23" y="38"/>
                          <a:pt x="23" y="39"/>
                          <a:pt x="23" y="40"/>
                        </a:cubicBezTo>
                        <a:cubicBezTo>
                          <a:pt x="20" y="44"/>
                          <a:pt x="19" y="48"/>
                          <a:pt x="18" y="52"/>
                        </a:cubicBezTo>
                        <a:cubicBezTo>
                          <a:pt x="17" y="53"/>
                          <a:pt x="17" y="54"/>
                          <a:pt x="16" y="54"/>
                        </a:cubicBezTo>
                        <a:cubicBezTo>
                          <a:pt x="4" y="54"/>
                          <a:pt x="4" y="54"/>
                          <a:pt x="4" y="54"/>
                        </a:cubicBezTo>
                        <a:cubicBezTo>
                          <a:pt x="4" y="74"/>
                          <a:pt x="4" y="74"/>
                          <a:pt x="4" y="74"/>
                        </a:cubicBezTo>
                        <a:cubicBezTo>
                          <a:pt x="16" y="74"/>
                          <a:pt x="16" y="74"/>
                          <a:pt x="16" y="74"/>
                        </a:cubicBezTo>
                        <a:cubicBezTo>
                          <a:pt x="17" y="74"/>
                          <a:pt x="17" y="75"/>
                          <a:pt x="18" y="76"/>
                        </a:cubicBezTo>
                        <a:cubicBezTo>
                          <a:pt x="19" y="80"/>
                          <a:pt x="20" y="84"/>
                          <a:pt x="23" y="88"/>
                        </a:cubicBezTo>
                        <a:cubicBezTo>
                          <a:pt x="23" y="89"/>
                          <a:pt x="23" y="90"/>
                          <a:pt x="22" y="91"/>
                        </a:cubicBezTo>
                        <a:cubicBezTo>
                          <a:pt x="14" y="99"/>
                          <a:pt x="14" y="99"/>
                          <a:pt x="14" y="99"/>
                        </a:cubicBezTo>
                        <a:cubicBezTo>
                          <a:pt x="28" y="113"/>
                          <a:pt x="28" y="113"/>
                          <a:pt x="28" y="113"/>
                        </a:cubicBezTo>
                        <a:cubicBezTo>
                          <a:pt x="37" y="105"/>
                          <a:pt x="37" y="105"/>
                          <a:pt x="37" y="105"/>
                        </a:cubicBezTo>
                        <a:cubicBezTo>
                          <a:pt x="37" y="104"/>
                          <a:pt x="39" y="104"/>
                          <a:pt x="39" y="105"/>
                        </a:cubicBezTo>
                        <a:cubicBezTo>
                          <a:pt x="43" y="107"/>
                          <a:pt x="47" y="109"/>
                          <a:pt x="51" y="110"/>
                        </a:cubicBezTo>
                        <a:cubicBezTo>
                          <a:pt x="52" y="110"/>
                          <a:pt x="53" y="111"/>
                          <a:pt x="53" y="112"/>
                        </a:cubicBezTo>
                        <a:cubicBezTo>
                          <a:pt x="53" y="124"/>
                          <a:pt x="53" y="124"/>
                          <a:pt x="53" y="124"/>
                        </a:cubicBezTo>
                        <a:cubicBezTo>
                          <a:pt x="73" y="124"/>
                          <a:pt x="73" y="124"/>
                          <a:pt x="73" y="124"/>
                        </a:cubicBezTo>
                        <a:cubicBezTo>
                          <a:pt x="73" y="110"/>
                          <a:pt x="73" y="110"/>
                          <a:pt x="73" y="110"/>
                        </a:cubicBezTo>
                        <a:cubicBezTo>
                          <a:pt x="78" y="110"/>
                          <a:pt x="78" y="110"/>
                          <a:pt x="78" y="110"/>
                        </a:cubicBezTo>
                        <a:cubicBezTo>
                          <a:pt x="78" y="126"/>
                          <a:pt x="78" y="126"/>
                          <a:pt x="78" y="126"/>
                        </a:cubicBezTo>
                        <a:cubicBezTo>
                          <a:pt x="78" y="127"/>
                          <a:pt x="77" y="128"/>
                          <a:pt x="76" y="12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4" name="Freeform 17">
                    <a:extLst>
                      <a:ext uri="{FF2B5EF4-FFF2-40B4-BE49-F238E27FC236}">
                        <a16:creationId xmlns:a16="http://schemas.microsoft.com/office/drawing/2014/main" id="{8F673AC2-CDE8-CFBD-F577-911E6CE64A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61800" y="2643188"/>
                    <a:ext cx="61913" cy="57150"/>
                  </a:xfrm>
                  <a:custGeom>
                    <a:avLst/>
                    <a:gdLst>
                      <a:gd name="T0" fmla="*/ 3 w 20"/>
                      <a:gd name="T1" fmla="*/ 19 h 19"/>
                      <a:gd name="T2" fmla="*/ 0 w 20"/>
                      <a:gd name="T3" fmla="*/ 19 h 19"/>
                      <a:gd name="T4" fmla="*/ 0 w 20"/>
                      <a:gd name="T5" fmla="*/ 15 h 19"/>
                      <a:gd name="T6" fmla="*/ 2 w 20"/>
                      <a:gd name="T7" fmla="*/ 15 h 19"/>
                      <a:gd name="T8" fmla="*/ 17 w 20"/>
                      <a:gd name="T9" fmla="*/ 0 h 19"/>
                      <a:gd name="T10" fmla="*/ 20 w 20"/>
                      <a:gd name="T11" fmla="*/ 3 h 19"/>
                      <a:gd name="T12" fmla="*/ 4 w 20"/>
                      <a:gd name="T13" fmla="*/ 19 h 19"/>
                      <a:gd name="T14" fmla="*/ 3 w 20"/>
                      <a:gd name="T15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0" h="19">
                        <a:moveTo>
                          <a:pt x="3" y="19"/>
                        </a:move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20" y="3"/>
                          <a:pt x="20" y="3"/>
                          <a:pt x="20" y="3"/>
                        </a:cubicBezTo>
                        <a:cubicBezTo>
                          <a:pt x="4" y="19"/>
                          <a:pt x="4" y="19"/>
                          <a:pt x="4" y="19"/>
                        </a:cubicBezTo>
                        <a:cubicBezTo>
                          <a:pt x="4" y="19"/>
                          <a:pt x="3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" name="Freeform 18">
                    <a:extLst>
                      <a:ext uri="{FF2B5EF4-FFF2-40B4-BE49-F238E27FC236}">
                        <a16:creationId xmlns:a16="http://schemas.microsoft.com/office/drawing/2014/main" id="{16E2CCF3-E803-1B97-14C4-BE404F8972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93525" y="2689225"/>
                    <a:ext cx="230188" cy="273050"/>
                  </a:xfrm>
                  <a:custGeom>
                    <a:avLst/>
                    <a:gdLst>
                      <a:gd name="T0" fmla="*/ 72 w 75"/>
                      <a:gd name="T1" fmla="*/ 90 h 90"/>
                      <a:gd name="T2" fmla="*/ 54 w 75"/>
                      <a:gd name="T3" fmla="*/ 72 h 90"/>
                      <a:gd name="T4" fmla="*/ 36 w 75"/>
                      <a:gd name="T5" fmla="*/ 72 h 90"/>
                      <a:gd name="T6" fmla="*/ 0 w 75"/>
                      <a:gd name="T7" fmla="*/ 36 h 90"/>
                      <a:gd name="T8" fmla="*/ 36 w 75"/>
                      <a:gd name="T9" fmla="*/ 0 h 90"/>
                      <a:gd name="T10" fmla="*/ 36 w 75"/>
                      <a:gd name="T11" fmla="*/ 4 h 90"/>
                      <a:gd name="T12" fmla="*/ 5 w 75"/>
                      <a:gd name="T13" fmla="*/ 36 h 90"/>
                      <a:gd name="T14" fmla="*/ 36 w 75"/>
                      <a:gd name="T15" fmla="*/ 68 h 90"/>
                      <a:gd name="T16" fmla="*/ 55 w 75"/>
                      <a:gd name="T17" fmla="*/ 68 h 90"/>
                      <a:gd name="T18" fmla="*/ 56 w 75"/>
                      <a:gd name="T19" fmla="*/ 68 h 90"/>
                      <a:gd name="T20" fmla="*/ 75 w 75"/>
                      <a:gd name="T21" fmla="*/ 87 h 90"/>
                      <a:gd name="T22" fmla="*/ 72 w 75"/>
                      <a:gd name="T23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5" h="90">
                        <a:moveTo>
                          <a:pt x="72" y="90"/>
                        </a:moveTo>
                        <a:cubicBezTo>
                          <a:pt x="54" y="72"/>
                          <a:pt x="54" y="72"/>
                          <a:pt x="54" y="72"/>
                        </a:cubicBezTo>
                        <a:cubicBezTo>
                          <a:pt x="36" y="72"/>
                          <a:pt x="36" y="72"/>
                          <a:pt x="36" y="72"/>
                        </a:cubicBezTo>
                        <a:cubicBezTo>
                          <a:pt x="16" y="72"/>
                          <a:pt x="0" y="56"/>
                          <a:pt x="0" y="36"/>
                        </a:cubicBezTo>
                        <a:cubicBezTo>
                          <a:pt x="0" y="16"/>
                          <a:pt x="16" y="0"/>
                          <a:pt x="36" y="0"/>
                        </a:cubicBezTo>
                        <a:cubicBezTo>
                          <a:pt x="36" y="4"/>
                          <a:pt x="36" y="4"/>
                          <a:pt x="36" y="4"/>
                        </a:cubicBezTo>
                        <a:cubicBezTo>
                          <a:pt x="19" y="4"/>
                          <a:pt x="5" y="19"/>
                          <a:pt x="5" y="36"/>
                        </a:cubicBezTo>
                        <a:cubicBezTo>
                          <a:pt x="5" y="54"/>
                          <a:pt x="19" y="68"/>
                          <a:pt x="36" y="68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8"/>
                          <a:pt x="56" y="68"/>
                          <a:pt x="56" y="68"/>
                        </a:cubicBezTo>
                        <a:cubicBezTo>
                          <a:pt x="75" y="87"/>
                          <a:pt x="75" y="87"/>
                          <a:pt x="75" y="87"/>
                        </a:cubicBezTo>
                        <a:lnTo>
                          <a:pt x="72" y="9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6" name="Freeform 19">
                    <a:extLst>
                      <a:ext uri="{FF2B5EF4-FFF2-40B4-BE49-F238E27FC236}">
                        <a16:creationId xmlns:a16="http://schemas.microsoft.com/office/drawing/2014/main" id="{B401982B-D5BF-797A-DF09-A23CA90949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52263" y="2706688"/>
                    <a:ext cx="212725" cy="146050"/>
                  </a:xfrm>
                  <a:custGeom>
                    <a:avLst/>
                    <a:gdLst>
                      <a:gd name="T0" fmla="*/ 20 w 70"/>
                      <a:gd name="T1" fmla="*/ 48 h 48"/>
                      <a:gd name="T2" fmla="*/ 17 w 70"/>
                      <a:gd name="T3" fmla="*/ 48 h 48"/>
                      <a:gd name="T4" fmla="*/ 0 w 70"/>
                      <a:gd name="T5" fmla="*/ 30 h 48"/>
                      <a:gd name="T6" fmla="*/ 17 w 70"/>
                      <a:gd name="T7" fmla="*/ 13 h 48"/>
                      <a:gd name="T8" fmla="*/ 41 w 70"/>
                      <a:gd name="T9" fmla="*/ 13 h 48"/>
                      <a:gd name="T10" fmla="*/ 53 w 70"/>
                      <a:gd name="T11" fmla="*/ 1 h 48"/>
                      <a:gd name="T12" fmla="*/ 54 w 70"/>
                      <a:gd name="T13" fmla="*/ 0 h 48"/>
                      <a:gd name="T14" fmla="*/ 70 w 70"/>
                      <a:gd name="T15" fmla="*/ 0 h 48"/>
                      <a:gd name="T16" fmla="*/ 70 w 70"/>
                      <a:gd name="T17" fmla="*/ 4 h 48"/>
                      <a:gd name="T18" fmla="*/ 55 w 70"/>
                      <a:gd name="T19" fmla="*/ 4 h 48"/>
                      <a:gd name="T20" fmla="*/ 43 w 70"/>
                      <a:gd name="T21" fmla="*/ 16 h 48"/>
                      <a:gd name="T22" fmla="*/ 42 w 70"/>
                      <a:gd name="T23" fmla="*/ 17 h 48"/>
                      <a:gd name="T24" fmla="*/ 17 w 70"/>
                      <a:gd name="T25" fmla="*/ 17 h 48"/>
                      <a:gd name="T26" fmla="*/ 4 w 70"/>
                      <a:gd name="T27" fmla="*/ 30 h 48"/>
                      <a:gd name="T28" fmla="*/ 17 w 70"/>
                      <a:gd name="T29" fmla="*/ 43 h 48"/>
                      <a:gd name="T30" fmla="*/ 20 w 70"/>
                      <a:gd name="T31" fmla="*/ 43 h 48"/>
                      <a:gd name="T32" fmla="*/ 20 w 70"/>
                      <a:gd name="T3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70" h="48">
                        <a:moveTo>
                          <a:pt x="20" y="48"/>
                        </a:moveTo>
                        <a:cubicBezTo>
                          <a:pt x="17" y="48"/>
                          <a:pt x="17" y="48"/>
                          <a:pt x="17" y="48"/>
                        </a:cubicBezTo>
                        <a:cubicBezTo>
                          <a:pt x="8" y="48"/>
                          <a:pt x="0" y="40"/>
                          <a:pt x="0" y="30"/>
                        </a:cubicBezTo>
                        <a:cubicBezTo>
                          <a:pt x="0" y="20"/>
                          <a:pt x="8" y="13"/>
                          <a:pt x="17" y="13"/>
                        </a:cubicBezTo>
                        <a:cubicBezTo>
                          <a:pt x="41" y="13"/>
                          <a:pt x="41" y="13"/>
                          <a:pt x="41" y="13"/>
                        </a:cubicBezTo>
                        <a:cubicBezTo>
                          <a:pt x="53" y="1"/>
                          <a:pt x="53" y="1"/>
                          <a:pt x="53" y="1"/>
                        </a:cubicBezTo>
                        <a:cubicBezTo>
                          <a:pt x="53" y="0"/>
                          <a:pt x="54" y="0"/>
                          <a:pt x="54" y="0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70" y="4"/>
                          <a:pt x="70" y="4"/>
                          <a:pt x="70" y="4"/>
                        </a:cubicBezTo>
                        <a:cubicBezTo>
                          <a:pt x="55" y="4"/>
                          <a:pt x="55" y="4"/>
                          <a:pt x="55" y="4"/>
                        </a:cubicBezTo>
                        <a:cubicBezTo>
                          <a:pt x="43" y="16"/>
                          <a:pt x="43" y="16"/>
                          <a:pt x="43" y="16"/>
                        </a:cubicBezTo>
                        <a:cubicBezTo>
                          <a:pt x="43" y="17"/>
                          <a:pt x="43" y="17"/>
                          <a:pt x="42" y="17"/>
                        </a:cubicBezTo>
                        <a:cubicBezTo>
                          <a:pt x="17" y="17"/>
                          <a:pt x="17" y="17"/>
                          <a:pt x="17" y="17"/>
                        </a:cubicBezTo>
                        <a:cubicBezTo>
                          <a:pt x="10" y="17"/>
                          <a:pt x="4" y="23"/>
                          <a:pt x="4" y="30"/>
                        </a:cubicBezTo>
                        <a:cubicBezTo>
                          <a:pt x="4" y="37"/>
                          <a:pt x="10" y="43"/>
                          <a:pt x="17" y="43"/>
                        </a:cubicBezTo>
                        <a:cubicBezTo>
                          <a:pt x="20" y="43"/>
                          <a:pt x="20" y="43"/>
                          <a:pt x="20" y="43"/>
                        </a:cubicBezTo>
                        <a:lnTo>
                          <a:pt x="20" y="48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" name="Freeform 20">
                    <a:extLst>
                      <a:ext uri="{FF2B5EF4-FFF2-40B4-BE49-F238E27FC236}">
                        <a16:creationId xmlns:a16="http://schemas.microsoft.com/office/drawing/2014/main" id="{275A26AD-D25C-6FB6-96BC-3E274231EC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71325" y="2838450"/>
                    <a:ext cx="93663" cy="60325"/>
                  </a:xfrm>
                  <a:custGeom>
                    <a:avLst/>
                    <a:gdLst>
                      <a:gd name="T0" fmla="*/ 31 w 31"/>
                      <a:gd name="T1" fmla="*/ 20 h 20"/>
                      <a:gd name="T2" fmla="*/ 18 w 31"/>
                      <a:gd name="T3" fmla="*/ 20 h 20"/>
                      <a:gd name="T4" fmla="*/ 17 w 31"/>
                      <a:gd name="T5" fmla="*/ 19 h 20"/>
                      <a:gd name="T6" fmla="*/ 2 w 31"/>
                      <a:gd name="T7" fmla="*/ 5 h 20"/>
                      <a:gd name="T8" fmla="*/ 0 w 31"/>
                      <a:gd name="T9" fmla="*/ 5 h 20"/>
                      <a:gd name="T10" fmla="*/ 0 w 31"/>
                      <a:gd name="T11" fmla="*/ 0 h 20"/>
                      <a:gd name="T12" fmla="*/ 3 w 31"/>
                      <a:gd name="T13" fmla="*/ 0 h 20"/>
                      <a:gd name="T14" fmla="*/ 4 w 31"/>
                      <a:gd name="T15" fmla="*/ 1 h 20"/>
                      <a:gd name="T16" fmla="*/ 19 w 31"/>
                      <a:gd name="T17" fmla="*/ 16 h 20"/>
                      <a:gd name="T18" fmla="*/ 31 w 31"/>
                      <a:gd name="T19" fmla="*/ 16 h 20"/>
                      <a:gd name="T20" fmla="*/ 31 w 31"/>
                      <a:gd name="T21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1" h="20">
                        <a:moveTo>
                          <a:pt x="31" y="20"/>
                        </a:moveTo>
                        <a:cubicBezTo>
                          <a:pt x="18" y="20"/>
                          <a:pt x="18" y="20"/>
                          <a:pt x="18" y="20"/>
                        </a:cubicBezTo>
                        <a:cubicBezTo>
                          <a:pt x="18" y="20"/>
                          <a:pt x="17" y="20"/>
                          <a:pt x="17" y="19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4" y="0"/>
                          <a:pt x="4" y="1"/>
                          <a:pt x="4" y="1"/>
                        </a:cubicBezTo>
                        <a:cubicBezTo>
                          <a:pt x="19" y="16"/>
                          <a:pt x="19" y="16"/>
                          <a:pt x="19" y="16"/>
                        </a:cubicBezTo>
                        <a:cubicBezTo>
                          <a:pt x="31" y="16"/>
                          <a:pt x="31" y="16"/>
                          <a:pt x="31" y="16"/>
                        </a:cubicBezTo>
                        <a:lnTo>
                          <a:pt x="31" y="2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" name="Freeform 21">
                    <a:extLst>
                      <a:ext uri="{FF2B5EF4-FFF2-40B4-BE49-F238E27FC236}">
                        <a16:creationId xmlns:a16="http://schemas.microsoft.com/office/drawing/2014/main" id="{8BF12886-3EF7-FFD9-680A-F93C05CE31A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901488" y="2593975"/>
                    <a:ext cx="69850" cy="69850"/>
                  </a:xfrm>
                  <a:custGeom>
                    <a:avLst/>
                    <a:gdLst>
                      <a:gd name="T0" fmla="*/ 11 w 23"/>
                      <a:gd name="T1" fmla="*/ 23 h 23"/>
                      <a:gd name="T2" fmla="*/ 0 w 23"/>
                      <a:gd name="T3" fmla="*/ 12 h 23"/>
                      <a:gd name="T4" fmla="*/ 11 w 23"/>
                      <a:gd name="T5" fmla="*/ 0 h 23"/>
                      <a:gd name="T6" fmla="*/ 23 w 23"/>
                      <a:gd name="T7" fmla="*/ 12 h 23"/>
                      <a:gd name="T8" fmla="*/ 11 w 23"/>
                      <a:gd name="T9" fmla="*/ 23 h 23"/>
                      <a:gd name="T10" fmla="*/ 11 w 23"/>
                      <a:gd name="T11" fmla="*/ 4 h 23"/>
                      <a:gd name="T12" fmla="*/ 4 w 23"/>
                      <a:gd name="T13" fmla="*/ 12 h 23"/>
                      <a:gd name="T14" fmla="*/ 11 w 23"/>
                      <a:gd name="T15" fmla="*/ 19 h 23"/>
                      <a:gd name="T16" fmla="*/ 19 w 23"/>
                      <a:gd name="T17" fmla="*/ 12 h 23"/>
                      <a:gd name="T18" fmla="*/ 11 w 23"/>
                      <a:gd name="T19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" h="23">
                        <a:moveTo>
                          <a:pt x="11" y="23"/>
                        </a:moveTo>
                        <a:cubicBezTo>
                          <a:pt x="5" y="23"/>
                          <a:pt x="0" y="18"/>
                          <a:pt x="0" y="12"/>
                        </a:cubicBezTo>
                        <a:cubicBezTo>
                          <a:pt x="0" y="5"/>
                          <a:pt x="5" y="0"/>
                          <a:pt x="11" y="0"/>
                        </a:cubicBezTo>
                        <a:cubicBezTo>
                          <a:pt x="18" y="0"/>
                          <a:pt x="23" y="5"/>
                          <a:pt x="23" y="12"/>
                        </a:cubicBezTo>
                        <a:cubicBezTo>
                          <a:pt x="23" y="18"/>
                          <a:pt x="18" y="23"/>
                          <a:pt x="11" y="23"/>
                        </a:cubicBezTo>
                        <a:close/>
                        <a:moveTo>
                          <a:pt x="11" y="4"/>
                        </a:moveTo>
                        <a:cubicBezTo>
                          <a:pt x="8" y="4"/>
                          <a:pt x="4" y="8"/>
                          <a:pt x="4" y="12"/>
                        </a:cubicBezTo>
                        <a:cubicBezTo>
                          <a:pt x="4" y="16"/>
                          <a:pt x="8" y="19"/>
                          <a:pt x="11" y="19"/>
                        </a:cubicBezTo>
                        <a:cubicBezTo>
                          <a:pt x="15" y="19"/>
                          <a:pt x="19" y="16"/>
                          <a:pt x="19" y="12"/>
                        </a:cubicBezTo>
                        <a:cubicBezTo>
                          <a:pt x="19" y="8"/>
                          <a:pt x="15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" name="Freeform 22">
                    <a:extLst>
                      <a:ext uri="{FF2B5EF4-FFF2-40B4-BE49-F238E27FC236}">
                        <a16:creationId xmlns:a16="http://schemas.microsoft.com/office/drawing/2014/main" id="{E7324F87-B881-2944-8285-24FAD1FD055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960225" y="2679700"/>
                    <a:ext cx="66675" cy="69850"/>
                  </a:xfrm>
                  <a:custGeom>
                    <a:avLst/>
                    <a:gdLst>
                      <a:gd name="T0" fmla="*/ 11 w 22"/>
                      <a:gd name="T1" fmla="*/ 23 h 23"/>
                      <a:gd name="T2" fmla="*/ 0 w 22"/>
                      <a:gd name="T3" fmla="*/ 11 h 23"/>
                      <a:gd name="T4" fmla="*/ 11 w 22"/>
                      <a:gd name="T5" fmla="*/ 0 h 23"/>
                      <a:gd name="T6" fmla="*/ 22 w 22"/>
                      <a:gd name="T7" fmla="*/ 11 h 23"/>
                      <a:gd name="T8" fmla="*/ 11 w 22"/>
                      <a:gd name="T9" fmla="*/ 23 h 23"/>
                      <a:gd name="T10" fmla="*/ 11 w 22"/>
                      <a:gd name="T11" fmla="*/ 4 h 23"/>
                      <a:gd name="T12" fmla="*/ 4 w 22"/>
                      <a:gd name="T13" fmla="*/ 11 h 23"/>
                      <a:gd name="T14" fmla="*/ 11 w 22"/>
                      <a:gd name="T15" fmla="*/ 18 h 23"/>
                      <a:gd name="T16" fmla="*/ 18 w 22"/>
                      <a:gd name="T17" fmla="*/ 11 h 23"/>
                      <a:gd name="T18" fmla="*/ 11 w 22"/>
                      <a:gd name="T19" fmla="*/ 4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" h="23">
                        <a:moveTo>
                          <a:pt x="11" y="23"/>
                        </a:moveTo>
                        <a:cubicBezTo>
                          <a:pt x="5" y="23"/>
                          <a:pt x="0" y="18"/>
                          <a:pt x="0" y="11"/>
                        </a:cubicBezTo>
                        <a:cubicBezTo>
                          <a:pt x="0" y="5"/>
                          <a:pt x="5" y="0"/>
                          <a:pt x="11" y="0"/>
                        </a:cubicBezTo>
                        <a:cubicBezTo>
                          <a:pt x="17" y="0"/>
                          <a:pt x="22" y="5"/>
                          <a:pt x="22" y="11"/>
                        </a:cubicBezTo>
                        <a:cubicBezTo>
                          <a:pt x="22" y="18"/>
                          <a:pt x="17" y="23"/>
                          <a:pt x="11" y="23"/>
                        </a:cubicBezTo>
                        <a:close/>
                        <a:moveTo>
                          <a:pt x="11" y="4"/>
                        </a:moveTo>
                        <a:cubicBezTo>
                          <a:pt x="7" y="4"/>
                          <a:pt x="4" y="7"/>
                          <a:pt x="4" y="11"/>
                        </a:cubicBezTo>
                        <a:cubicBezTo>
                          <a:pt x="4" y="15"/>
                          <a:pt x="7" y="18"/>
                          <a:pt x="11" y="18"/>
                        </a:cubicBezTo>
                        <a:cubicBezTo>
                          <a:pt x="15" y="18"/>
                          <a:pt x="18" y="15"/>
                          <a:pt x="18" y="11"/>
                        </a:cubicBezTo>
                        <a:cubicBezTo>
                          <a:pt x="18" y="7"/>
                          <a:pt x="15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0" name="Freeform 23">
                    <a:extLst>
                      <a:ext uri="{FF2B5EF4-FFF2-40B4-BE49-F238E27FC236}">
                        <a16:creationId xmlns:a16="http://schemas.microsoft.com/office/drawing/2014/main" id="{8C03DA20-2981-E544-1413-13861B1B13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960225" y="2765425"/>
                    <a:ext cx="66675" cy="66675"/>
                  </a:xfrm>
                  <a:custGeom>
                    <a:avLst/>
                    <a:gdLst>
                      <a:gd name="T0" fmla="*/ 11 w 22"/>
                      <a:gd name="T1" fmla="*/ 22 h 22"/>
                      <a:gd name="T2" fmla="*/ 0 w 22"/>
                      <a:gd name="T3" fmla="*/ 11 h 22"/>
                      <a:gd name="T4" fmla="*/ 11 w 22"/>
                      <a:gd name="T5" fmla="*/ 0 h 22"/>
                      <a:gd name="T6" fmla="*/ 22 w 22"/>
                      <a:gd name="T7" fmla="*/ 11 h 22"/>
                      <a:gd name="T8" fmla="*/ 11 w 22"/>
                      <a:gd name="T9" fmla="*/ 22 h 22"/>
                      <a:gd name="T10" fmla="*/ 11 w 22"/>
                      <a:gd name="T11" fmla="*/ 4 h 22"/>
                      <a:gd name="T12" fmla="*/ 4 w 22"/>
                      <a:gd name="T13" fmla="*/ 11 h 22"/>
                      <a:gd name="T14" fmla="*/ 11 w 22"/>
                      <a:gd name="T15" fmla="*/ 18 h 22"/>
                      <a:gd name="T16" fmla="*/ 18 w 22"/>
                      <a:gd name="T17" fmla="*/ 11 h 22"/>
                      <a:gd name="T18" fmla="*/ 11 w 22"/>
                      <a:gd name="T19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" h="22">
                        <a:moveTo>
                          <a:pt x="11" y="22"/>
                        </a:moveTo>
                        <a:cubicBezTo>
                          <a:pt x="5" y="22"/>
                          <a:pt x="0" y="17"/>
                          <a:pt x="0" y="11"/>
                        </a:cubicBezTo>
                        <a:cubicBezTo>
                          <a:pt x="0" y="5"/>
                          <a:pt x="5" y="0"/>
                          <a:pt x="11" y="0"/>
                        </a:cubicBezTo>
                        <a:cubicBezTo>
                          <a:pt x="17" y="0"/>
                          <a:pt x="22" y="5"/>
                          <a:pt x="22" y="11"/>
                        </a:cubicBezTo>
                        <a:cubicBezTo>
                          <a:pt x="22" y="17"/>
                          <a:pt x="17" y="22"/>
                          <a:pt x="11" y="22"/>
                        </a:cubicBezTo>
                        <a:close/>
                        <a:moveTo>
                          <a:pt x="11" y="4"/>
                        </a:moveTo>
                        <a:cubicBezTo>
                          <a:pt x="7" y="4"/>
                          <a:pt x="4" y="7"/>
                          <a:pt x="4" y="11"/>
                        </a:cubicBezTo>
                        <a:cubicBezTo>
                          <a:pt x="4" y="15"/>
                          <a:pt x="7" y="18"/>
                          <a:pt x="11" y="18"/>
                        </a:cubicBezTo>
                        <a:cubicBezTo>
                          <a:pt x="15" y="18"/>
                          <a:pt x="18" y="15"/>
                          <a:pt x="18" y="11"/>
                        </a:cubicBezTo>
                        <a:cubicBezTo>
                          <a:pt x="18" y="7"/>
                          <a:pt x="15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1" name="Freeform 24">
                    <a:extLst>
                      <a:ext uri="{FF2B5EF4-FFF2-40B4-BE49-F238E27FC236}">
                        <a16:creationId xmlns:a16="http://schemas.microsoft.com/office/drawing/2014/main" id="{49DC556E-747F-7995-9112-2E734523426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960225" y="2859088"/>
                    <a:ext cx="66675" cy="66675"/>
                  </a:xfrm>
                  <a:custGeom>
                    <a:avLst/>
                    <a:gdLst>
                      <a:gd name="T0" fmla="*/ 11 w 22"/>
                      <a:gd name="T1" fmla="*/ 22 h 22"/>
                      <a:gd name="T2" fmla="*/ 0 w 22"/>
                      <a:gd name="T3" fmla="*/ 11 h 22"/>
                      <a:gd name="T4" fmla="*/ 11 w 22"/>
                      <a:gd name="T5" fmla="*/ 0 h 22"/>
                      <a:gd name="T6" fmla="*/ 22 w 22"/>
                      <a:gd name="T7" fmla="*/ 11 h 22"/>
                      <a:gd name="T8" fmla="*/ 11 w 22"/>
                      <a:gd name="T9" fmla="*/ 22 h 22"/>
                      <a:gd name="T10" fmla="*/ 11 w 22"/>
                      <a:gd name="T11" fmla="*/ 4 h 22"/>
                      <a:gd name="T12" fmla="*/ 4 w 22"/>
                      <a:gd name="T13" fmla="*/ 11 h 22"/>
                      <a:gd name="T14" fmla="*/ 11 w 22"/>
                      <a:gd name="T15" fmla="*/ 18 h 22"/>
                      <a:gd name="T16" fmla="*/ 18 w 22"/>
                      <a:gd name="T17" fmla="*/ 11 h 22"/>
                      <a:gd name="T18" fmla="*/ 11 w 22"/>
                      <a:gd name="T19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" h="22">
                        <a:moveTo>
                          <a:pt x="11" y="22"/>
                        </a:moveTo>
                        <a:cubicBezTo>
                          <a:pt x="5" y="22"/>
                          <a:pt x="0" y="17"/>
                          <a:pt x="0" y="11"/>
                        </a:cubicBezTo>
                        <a:cubicBezTo>
                          <a:pt x="0" y="5"/>
                          <a:pt x="5" y="0"/>
                          <a:pt x="11" y="0"/>
                        </a:cubicBezTo>
                        <a:cubicBezTo>
                          <a:pt x="17" y="0"/>
                          <a:pt x="22" y="5"/>
                          <a:pt x="22" y="11"/>
                        </a:cubicBezTo>
                        <a:cubicBezTo>
                          <a:pt x="22" y="17"/>
                          <a:pt x="17" y="22"/>
                          <a:pt x="11" y="22"/>
                        </a:cubicBezTo>
                        <a:close/>
                        <a:moveTo>
                          <a:pt x="11" y="4"/>
                        </a:moveTo>
                        <a:cubicBezTo>
                          <a:pt x="7" y="4"/>
                          <a:pt x="4" y="7"/>
                          <a:pt x="4" y="11"/>
                        </a:cubicBezTo>
                        <a:cubicBezTo>
                          <a:pt x="4" y="15"/>
                          <a:pt x="7" y="18"/>
                          <a:pt x="11" y="18"/>
                        </a:cubicBezTo>
                        <a:cubicBezTo>
                          <a:pt x="15" y="18"/>
                          <a:pt x="18" y="15"/>
                          <a:pt x="18" y="11"/>
                        </a:cubicBezTo>
                        <a:cubicBezTo>
                          <a:pt x="18" y="7"/>
                          <a:pt x="15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4" name="Freeform 25">
                    <a:extLst>
                      <a:ext uri="{FF2B5EF4-FFF2-40B4-BE49-F238E27FC236}">
                        <a16:creationId xmlns:a16="http://schemas.microsoft.com/office/drawing/2014/main" id="{BF73A703-C755-CFA5-E895-601DA5A7FAC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901488" y="2941638"/>
                    <a:ext cx="69850" cy="69850"/>
                  </a:xfrm>
                  <a:custGeom>
                    <a:avLst/>
                    <a:gdLst>
                      <a:gd name="T0" fmla="*/ 11 w 23"/>
                      <a:gd name="T1" fmla="*/ 23 h 23"/>
                      <a:gd name="T2" fmla="*/ 0 w 23"/>
                      <a:gd name="T3" fmla="*/ 12 h 23"/>
                      <a:gd name="T4" fmla="*/ 11 w 23"/>
                      <a:gd name="T5" fmla="*/ 0 h 23"/>
                      <a:gd name="T6" fmla="*/ 23 w 23"/>
                      <a:gd name="T7" fmla="*/ 12 h 23"/>
                      <a:gd name="T8" fmla="*/ 11 w 23"/>
                      <a:gd name="T9" fmla="*/ 23 h 23"/>
                      <a:gd name="T10" fmla="*/ 11 w 23"/>
                      <a:gd name="T11" fmla="*/ 5 h 23"/>
                      <a:gd name="T12" fmla="*/ 4 w 23"/>
                      <a:gd name="T13" fmla="*/ 12 h 23"/>
                      <a:gd name="T14" fmla="*/ 11 w 23"/>
                      <a:gd name="T15" fmla="*/ 19 h 23"/>
                      <a:gd name="T16" fmla="*/ 19 w 23"/>
                      <a:gd name="T17" fmla="*/ 12 h 23"/>
                      <a:gd name="T18" fmla="*/ 11 w 23"/>
                      <a:gd name="T19" fmla="*/ 5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" h="23">
                        <a:moveTo>
                          <a:pt x="11" y="23"/>
                        </a:moveTo>
                        <a:cubicBezTo>
                          <a:pt x="5" y="23"/>
                          <a:pt x="0" y="18"/>
                          <a:pt x="0" y="12"/>
                        </a:cubicBezTo>
                        <a:cubicBezTo>
                          <a:pt x="0" y="5"/>
                          <a:pt x="5" y="0"/>
                          <a:pt x="11" y="0"/>
                        </a:cubicBezTo>
                        <a:cubicBezTo>
                          <a:pt x="18" y="0"/>
                          <a:pt x="23" y="5"/>
                          <a:pt x="23" y="12"/>
                        </a:cubicBezTo>
                        <a:cubicBezTo>
                          <a:pt x="23" y="18"/>
                          <a:pt x="18" y="23"/>
                          <a:pt x="11" y="23"/>
                        </a:cubicBezTo>
                        <a:close/>
                        <a:moveTo>
                          <a:pt x="11" y="5"/>
                        </a:moveTo>
                        <a:cubicBezTo>
                          <a:pt x="8" y="5"/>
                          <a:pt x="4" y="8"/>
                          <a:pt x="4" y="12"/>
                        </a:cubicBezTo>
                        <a:cubicBezTo>
                          <a:pt x="4" y="16"/>
                          <a:pt x="8" y="19"/>
                          <a:pt x="11" y="19"/>
                        </a:cubicBezTo>
                        <a:cubicBezTo>
                          <a:pt x="15" y="19"/>
                          <a:pt x="19" y="16"/>
                          <a:pt x="19" y="12"/>
                        </a:cubicBezTo>
                        <a:cubicBezTo>
                          <a:pt x="19" y="8"/>
                          <a:pt x="15" y="5"/>
                          <a:pt x="11" y="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7FC9D3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5" name="Rectangle 26">
                    <a:extLst>
                      <a:ext uri="{FF2B5EF4-FFF2-40B4-BE49-F238E27FC236}">
                        <a16:creationId xmlns:a16="http://schemas.microsoft.com/office/drawing/2014/main" id="{1AAEF1C3-0A26-AC78-6955-EB564BA699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871325" y="2792413"/>
                    <a:ext cx="85725" cy="11113"/>
                  </a:xfrm>
                  <a:prstGeom prst="rect">
                    <a:avLst/>
                  </a:prstGeom>
                  <a:grpFill/>
                  <a:ln w="9525">
                    <a:solidFill>
                      <a:srgbClr val="7FC9D3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6" name="Rectangle 27">
                    <a:extLst>
                      <a:ext uri="{FF2B5EF4-FFF2-40B4-BE49-F238E27FC236}">
                        <a16:creationId xmlns:a16="http://schemas.microsoft.com/office/drawing/2014/main" id="{8190F107-C914-6E2A-39EB-2DBEF266A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795125" y="2792413"/>
                    <a:ext cx="17463" cy="11113"/>
                  </a:xfrm>
                  <a:prstGeom prst="rect">
                    <a:avLst/>
                  </a:prstGeom>
                  <a:grpFill/>
                  <a:ln w="9525">
                    <a:solidFill>
                      <a:srgbClr val="7FC9D3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" name="Rectangle 28">
                    <a:extLst>
                      <a:ext uri="{FF2B5EF4-FFF2-40B4-BE49-F238E27FC236}">
                        <a16:creationId xmlns:a16="http://schemas.microsoft.com/office/drawing/2014/main" id="{B295D933-7B2B-CCF2-3A9D-802D34E5F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834813" y="2792413"/>
                    <a:ext cx="17463" cy="11113"/>
                  </a:xfrm>
                  <a:prstGeom prst="rect">
                    <a:avLst/>
                  </a:prstGeom>
                  <a:grpFill/>
                  <a:ln w="9525">
                    <a:solidFill>
                      <a:srgbClr val="7FC9D3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5" name="Rectangle 29">
                    <a:extLst>
                      <a:ext uri="{FF2B5EF4-FFF2-40B4-BE49-F238E27FC236}">
                        <a16:creationId xmlns:a16="http://schemas.microsoft.com/office/drawing/2014/main" id="{149AB307-088B-F8E3-BB27-CE6056D3A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834813" y="2838450"/>
                    <a:ext cx="17463" cy="14288"/>
                  </a:xfrm>
                  <a:prstGeom prst="rect">
                    <a:avLst/>
                  </a:prstGeom>
                  <a:grpFill/>
                  <a:ln w="9525">
                    <a:solidFill>
                      <a:srgbClr val="7FC9D3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6" name="Rectangle 30">
                    <a:extLst>
                      <a:ext uri="{FF2B5EF4-FFF2-40B4-BE49-F238E27FC236}">
                        <a16:creationId xmlns:a16="http://schemas.microsoft.com/office/drawing/2014/main" id="{ABB533E7-964A-D81B-2FD8-9AACCB68C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822113" y="2689225"/>
                    <a:ext cx="20638" cy="11113"/>
                  </a:xfrm>
                  <a:prstGeom prst="rect">
                    <a:avLst/>
                  </a:prstGeom>
                  <a:grpFill/>
                  <a:ln w="9525">
                    <a:solidFill>
                      <a:srgbClr val="7FC9D3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91" name="Diamond 90">
            <a:extLst>
              <a:ext uri="{FF2B5EF4-FFF2-40B4-BE49-F238E27FC236}">
                <a16:creationId xmlns:a16="http://schemas.microsoft.com/office/drawing/2014/main" id="{4C5BB2D9-8354-4A9D-9D16-AA49B75E211C}"/>
              </a:ext>
            </a:extLst>
          </p:cNvPr>
          <p:cNvSpPr/>
          <p:nvPr/>
        </p:nvSpPr>
        <p:spPr>
          <a:xfrm>
            <a:off x="5871570" y="2367039"/>
            <a:ext cx="1463040" cy="1097280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Direct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Communication</a:t>
            </a:r>
            <a:br>
              <a:rPr lang="en-US" sz="1200" dirty="0">
                <a:solidFill>
                  <a:schemeClr val="tx1"/>
                </a:solidFill>
              </a:rPr>
            </a:b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5E2DD9-A097-EB43-2AF5-31402297CDC8}"/>
              </a:ext>
            </a:extLst>
          </p:cNvPr>
          <p:cNvGrpSpPr/>
          <p:nvPr/>
        </p:nvGrpSpPr>
        <p:grpSpPr>
          <a:xfrm>
            <a:off x="640627" y="2249298"/>
            <a:ext cx="1356387" cy="1482695"/>
            <a:chOff x="843020" y="2516471"/>
            <a:chExt cx="1003524" cy="1096973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05FE5E2-9FCE-A1E7-FC74-B70F9AFB42C3}"/>
                </a:ext>
              </a:extLst>
            </p:cNvPr>
            <p:cNvSpPr/>
            <p:nvPr/>
          </p:nvSpPr>
          <p:spPr>
            <a:xfrm>
              <a:off x="843020" y="2516471"/>
              <a:ext cx="1003524" cy="10035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CF46D7D-8897-9DF5-92DB-8E9DDB82DDB4}"/>
                </a:ext>
              </a:extLst>
            </p:cNvPr>
            <p:cNvGrpSpPr/>
            <p:nvPr/>
          </p:nvGrpSpPr>
          <p:grpSpPr>
            <a:xfrm>
              <a:off x="1050600" y="2705053"/>
              <a:ext cx="584174" cy="742950"/>
              <a:chOff x="6740194" y="2703845"/>
              <a:chExt cx="584174" cy="742950"/>
            </a:xfrm>
            <a:solidFill>
              <a:schemeClr val="bg1"/>
            </a:solidFill>
          </p:grpSpPr>
          <p:sp>
            <p:nvSpPr>
              <p:cNvPr id="93" name="Freeform 7">
                <a:extLst>
                  <a:ext uri="{FF2B5EF4-FFF2-40B4-BE49-F238E27FC236}">
                    <a16:creationId xmlns:a16="http://schemas.microsoft.com/office/drawing/2014/main" id="{559EECCA-66BF-9ABC-7104-78F668EF6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0194" y="3132239"/>
                <a:ext cx="584174" cy="314556"/>
              </a:xfrm>
              <a:custGeom>
                <a:avLst/>
                <a:gdLst>
                  <a:gd name="T0" fmla="*/ 25 w 81"/>
                  <a:gd name="T1" fmla="*/ 0 h 43"/>
                  <a:gd name="T2" fmla="*/ 56 w 81"/>
                  <a:gd name="T3" fmla="*/ 0 h 43"/>
                  <a:gd name="T4" fmla="*/ 81 w 81"/>
                  <a:gd name="T5" fmla="*/ 26 h 43"/>
                  <a:gd name="T6" fmla="*/ 81 w 81"/>
                  <a:gd name="T7" fmla="*/ 43 h 43"/>
                  <a:gd name="T8" fmla="*/ 76 w 81"/>
                  <a:gd name="T9" fmla="*/ 43 h 43"/>
                  <a:gd name="T10" fmla="*/ 76 w 81"/>
                  <a:gd name="T11" fmla="*/ 26 h 43"/>
                  <a:gd name="T12" fmla="*/ 56 w 81"/>
                  <a:gd name="T13" fmla="*/ 4 h 43"/>
                  <a:gd name="T14" fmla="*/ 25 w 81"/>
                  <a:gd name="T15" fmla="*/ 4 h 43"/>
                  <a:gd name="T16" fmla="*/ 5 w 81"/>
                  <a:gd name="T17" fmla="*/ 26 h 43"/>
                  <a:gd name="T18" fmla="*/ 5 w 81"/>
                  <a:gd name="T19" fmla="*/ 43 h 43"/>
                  <a:gd name="T20" fmla="*/ 0 w 81"/>
                  <a:gd name="T21" fmla="*/ 43 h 43"/>
                  <a:gd name="T22" fmla="*/ 0 w 81"/>
                  <a:gd name="T23" fmla="*/ 26 h 43"/>
                  <a:gd name="T24" fmla="*/ 25 w 81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43">
                    <a:moveTo>
                      <a:pt x="25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69" y="0"/>
                      <a:pt x="81" y="11"/>
                      <a:pt x="81" y="26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14"/>
                      <a:pt x="67" y="4"/>
                      <a:pt x="56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5" y="14"/>
                      <a:pt x="5" y="26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BFD1E976-BD96-0AC7-104F-F044B0591F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57029" y="2703845"/>
                <a:ext cx="353499" cy="377466"/>
              </a:xfrm>
              <a:custGeom>
                <a:avLst/>
                <a:gdLst>
                  <a:gd name="T0" fmla="*/ 24 w 49"/>
                  <a:gd name="T1" fmla="*/ 0 h 52"/>
                  <a:gd name="T2" fmla="*/ 0 w 49"/>
                  <a:gd name="T3" fmla="*/ 26 h 52"/>
                  <a:gd name="T4" fmla="*/ 24 w 49"/>
                  <a:gd name="T5" fmla="*/ 52 h 52"/>
                  <a:gd name="T6" fmla="*/ 49 w 49"/>
                  <a:gd name="T7" fmla="*/ 26 h 52"/>
                  <a:gd name="T8" fmla="*/ 24 w 49"/>
                  <a:gd name="T9" fmla="*/ 0 h 52"/>
                  <a:gd name="T10" fmla="*/ 24 w 49"/>
                  <a:gd name="T11" fmla="*/ 48 h 52"/>
                  <a:gd name="T12" fmla="*/ 4 w 49"/>
                  <a:gd name="T13" fmla="*/ 26 h 52"/>
                  <a:gd name="T14" fmla="*/ 24 w 49"/>
                  <a:gd name="T15" fmla="*/ 4 h 52"/>
                  <a:gd name="T16" fmla="*/ 45 w 49"/>
                  <a:gd name="T17" fmla="*/ 26 h 52"/>
                  <a:gd name="T18" fmla="*/ 24 w 49"/>
                  <a:gd name="T19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2">
                    <a:moveTo>
                      <a:pt x="24" y="0"/>
                    </a:moveTo>
                    <a:cubicBezTo>
                      <a:pt x="11" y="0"/>
                      <a:pt x="0" y="11"/>
                      <a:pt x="0" y="26"/>
                    </a:cubicBezTo>
                    <a:cubicBezTo>
                      <a:pt x="0" y="41"/>
                      <a:pt x="11" y="52"/>
                      <a:pt x="24" y="52"/>
                    </a:cubicBezTo>
                    <a:cubicBezTo>
                      <a:pt x="38" y="52"/>
                      <a:pt x="49" y="41"/>
                      <a:pt x="49" y="26"/>
                    </a:cubicBezTo>
                    <a:cubicBezTo>
                      <a:pt x="49" y="11"/>
                      <a:pt x="38" y="0"/>
                      <a:pt x="24" y="0"/>
                    </a:cubicBezTo>
                    <a:close/>
                    <a:moveTo>
                      <a:pt x="24" y="48"/>
                    </a:moveTo>
                    <a:cubicBezTo>
                      <a:pt x="13" y="48"/>
                      <a:pt x="4" y="38"/>
                      <a:pt x="4" y="26"/>
                    </a:cubicBezTo>
                    <a:cubicBezTo>
                      <a:pt x="4" y="14"/>
                      <a:pt x="13" y="4"/>
                      <a:pt x="24" y="4"/>
                    </a:cubicBezTo>
                    <a:cubicBezTo>
                      <a:pt x="36" y="4"/>
                      <a:pt x="45" y="14"/>
                      <a:pt x="45" y="26"/>
                    </a:cubicBezTo>
                    <a:cubicBezTo>
                      <a:pt x="45" y="38"/>
                      <a:pt x="36" y="48"/>
                      <a:pt x="2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4B4F2F0-4208-5226-4D44-ADE69E281B47}"/>
                </a:ext>
              </a:extLst>
            </p:cNvPr>
            <p:cNvSpPr txBox="1"/>
            <p:nvPr/>
          </p:nvSpPr>
          <p:spPr>
            <a:xfrm>
              <a:off x="843020" y="3429000"/>
              <a:ext cx="1003523" cy="184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27432" rIns="0" bIns="27432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Arial"/>
                  <a:ea typeface="Microsoft YaHei UI"/>
                  <a:cs typeface="Arial"/>
                </a:rPr>
                <a:t>Client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CE3C0CD-28D8-73B8-4D04-FB3DC9124965}"/>
              </a:ext>
            </a:extLst>
          </p:cNvPr>
          <p:cNvGrpSpPr/>
          <p:nvPr/>
        </p:nvGrpSpPr>
        <p:grpSpPr>
          <a:xfrm>
            <a:off x="4348025" y="2443554"/>
            <a:ext cx="1554480" cy="1288427"/>
            <a:chOff x="843020" y="2660197"/>
            <a:chExt cx="1150083" cy="953247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9639FFF-E4F9-EB2D-E334-63637B809AED}"/>
                </a:ext>
              </a:extLst>
            </p:cNvPr>
            <p:cNvGrpSpPr/>
            <p:nvPr/>
          </p:nvGrpSpPr>
          <p:grpSpPr>
            <a:xfrm>
              <a:off x="1125974" y="2660197"/>
              <a:ext cx="584174" cy="742952"/>
              <a:chOff x="6815568" y="2658989"/>
              <a:chExt cx="584174" cy="742952"/>
            </a:xfrm>
            <a:solidFill>
              <a:schemeClr val="bg1"/>
            </a:solidFill>
          </p:grpSpPr>
          <p:sp>
            <p:nvSpPr>
              <p:cNvPr id="101" name="Freeform 7">
                <a:extLst>
                  <a:ext uri="{FF2B5EF4-FFF2-40B4-BE49-F238E27FC236}">
                    <a16:creationId xmlns:a16="http://schemas.microsoft.com/office/drawing/2014/main" id="{76EA2A8C-2005-05F1-5F7A-F2C264D45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568" y="3087385"/>
                <a:ext cx="584174" cy="314556"/>
              </a:xfrm>
              <a:custGeom>
                <a:avLst/>
                <a:gdLst>
                  <a:gd name="T0" fmla="*/ 25 w 81"/>
                  <a:gd name="T1" fmla="*/ 0 h 43"/>
                  <a:gd name="T2" fmla="*/ 56 w 81"/>
                  <a:gd name="T3" fmla="*/ 0 h 43"/>
                  <a:gd name="T4" fmla="*/ 81 w 81"/>
                  <a:gd name="T5" fmla="*/ 26 h 43"/>
                  <a:gd name="T6" fmla="*/ 81 w 81"/>
                  <a:gd name="T7" fmla="*/ 43 h 43"/>
                  <a:gd name="T8" fmla="*/ 76 w 81"/>
                  <a:gd name="T9" fmla="*/ 43 h 43"/>
                  <a:gd name="T10" fmla="*/ 76 w 81"/>
                  <a:gd name="T11" fmla="*/ 26 h 43"/>
                  <a:gd name="T12" fmla="*/ 56 w 81"/>
                  <a:gd name="T13" fmla="*/ 4 h 43"/>
                  <a:gd name="T14" fmla="*/ 25 w 81"/>
                  <a:gd name="T15" fmla="*/ 4 h 43"/>
                  <a:gd name="T16" fmla="*/ 5 w 81"/>
                  <a:gd name="T17" fmla="*/ 26 h 43"/>
                  <a:gd name="T18" fmla="*/ 5 w 81"/>
                  <a:gd name="T19" fmla="*/ 43 h 43"/>
                  <a:gd name="T20" fmla="*/ 0 w 81"/>
                  <a:gd name="T21" fmla="*/ 43 h 43"/>
                  <a:gd name="T22" fmla="*/ 0 w 81"/>
                  <a:gd name="T23" fmla="*/ 26 h 43"/>
                  <a:gd name="T24" fmla="*/ 25 w 81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43">
                    <a:moveTo>
                      <a:pt x="25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69" y="0"/>
                      <a:pt x="81" y="11"/>
                      <a:pt x="81" y="26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14"/>
                      <a:pt x="67" y="4"/>
                      <a:pt x="56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5" y="14"/>
                      <a:pt x="5" y="26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0">
                <a:extLst>
                  <a:ext uri="{FF2B5EF4-FFF2-40B4-BE49-F238E27FC236}">
                    <a16:creationId xmlns:a16="http://schemas.microsoft.com/office/drawing/2014/main" id="{296B4160-F4FD-0608-41C3-C515D6F3FD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30906" y="2658989"/>
                <a:ext cx="353499" cy="377466"/>
              </a:xfrm>
              <a:custGeom>
                <a:avLst/>
                <a:gdLst>
                  <a:gd name="T0" fmla="*/ 24 w 49"/>
                  <a:gd name="T1" fmla="*/ 0 h 52"/>
                  <a:gd name="T2" fmla="*/ 0 w 49"/>
                  <a:gd name="T3" fmla="*/ 26 h 52"/>
                  <a:gd name="T4" fmla="*/ 24 w 49"/>
                  <a:gd name="T5" fmla="*/ 52 h 52"/>
                  <a:gd name="T6" fmla="*/ 49 w 49"/>
                  <a:gd name="T7" fmla="*/ 26 h 52"/>
                  <a:gd name="T8" fmla="*/ 24 w 49"/>
                  <a:gd name="T9" fmla="*/ 0 h 52"/>
                  <a:gd name="T10" fmla="*/ 24 w 49"/>
                  <a:gd name="T11" fmla="*/ 48 h 52"/>
                  <a:gd name="T12" fmla="*/ 4 w 49"/>
                  <a:gd name="T13" fmla="*/ 26 h 52"/>
                  <a:gd name="T14" fmla="*/ 24 w 49"/>
                  <a:gd name="T15" fmla="*/ 4 h 52"/>
                  <a:gd name="T16" fmla="*/ 45 w 49"/>
                  <a:gd name="T17" fmla="*/ 26 h 52"/>
                  <a:gd name="T18" fmla="*/ 24 w 49"/>
                  <a:gd name="T19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2">
                    <a:moveTo>
                      <a:pt x="24" y="0"/>
                    </a:moveTo>
                    <a:cubicBezTo>
                      <a:pt x="11" y="0"/>
                      <a:pt x="0" y="11"/>
                      <a:pt x="0" y="26"/>
                    </a:cubicBezTo>
                    <a:cubicBezTo>
                      <a:pt x="0" y="41"/>
                      <a:pt x="11" y="52"/>
                      <a:pt x="24" y="52"/>
                    </a:cubicBezTo>
                    <a:cubicBezTo>
                      <a:pt x="38" y="52"/>
                      <a:pt x="49" y="41"/>
                      <a:pt x="49" y="26"/>
                    </a:cubicBezTo>
                    <a:cubicBezTo>
                      <a:pt x="49" y="11"/>
                      <a:pt x="38" y="0"/>
                      <a:pt x="24" y="0"/>
                    </a:cubicBezTo>
                    <a:close/>
                    <a:moveTo>
                      <a:pt x="24" y="48"/>
                    </a:moveTo>
                    <a:cubicBezTo>
                      <a:pt x="13" y="48"/>
                      <a:pt x="4" y="38"/>
                      <a:pt x="4" y="26"/>
                    </a:cubicBezTo>
                    <a:cubicBezTo>
                      <a:pt x="4" y="14"/>
                      <a:pt x="13" y="4"/>
                      <a:pt x="24" y="4"/>
                    </a:cubicBezTo>
                    <a:cubicBezTo>
                      <a:pt x="36" y="4"/>
                      <a:pt x="45" y="14"/>
                      <a:pt x="45" y="26"/>
                    </a:cubicBezTo>
                    <a:cubicBezTo>
                      <a:pt x="45" y="38"/>
                      <a:pt x="36" y="48"/>
                      <a:pt x="24" y="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0" name="文本框 11">
              <a:extLst>
                <a:ext uri="{FF2B5EF4-FFF2-40B4-BE49-F238E27FC236}">
                  <a16:creationId xmlns:a16="http://schemas.microsoft.com/office/drawing/2014/main" id="{9D43DA45-4818-6EF1-A7C4-0DCA4C31CDC5}"/>
                </a:ext>
              </a:extLst>
            </p:cNvPr>
            <p:cNvSpPr txBox="1"/>
            <p:nvPr/>
          </p:nvSpPr>
          <p:spPr>
            <a:xfrm>
              <a:off x="843020" y="3429000"/>
              <a:ext cx="1150083" cy="184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27432" rIns="0" bIns="27432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al"/>
                  <a:ea typeface="Microsoft YaHei UI"/>
                  <a:cs typeface="Arial"/>
                </a:rPr>
                <a:t>Project Manager</a:t>
              </a:r>
              <a:endParaRPr lang="zh-CN" altLang="en-US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BC31047-301A-67E9-62DA-B516264A22A4}"/>
              </a:ext>
            </a:extLst>
          </p:cNvPr>
          <p:cNvCxnSpPr>
            <a:stCxn id="91" idx="3"/>
          </p:cNvCxnSpPr>
          <p:nvPr/>
        </p:nvCxnSpPr>
        <p:spPr>
          <a:xfrm>
            <a:off x="7334610" y="2915679"/>
            <a:ext cx="571947" cy="2735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2504F76-3F06-DDA2-907C-154D8E9A2A0F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6603090" y="3464319"/>
            <a:ext cx="1442268" cy="1130572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Diamond 111">
            <a:extLst>
              <a:ext uri="{FF2B5EF4-FFF2-40B4-BE49-F238E27FC236}">
                <a16:creationId xmlns:a16="http://schemas.microsoft.com/office/drawing/2014/main" id="{E6A00A14-0EA2-8367-4620-622547EED888}"/>
              </a:ext>
            </a:extLst>
          </p:cNvPr>
          <p:cNvSpPr/>
          <p:nvPr/>
        </p:nvSpPr>
        <p:spPr>
          <a:xfrm>
            <a:off x="5871570" y="4347392"/>
            <a:ext cx="1463040" cy="1097280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Assign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Tickets</a:t>
            </a: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ED50217C-97E3-51C8-D984-11F31A5F4B9E}"/>
              </a:ext>
            </a:extLst>
          </p:cNvPr>
          <p:cNvCxnSpPr>
            <a:cxnSpLocks/>
            <a:stCxn id="112" idx="0"/>
          </p:cNvCxnSpPr>
          <p:nvPr/>
        </p:nvCxnSpPr>
        <p:spPr>
          <a:xfrm flipV="1">
            <a:off x="6603090" y="3264500"/>
            <a:ext cx="1303467" cy="1082892"/>
          </a:xfrm>
          <a:prstGeom prst="straightConnector1">
            <a:avLst/>
          </a:prstGeom>
          <a:ln w="31750" cap="rnd">
            <a:solidFill>
              <a:srgbClr val="7FC9D3"/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068EA6C-DB20-769E-53F5-DA50EF0D076E}"/>
              </a:ext>
            </a:extLst>
          </p:cNvPr>
          <p:cNvCxnSpPr>
            <a:cxnSpLocks/>
            <a:stCxn id="112" idx="3"/>
          </p:cNvCxnSpPr>
          <p:nvPr/>
        </p:nvCxnSpPr>
        <p:spPr>
          <a:xfrm>
            <a:off x="7334610" y="4896032"/>
            <a:ext cx="702457" cy="0"/>
          </a:xfrm>
          <a:prstGeom prst="straightConnector1">
            <a:avLst/>
          </a:prstGeom>
          <a:ln w="31750" cap="rnd">
            <a:solidFill>
              <a:srgbClr val="7FC9D3"/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FC4A378-7F70-B6AD-0731-F0E07C555A98}"/>
              </a:ext>
            </a:extLst>
          </p:cNvPr>
          <p:cNvGrpSpPr/>
          <p:nvPr/>
        </p:nvGrpSpPr>
        <p:grpSpPr>
          <a:xfrm>
            <a:off x="8113717" y="2511033"/>
            <a:ext cx="1599731" cy="1220960"/>
            <a:chOff x="8113717" y="2407007"/>
            <a:chExt cx="1599731" cy="122096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F14AD6D-152A-75A1-BAFD-F611F4A47EFC}"/>
                </a:ext>
              </a:extLst>
            </p:cNvPr>
            <p:cNvGrpSpPr/>
            <p:nvPr/>
          </p:nvGrpSpPr>
          <p:grpSpPr>
            <a:xfrm>
              <a:off x="8113720" y="2407007"/>
              <a:ext cx="1599728" cy="914134"/>
              <a:chOff x="6570663" y="2694753"/>
              <a:chExt cx="688974" cy="393701"/>
            </a:xfrm>
            <a:solidFill>
              <a:schemeClr val="accent1"/>
            </a:solidFill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FBC04482-A0BF-E549-6DF5-D0ADFD1F1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2312" y="2936875"/>
                <a:ext cx="187325" cy="142875"/>
              </a:xfrm>
              <a:custGeom>
                <a:avLst/>
                <a:gdLst>
                  <a:gd name="T0" fmla="*/ 0 w 49"/>
                  <a:gd name="T1" fmla="*/ 0 h 37"/>
                  <a:gd name="T2" fmla="*/ 2 w 49"/>
                  <a:gd name="T3" fmla="*/ 0 h 37"/>
                  <a:gd name="T4" fmla="*/ 28 w 49"/>
                  <a:gd name="T5" fmla="*/ 0 h 37"/>
                  <a:gd name="T6" fmla="*/ 49 w 49"/>
                  <a:gd name="T7" fmla="*/ 22 h 37"/>
                  <a:gd name="T8" fmla="*/ 49 w 49"/>
                  <a:gd name="T9" fmla="*/ 37 h 37"/>
                  <a:gd name="T10" fmla="*/ 44 w 49"/>
                  <a:gd name="T11" fmla="*/ 37 h 37"/>
                  <a:gd name="T12" fmla="*/ 44 w 49"/>
                  <a:gd name="T13" fmla="*/ 22 h 37"/>
                  <a:gd name="T14" fmla="*/ 28 w 49"/>
                  <a:gd name="T15" fmla="*/ 5 h 37"/>
                  <a:gd name="T16" fmla="*/ 2 w 49"/>
                  <a:gd name="T17" fmla="*/ 5 h 37"/>
                  <a:gd name="T18" fmla="*/ 0 w 49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37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9" y="0"/>
                      <a:pt x="49" y="10"/>
                      <a:pt x="49" y="2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12"/>
                      <a:pt x="37" y="5"/>
                      <a:pt x="28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5FBE4001-B185-4238-8DCB-D46D5D948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0663" y="2936875"/>
                <a:ext cx="188913" cy="142875"/>
              </a:xfrm>
              <a:custGeom>
                <a:avLst/>
                <a:gdLst>
                  <a:gd name="T0" fmla="*/ 21 w 49"/>
                  <a:gd name="T1" fmla="*/ 0 h 37"/>
                  <a:gd name="T2" fmla="*/ 47 w 49"/>
                  <a:gd name="T3" fmla="*/ 0 h 37"/>
                  <a:gd name="T4" fmla="*/ 49 w 49"/>
                  <a:gd name="T5" fmla="*/ 0 h 37"/>
                  <a:gd name="T6" fmla="*/ 47 w 49"/>
                  <a:gd name="T7" fmla="*/ 5 h 37"/>
                  <a:gd name="T8" fmla="*/ 21 w 49"/>
                  <a:gd name="T9" fmla="*/ 5 h 37"/>
                  <a:gd name="T10" fmla="*/ 4 w 49"/>
                  <a:gd name="T11" fmla="*/ 22 h 37"/>
                  <a:gd name="T12" fmla="*/ 4 w 49"/>
                  <a:gd name="T13" fmla="*/ 37 h 37"/>
                  <a:gd name="T14" fmla="*/ 0 w 49"/>
                  <a:gd name="T15" fmla="*/ 37 h 37"/>
                  <a:gd name="T16" fmla="*/ 0 w 49"/>
                  <a:gd name="T17" fmla="*/ 22 h 37"/>
                  <a:gd name="T18" fmla="*/ 21 w 49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37">
                    <a:moveTo>
                      <a:pt x="21" y="0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48" y="2"/>
                      <a:pt x="48" y="3"/>
                      <a:pt x="47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1" y="5"/>
                      <a:pt x="4" y="13"/>
                      <a:pt x="4" y="22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7225A17C-82EE-CE73-D65C-26DC512F9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813" y="2921766"/>
                <a:ext cx="309563" cy="166688"/>
              </a:xfrm>
              <a:custGeom>
                <a:avLst/>
                <a:gdLst>
                  <a:gd name="T0" fmla="*/ 25 w 81"/>
                  <a:gd name="T1" fmla="*/ 0 h 43"/>
                  <a:gd name="T2" fmla="*/ 56 w 81"/>
                  <a:gd name="T3" fmla="*/ 0 h 43"/>
                  <a:gd name="T4" fmla="*/ 81 w 81"/>
                  <a:gd name="T5" fmla="*/ 26 h 43"/>
                  <a:gd name="T6" fmla="*/ 81 w 81"/>
                  <a:gd name="T7" fmla="*/ 43 h 43"/>
                  <a:gd name="T8" fmla="*/ 76 w 81"/>
                  <a:gd name="T9" fmla="*/ 43 h 43"/>
                  <a:gd name="T10" fmla="*/ 76 w 81"/>
                  <a:gd name="T11" fmla="*/ 26 h 43"/>
                  <a:gd name="T12" fmla="*/ 56 w 81"/>
                  <a:gd name="T13" fmla="*/ 4 h 43"/>
                  <a:gd name="T14" fmla="*/ 25 w 81"/>
                  <a:gd name="T15" fmla="*/ 4 h 43"/>
                  <a:gd name="T16" fmla="*/ 5 w 81"/>
                  <a:gd name="T17" fmla="*/ 26 h 43"/>
                  <a:gd name="T18" fmla="*/ 5 w 81"/>
                  <a:gd name="T19" fmla="*/ 43 h 43"/>
                  <a:gd name="T20" fmla="*/ 0 w 81"/>
                  <a:gd name="T21" fmla="*/ 43 h 43"/>
                  <a:gd name="T22" fmla="*/ 0 w 81"/>
                  <a:gd name="T23" fmla="*/ 26 h 43"/>
                  <a:gd name="T24" fmla="*/ 25 w 81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43">
                    <a:moveTo>
                      <a:pt x="25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69" y="0"/>
                      <a:pt x="81" y="11"/>
                      <a:pt x="81" y="26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14"/>
                      <a:pt x="67" y="4"/>
                      <a:pt x="56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5" y="14"/>
                      <a:pt x="5" y="26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01E5D583-6905-78C6-28F4-D4F5D1B1CA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0088" y="2746375"/>
                <a:ext cx="160338" cy="174625"/>
              </a:xfrm>
              <a:custGeom>
                <a:avLst/>
                <a:gdLst>
                  <a:gd name="T0" fmla="*/ 21 w 42"/>
                  <a:gd name="T1" fmla="*/ 0 h 45"/>
                  <a:gd name="T2" fmla="*/ 0 w 42"/>
                  <a:gd name="T3" fmla="*/ 22 h 45"/>
                  <a:gd name="T4" fmla="*/ 21 w 42"/>
                  <a:gd name="T5" fmla="*/ 45 h 45"/>
                  <a:gd name="T6" fmla="*/ 42 w 42"/>
                  <a:gd name="T7" fmla="*/ 22 h 45"/>
                  <a:gd name="T8" fmla="*/ 21 w 42"/>
                  <a:gd name="T9" fmla="*/ 0 h 45"/>
                  <a:gd name="T10" fmla="*/ 21 w 42"/>
                  <a:gd name="T11" fmla="*/ 40 h 45"/>
                  <a:gd name="T12" fmla="*/ 4 w 42"/>
                  <a:gd name="T13" fmla="*/ 22 h 45"/>
                  <a:gd name="T14" fmla="*/ 21 w 42"/>
                  <a:gd name="T15" fmla="*/ 4 h 45"/>
                  <a:gd name="T16" fmla="*/ 37 w 42"/>
                  <a:gd name="T17" fmla="*/ 22 h 45"/>
                  <a:gd name="T18" fmla="*/ 21 w 42"/>
                  <a:gd name="T1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5">
                    <a:moveTo>
                      <a:pt x="21" y="0"/>
                    </a:moveTo>
                    <a:cubicBezTo>
                      <a:pt x="9" y="0"/>
                      <a:pt x="0" y="10"/>
                      <a:pt x="0" y="22"/>
                    </a:cubicBezTo>
                    <a:cubicBezTo>
                      <a:pt x="0" y="35"/>
                      <a:pt x="9" y="45"/>
                      <a:pt x="21" y="45"/>
                    </a:cubicBezTo>
                    <a:cubicBezTo>
                      <a:pt x="32" y="45"/>
                      <a:pt x="42" y="35"/>
                      <a:pt x="42" y="22"/>
                    </a:cubicBezTo>
                    <a:cubicBezTo>
                      <a:pt x="42" y="10"/>
                      <a:pt x="32" y="0"/>
                      <a:pt x="21" y="0"/>
                    </a:cubicBezTo>
                    <a:close/>
                    <a:moveTo>
                      <a:pt x="21" y="40"/>
                    </a:moveTo>
                    <a:cubicBezTo>
                      <a:pt x="12" y="40"/>
                      <a:pt x="4" y="32"/>
                      <a:pt x="4" y="22"/>
                    </a:cubicBezTo>
                    <a:cubicBezTo>
                      <a:pt x="4" y="12"/>
                      <a:pt x="11" y="4"/>
                      <a:pt x="21" y="4"/>
                    </a:cubicBezTo>
                    <a:cubicBezTo>
                      <a:pt x="30" y="4"/>
                      <a:pt x="37" y="12"/>
                      <a:pt x="37" y="22"/>
                    </a:cubicBezTo>
                    <a:cubicBezTo>
                      <a:pt x="37" y="32"/>
                      <a:pt x="30" y="40"/>
                      <a:pt x="21" y="4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BB22C7B2-7771-DAEE-69A3-87875EABBB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3" y="2746375"/>
                <a:ext cx="160338" cy="174625"/>
              </a:xfrm>
              <a:custGeom>
                <a:avLst/>
                <a:gdLst>
                  <a:gd name="T0" fmla="*/ 21 w 42"/>
                  <a:gd name="T1" fmla="*/ 0 h 45"/>
                  <a:gd name="T2" fmla="*/ 0 w 42"/>
                  <a:gd name="T3" fmla="*/ 22 h 45"/>
                  <a:gd name="T4" fmla="*/ 21 w 42"/>
                  <a:gd name="T5" fmla="*/ 45 h 45"/>
                  <a:gd name="T6" fmla="*/ 42 w 42"/>
                  <a:gd name="T7" fmla="*/ 22 h 45"/>
                  <a:gd name="T8" fmla="*/ 21 w 42"/>
                  <a:gd name="T9" fmla="*/ 0 h 45"/>
                  <a:gd name="T10" fmla="*/ 21 w 42"/>
                  <a:gd name="T11" fmla="*/ 40 h 45"/>
                  <a:gd name="T12" fmla="*/ 4 w 42"/>
                  <a:gd name="T13" fmla="*/ 22 h 45"/>
                  <a:gd name="T14" fmla="*/ 21 w 42"/>
                  <a:gd name="T15" fmla="*/ 4 h 45"/>
                  <a:gd name="T16" fmla="*/ 38 w 42"/>
                  <a:gd name="T17" fmla="*/ 22 h 45"/>
                  <a:gd name="T18" fmla="*/ 21 w 42"/>
                  <a:gd name="T1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5">
                    <a:moveTo>
                      <a:pt x="21" y="0"/>
                    </a:moveTo>
                    <a:cubicBezTo>
                      <a:pt x="9" y="0"/>
                      <a:pt x="0" y="10"/>
                      <a:pt x="0" y="22"/>
                    </a:cubicBezTo>
                    <a:cubicBezTo>
                      <a:pt x="0" y="35"/>
                      <a:pt x="9" y="45"/>
                      <a:pt x="21" y="45"/>
                    </a:cubicBezTo>
                    <a:cubicBezTo>
                      <a:pt x="33" y="45"/>
                      <a:pt x="42" y="35"/>
                      <a:pt x="42" y="22"/>
                    </a:cubicBezTo>
                    <a:cubicBezTo>
                      <a:pt x="42" y="10"/>
                      <a:pt x="33" y="0"/>
                      <a:pt x="21" y="0"/>
                    </a:cubicBezTo>
                    <a:close/>
                    <a:moveTo>
                      <a:pt x="21" y="40"/>
                    </a:moveTo>
                    <a:cubicBezTo>
                      <a:pt x="11" y="40"/>
                      <a:pt x="4" y="32"/>
                      <a:pt x="4" y="22"/>
                    </a:cubicBezTo>
                    <a:cubicBezTo>
                      <a:pt x="4" y="12"/>
                      <a:pt x="12" y="4"/>
                      <a:pt x="21" y="4"/>
                    </a:cubicBezTo>
                    <a:cubicBezTo>
                      <a:pt x="30" y="4"/>
                      <a:pt x="38" y="12"/>
                      <a:pt x="38" y="22"/>
                    </a:cubicBezTo>
                    <a:cubicBezTo>
                      <a:pt x="38" y="32"/>
                      <a:pt x="30" y="40"/>
                      <a:pt x="21" y="4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EEE19077-9AA4-078C-47E9-C81298423B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16726" y="2694753"/>
                <a:ext cx="187325" cy="200025"/>
              </a:xfrm>
              <a:custGeom>
                <a:avLst/>
                <a:gdLst>
                  <a:gd name="T0" fmla="*/ 24 w 49"/>
                  <a:gd name="T1" fmla="*/ 0 h 52"/>
                  <a:gd name="T2" fmla="*/ 0 w 49"/>
                  <a:gd name="T3" fmla="*/ 26 h 52"/>
                  <a:gd name="T4" fmla="*/ 24 w 49"/>
                  <a:gd name="T5" fmla="*/ 52 h 52"/>
                  <a:gd name="T6" fmla="*/ 49 w 49"/>
                  <a:gd name="T7" fmla="*/ 26 h 52"/>
                  <a:gd name="T8" fmla="*/ 24 w 49"/>
                  <a:gd name="T9" fmla="*/ 0 h 52"/>
                  <a:gd name="T10" fmla="*/ 24 w 49"/>
                  <a:gd name="T11" fmla="*/ 48 h 52"/>
                  <a:gd name="T12" fmla="*/ 4 w 49"/>
                  <a:gd name="T13" fmla="*/ 26 h 52"/>
                  <a:gd name="T14" fmla="*/ 24 w 49"/>
                  <a:gd name="T15" fmla="*/ 4 h 52"/>
                  <a:gd name="T16" fmla="*/ 45 w 49"/>
                  <a:gd name="T17" fmla="*/ 26 h 52"/>
                  <a:gd name="T18" fmla="*/ 24 w 49"/>
                  <a:gd name="T19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2">
                    <a:moveTo>
                      <a:pt x="24" y="0"/>
                    </a:moveTo>
                    <a:cubicBezTo>
                      <a:pt x="11" y="0"/>
                      <a:pt x="0" y="11"/>
                      <a:pt x="0" y="26"/>
                    </a:cubicBezTo>
                    <a:cubicBezTo>
                      <a:pt x="0" y="41"/>
                      <a:pt x="11" y="52"/>
                      <a:pt x="24" y="52"/>
                    </a:cubicBezTo>
                    <a:cubicBezTo>
                      <a:pt x="38" y="52"/>
                      <a:pt x="49" y="41"/>
                      <a:pt x="49" y="26"/>
                    </a:cubicBezTo>
                    <a:cubicBezTo>
                      <a:pt x="49" y="11"/>
                      <a:pt x="38" y="0"/>
                      <a:pt x="24" y="0"/>
                    </a:cubicBezTo>
                    <a:close/>
                    <a:moveTo>
                      <a:pt x="24" y="48"/>
                    </a:moveTo>
                    <a:cubicBezTo>
                      <a:pt x="13" y="48"/>
                      <a:pt x="4" y="38"/>
                      <a:pt x="4" y="26"/>
                    </a:cubicBezTo>
                    <a:cubicBezTo>
                      <a:pt x="4" y="14"/>
                      <a:pt x="13" y="4"/>
                      <a:pt x="24" y="4"/>
                    </a:cubicBezTo>
                    <a:cubicBezTo>
                      <a:pt x="36" y="4"/>
                      <a:pt x="45" y="14"/>
                      <a:pt x="45" y="26"/>
                    </a:cubicBezTo>
                    <a:cubicBezTo>
                      <a:pt x="45" y="38"/>
                      <a:pt x="36" y="48"/>
                      <a:pt x="24" y="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5" name="文本框 11">
              <a:extLst>
                <a:ext uri="{FF2B5EF4-FFF2-40B4-BE49-F238E27FC236}">
                  <a16:creationId xmlns:a16="http://schemas.microsoft.com/office/drawing/2014/main" id="{6B09AC6D-8EC2-9AC1-CE28-01F67D0D1CDC}"/>
                </a:ext>
              </a:extLst>
            </p:cNvPr>
            <p:cNvSpPr txBox="1"/>
            <p:nvPr/>
          </p:nvSpPr>
          <p:spPr>
            <a:xfrm>
              <a:off x="8113717" y="3378668"/>
              <a:ext cx="1599730" cy="2492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27432" rIns="0" bIns="27432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al"/>
                  <a:ea typeface="Microsoft YaHei UI"/>
                  <a:cs typeface="Arial"/>
                </a:rPr>
                <a:t>Tech Team</a:t>
              </a:r>
              <a:endParaRPr lang="zh-CN" altLang="en-US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9" name="矩形: 圆角 55">
            <a:extLst>
              <a:ext uri="{FF2B5EF4-FFF2-40B4-BE49-F238E27FC236}">
                <a16:creationId xmlns:a16="http://schemas.microsoft.com/office/drawing/2014/main" id="{986DB201-8D7D-7978-E190-3D07AD3C7433}"/>
              </a:ext>
            </a:extLst>
          </p:cNvPr>
          <p:cNvSpPr/>
          <p:nvPr/>
        </p:nvSpPr>
        <p:spPr>
          <a:xfrm>
            <a:off x="9978336" y="2249298"/>
            <a:ext cx="1828800" cy="1482683"/>
          </a:xfrm>
          <a:prstGeom prst="roundRect">
            <a:avLst>
              <a:gd name="adj" fmla="val 7808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9728" rIns="45720" bIns="91440" rtlCol="0" anchor="t"/>
          <a:lstStyle/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Problem shooting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Network fine-tuning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Various on-demand user tool design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……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30" name="矩形: 圆角 56">
            <a:extLst>
              <a:ext uri="{FF2B5EF4-FFF2-40B4-BE49-F238E27FC236}">
                <a16:creationId xmlns:a16="http://schemas.microsoft.com/office/drawing/2014/main" id="{28F3D84C-49D6-088D-4F97-DB43FCE03311}"/>
              </a:ext>
            </a:extLst>
          </p:cNvPr>
          <p:cNvSpPr/>
          <p:nvPr/>
        </p:nvSpPr>
        <p:spPr>
          <a:xfrm>
            <a:off x="9978336" y="4339548"/>
            <a:ext cx="1828800" cy="1435608"/>
          </a:xfrm>
          <a:prstGeom prst="roundRect">
            <a:avLst>
              <a:gd name="adj" fmla="val 7511"/>
            </a:avLst>
          </a:prstGeom>
          <a:noFill/>
          <a:ln w="19050">
            <a:solidFill>
              <a:srgbClr val="7FC9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9728" rIns="45720" bIns="91440" rtlCol="0" anchor="t"/>
          <a:lstStyle/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OSFP cleansing / replacement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Cable reconnection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Specific device cooling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……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31" name="矩形: 圆角 71">
            <a:extLst>
              <a:ext uri="{FF2B5EF4-FFF2-40B4-BE49-F238E27FC236}">
                <a16:creationId xmlns:a16="http://schemas.microsoft.com/office/drawing/2014/main" id="{98AC1ED7-41B9-CA58-64C7-3E24EC804EDF}"/>
              </a:ext>
            </a:extLst>
          </p:cNvPr>
          <p:cNvSpPr/>
          <p:nvPr/>
        </p:nvSpPr>
        <p:spPr>
          <a:xfrm>
            <a:off x="2317844" y="4339549"/>
            <a:ext cx="1828800" cy="1438214"/>
          </a:xfrm>
          <a:prstGeom prst="roundRect">
            <a:avLst>
              <a:gd name="adj" fmla="val 6420"/>
            </a:avLst>
          </a:prstGeom>
          <a:noFill/>
          <a:ln w="19050">
            <a:solidFill>
              <a:srgbClr val="7FC9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09728" rIns="45720" bIns="91440" rtlCol="0" anchor="t"/>
          <a:lstStyle/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Frequent network flapping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IB network disconnection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Overheating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Power-off for devices</a:t>
            </a:r>
          </a:p>
          <a:p>
            <a:pPr marL="171450" indent="-171450">
              <a:spcBef>
                <a:spcPts val="600"/>
              </a:spcBef>
              <a:buSzPct val="110000"/>
              <a:buFont typeface="Wingdings" panose="05000000000000000000" pitchFamily="2" charset="2"/>
              <a:buChar char=""/>
            </a:pPr>
            <a:r>
              <a:rPr lang="en-US" altLang="zh-CN" sz="1000" dirty="0">
                <a:solidFill>
                  <a:schemeClr val="tx1"/>
                </a:solidFill>
              </a:rPr>
              <a:t>……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38" name="文本框 11">
            <a:extLst>
              <a:ext uri="{FF2B5EF4-FFF2-40B4-BE49-F238E27FC236}">
                <a16:creationId xmlns:a16="http://schemas.microsoft.com/office/drawing/2014/main" id="{5FE34FBF-8A11-701A-EF7D-2264D56995EA}"/>
              </a:ext>
            </a:extLst>
          </p:cNvPr>
          <p:cNvSpPr txBox="1"/>
          <p:nvPr/>
        </p:nvSpPr>
        <p:spPr>
          <a:xfrm>
            <a:off x="457736" y="4339548"/>
            <a:ext cx="1704174" cy="1438214"/>
          </a:xfrm>
          <a:prstGeom prst="rect">
            <a:avLst/>
          </a:prstGeom>
          <a:solidFill>
            <a:srgbClr val="E1F1F3"/>
          </a:solidFill>
        </p:spPr>
        <p:txBody>
          <a:bodyPr wrap="square" lIns="137160" tIns="91440" rIns="137160" bIns="13716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ea typeface="Microsoft YaHei UI"/>
                <a:cs typeface="Arial"/>
              </a:rPr>
              <a:t>Our top service quality with an </a:t>
            </a:r>
            <a:r>
              <a:rPr lang="en-US" altLang="zh-CN" sz="1400" b="1" dirty="0">
                <a:solidFill>
                  <a:srgbClr val="45B0BF"/>
                </a:solidFill>
                <a:ea typeface="Microsoft YaHei UI"/>
                <a:cs typeface="Arial"/>
              </a:rPr>
              <a:t>uptime </a:t>
            </a:r>
            <a:r>
              <a:rPr lang="zh-CN" altLang="en-US" sz="1400" b="1" dirty="0">
                <a:solidFill>
                  <a:srgbClr val="45B0BF"/>
                </a:solidFill>
                <a:ea typeface="Microsoft YaHei UI"/>
                <a:cs typeface="Arial"/>
              </a:rPr>
              <a:t>≥ </a:t>
            </a:r>
            <a:r>
              <a:rPr lang="en-US" altLang="zh-CN" sz="1400" b="1" dirty="0">
                <a:solidFill>
                  <a:srgbClr val="45B0BF"/>
                </a:solidFill>
                <a:ea typeface="Microsoft YaHei UI"/>
                <a:cs typeface="Arial"/>
              </a:rPr>
              <a:t>99.5% </a:t>
            </a:r>
            <a:br>
              <a:rPr lang="en-US" altLang="zh-CN" sz="1400" dirty="0">
                <a:solidFill>
                  <a:srgbClr val="45B0BF"/>
                </a:solidFill>
                <a:ea typeface="Microsoft YaHei UI"/>
                <a:cs typeface="Arial"/>
              </a:rPr>
            </a:br>
            <a:r>
              <a:rPr lang="en-US" altLang="zh-CN" sz="1400" dirty="0">
                <a:ea typeface="Microsoft YaHei UI"/>
                <a:cs typeface="Arial"/>
              </a:rPr>
              <a:t>is ensured by the solid backstage.</a:t>
            </a:r>
            <a:endParaRPr lang="zh-CN" altLang="en-US" sz="1400" dirty="0">
              <a:cs typeface="Arial" panose="020B0604020202020204" pitchFamily="34" charset="0"/>
            </a:endParaRPr>
          </a:p>
        </p:txBody>
      </p:sp>
      <p:sp>
        <p:nvSpPr>
          <p:cNvPr id="146" name="Content Placeholder 4">
            <a:extLst>
              <a:ext uri="{FF2B5EF4-FFF2-40B4-BE49-F238E27FC236}">
                <a16:creationId xmlns:a16="http://schemas.microsoft.com/office/drawing/2014/main" id="{8C0F5B70-A165-B731-444F-A4C275F5A7F7}"/>
              </a:ext>
            </a:extLst>
          </p:cNvPr>
          <p:cNvSpPr txBox="1">
            <a:spLocks/>
          </p:cNvSpPr>
          <p:nvPr/>
        </p:nvSpPr>
        <p:spPr>
          <a:xfrm>
            <a:off x="381000" y="1003861"/>
            <a:ext cx="11430000" cy="9843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37160" tIns="45720" rIns="182880" bIns="45720">
            <a:sp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85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8838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60000"/>
              <a:buFont typeface="Arial" panose="020B0604020202020204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1413" indent="-228600" algn="l" defTabSz="914400" rtl="0" eaLnBrk="1" latinLnBrk="0" hangingPunct="1">
              <a:lnSpc>
                <a:spcPct val="110000"/>
              </a:lnSpc>
              <a:spcBef>
                <a:spcPts val="300"/>
              </a:spcBef>
              <a:buSzPct val="11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assign a dedicated Project Manager together with a tech expert team to provide ongoing assistance </a:t>
            </a:r>
            <a:br>
              <a:rPr lang="en-US" dirty="0"/>
            </a:br>
            <a:r>
              <a:rPr lang="en-US" dirty="0"/>
              <a:t>to each of our clients. Besides our expertise in IB network, we provide software operation and hardware remote-hand services, ensuring responsive and undisturbed user experiences.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1C91BEB-27B3-7E23-31BD-09B0FC4CAE06}"/>
              </a:ext>
            </a:extLst>
          </p:cNvPr>
          <p:cNvGrpSpPr/>
          <p:nvPr/>
        </p:nvGrpSpPr>
        <p:grpSpPr>
          <a:xfrm>
            <a:off x="2161910" y="2456139"/>
            <a:ext cx="2217050" cy="914400"/>
            <a:chOff x="2161910" y="2456139"/>
            <a:chExt cx="2217050" cy="91440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39C036-4574-DDF7-63D0-C8FBFD23A22E}"/>
                </a:ext>
              </a:extLst>
            </p:cNvPr>
            <p:cNvSpPr txBox="1"/>
            <p:nvPr/>
          </p:nvSpPr>
          <p:spPr>
            <a:xfrm>
              <a:off x="2633352" y="2456139"/>
              <a:ext cx="9144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sz="1200" dirty="0"/>
                <a:t>Requests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5B75AFB-FA3D-EAC8-D674-713A7425AEE8}"/>
                </a:ext>
              </a:extLst>
            </p:cNvPr>
            <p:cNvCxnSpPr>
              <a:stCxn id="34" idx="2"/>
            </p:cNvCxnSpPr>
            <p:nvPr/>
          </p:nvCxnSpPr>
          <p:spPr>
            <a:xfrm flipH="1">
              <a:off x="2161910" y="2913339"/>
              <a:ext cx="471442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55E1314-7C85-96DC-3FB4-CB861120A8A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>
              <a:off x="3547752" y="2913339"/>
              <a:ext cx="831208" cy="0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63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112" grpId="0" animBg="1"/>
      <p:bldP spid="129" grpId="0" animBg="1"/>
      <p:bldP spid="130" grpId="0" animBg="1"/>
      <p:bldP spid="131" grpId="0" animBg="1"/>
      <p:bldP spid="1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179F9A3-AE32-A0B0-A40B-1D77DE119CB4}"/>
              </a:ext>
            </a:extLst>
          </p:cNvPr>
          <p:cNvSpPr txBox="1"/>
          <p:nvPr/>
        </p:nvSpPr>
        <p:spPr>
          <a:xfrm>
            <a:off x="2817797" y="4227374"/>
            <a:ext cx="3278203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Street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adress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York, NY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10000 United States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+1 212 555 1212</a:t>
            </a:r>
          </a:p>
          <a:p>
            <a:pPr>
              <a:spcBef>
                <a:spcPts val="600"/>
              </a:spcBef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placeholder@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bit-digital.com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ED65D7D-568A-D89C-37F4-D58C9F28E5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60807" y="6355715"/>
            <a:ext cx="641350" cy="501650"/>
          </a:xfrm>
        </p:spPr>
        <p:txBody>
          <a:bodyPr/>
          <a:lstStyle/>
          <a:p>
            <a:fld id="{DF53199F-44BE-4040-9A41-B33D538A73D0}" type="slidenum">
              <a:rPr lang="en-US" smtClean="0"/>
              <a:t>11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697D908-4D09-E0D7-325F-7C9E3CBC024E}"/>
              </a:ext>
            </a:extLst>
          </p:cNvPr>
          <p:cNvGrpSpPr/>
          <p:nvPr/>
        </p:nvGrpSpPr>
        <p:grpSpPr>
          <a:xfrm>
            <a:off x="1524" y="2287511"/>
            <a:ext cx="12188952" cy="1667923"/>
            <a:chOff x="-10028" y="2146287"/>
            <a:chExt cx="12188952" cy="166792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DC5A515-0E37-22C6-1A19-8B4EE937A022}"/>
                </a:ext>
              </a:extLst>
            </p:cNvPr>
            <p:cNvSpPr/>
            <p:nvPr/>
          </p:nvSpPr>
          <p:spPr>
            <a:xfrm>
              <a:off x="-10028" y="2146287"/>
              <a:ext cx="12188952" cy="16679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6EE96E6-A173-C4B5-AE8B-2CFAB6AECF5A}"/>
                </a:ext>
              </a:extLst>
            </p:cNvPr>
            <p:cNvGrpSpPr/>
            <p:nvPr/>
          </p:nvGrpSpPr>
          <p:grpSpPr>
            <a:xfrm>
              <a:off x="2806245" y="2510354"/>
              <a:ext cx="6577148" cy="939789"/>
              <a:chOff x="1979708" y="4740782"/>
              <a:chExt cx="7562484" cy="1080581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3C4AF15C-F10B-87B5-0CB6-6E544B15B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774864" y="4740782"/>
                <a:ext cx="3767328" cy="633413"/>
              </a:xfrm>
              <a:prstGeom prst="rect">
                <a:avLst/>
              </a:prstGeom>
              <a:noFill/>
            </p:spPr>
          </p:pic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B37AF01-8738-D56C-C47B-90F4F1EF1B09}"/>
                  </a:ext>
                </a:extLst>
              </p:cNvPr>
              <p:cNvGrpSpPr/>
              <p:nvPr/>
            </p:nvGrpSpPr>
            <p:grpSpPr>
              <a:xfrm>
                <a:off x="1979708" y="4779822"/>
                <a:ext cx="2839942" cy="1041541"/>
                <a:chOff x="1979708" y="4779822"/>
                <a:chExt cx="2839942" cy="1041541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9C1FD9B3-2A9A-50F9-163C-707F394C63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79708" y="4779822"/>
                  <a:ext cx="2839358" cy="555332"/>
                </a:xfrm>
                <a:prstGeom prst="rect">
                  <a:avLst/>
                </a:prstGeom>
              </p:spPr>
            </p:pic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A4AF931-E84A-2BBF-B85F-B9B556C53200}"/>
                    </a:ext>
                  </a:extLst>
                </p:cNvPr>
                <p:cNvGrpSpPr/>
                <p:nvPr/>
              </p:nvGrpSpPr>
              <p:grpSpPr>
                <a:xfrm>
                  <a:off x="1984375" y="5578475"/>
                  <a:ext cx="2835275" cy="242888"/>
                  <a:chOff x="1984375" y="5578475"/>
                  <a:chExt cx="2835275" cy="242888"/>
                </a:xfrm>
                <a:solidFill>
                  <a:schemeClr val="accent1"/>
                </a:solidFill>
              </p:grpSpPr>
              <p:sp>
                <p:nvSpPr>
                  <p:cNvPr id="34" name="Freeform 18">
                    <a:extLst>
                      <a:ext uri="{FF2B5EF4-FFF2-40B4-BE49-F238E27FC236}">
                        <a16:creationId xmlns:a16="http://schemas.microsoft.com/office/drawing/2014/main" id="{5ADFF4A0-4632-6BEA-F3E4-7768C21355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60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5 w 74"/>
                      <a:gd name="T5" fmla="*/ 24 h 135"/>
                      <a:gd name="T6" fmla="*/ 25 w 74"/>
                      <a:gd name="T7" fmla="*/ 135 h 135"/>
                      <a:gd name="T8" fmla="*/ 51 w 74"/>
                      <a:gd name="T9" fmla="*/ 135 h 135"/>
                      <a:gd name="T10" fmla="*/ 51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5" y="24"/>
                        </a:lnTo>
                        <a:lnTo>
                          <a:pt x="25" y="135"/>
                        </a:lnTo>
                        <a:lnTo>
                          <a:pt x="51" y="135"/>
                        </a:lnTo>
                        <a:lnTo>
                          <a:pt x="51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19">
                    <a:extLst>
                      <a:ext uri="{FF2B5EF4-FFF2-40B4-BE49-F238E27FC236}">
                        <a16:creationId xmlns:a16="http://schemas.microsoft.com/office/drawing/2014/main" id="{74008166-E9D8-0572-E352-EC1921BB4B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2175" y="5578475"/>
                    <a:ext cx="117475" cy="214313"/>
                  </a:xfrm>
                  <a:custGeom>
                    <a:avLst/>
                    <a:gdLst>
                      <a:gd name="T0" fmla="*/ 0 w 74"/>
                      <a:gd name="T1" fmla="*/ 0 h 135"/>
                      <a:gd name="T2" fmla="*/ 0 w 74"/>
                      <a:gd name="T3" fmla="*/ 24 h 135"/>
                      <a:gd name="T4" fmla="*/ 24 w 74"/>
                      <a:gd name="T5" fmla="*/ 24 h 135"/>
                      <a:gd name="T6" fmla="*/ 24 w 74"/>
                      <a:gd name="T7" fmla="*/ 135 h 135"/>
                      <a:gd name="T8" fmla="*/ 49 w 74"/>
                      <a:gd name="T9" fmla="*/ 135 h 135"/>
                      <a:gd name="T10" fmla="*/ 49 w 74"/>
                      <a:gd name="T11" fmla="*/ 24 h 135"/>
                      <a:gd name="T12" fmla="*/ 74 w 74"/>
                      <a:gd name="T13" fmla="*/ 24 h 135"/>
                      <a:gd name="T14" fmla="*/ 74 w 74"/>
                      <a:gd name="T15" fmla="*/ 0 h 135"/>
                      <a:gd name="T16" fmla="*/ 0 w 74"/>
                      <a:gd name="T17" fmla="*/ 0 h 1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135">
                        <a:moveTo>
                          <a:pt x="0" y="0"/>
                        </a:moveTo>
                        <a:lnTo>
                          <a:pt x="0" y="24"/>
                        </a:lnTo>
                        <a:lnTo>
                          <a:pt x="24" y="24"/>
                        </a:lnTo>
                        <a:lnTo>
                          <a:pt x="24" y="135"/>
                        </a:lnTo>
                        <a:lnTo>
                          <a:pt x="49" y="135"/>
                        </a:lnTo>
                        <a:lnTo>
                          <a:pt x="49" y="24"/>
                        </a:lnTo>
                        <a:lnTo>
                          <a:pt x="74" y="24"/>
                        </a:lnTo>
                        <a:lnTo>
                          <a:pt x="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20">
                    <a:extLst>
                      <a:ext uri="{FF2B5EF4-FFF2-40B4-BE49-F238E27FC236}">
                        <a16:creationId xmlns:a16="http://schemas.microsoft.com/office/drawing/2014/main" id="{81D03AE6-9CD7-F1F1-92E4-6E923D883A3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889375" y="5578475"/>
                    <a:ext cx="123825" cy="214313"/>
                  </a:xfrm>
                  <a:custGeom>
                    <a:avLst/>
                    <a:gdLst>
                      <a:gd name="T0" fmla="*/ 44 w 44"/>
                      <a:gd name="T1" fmla="*/ 52 h 74"/>
                      <a:gd name="T2" fmla="*/ 44 w 44"/>
                      <a:gd name="T3" fmla="*/ 49 h 74"/>
                      <a:gd name="T4" fmla="*/ 36 w 44"/>
                      <a:gd name="T5" fmla="*/ 37 h 74"/>
                      <a:gd name="T6" fmla="*/ 43 w 44"/>
                      <a:gd name="T7" fmla="*/ 23 h 74"/>
                      <a:gd name="T8" fmla="*/ 43 w 44"/>
                      <a:gd name="T9" fmla="*/ 21 h 74"/>
                      <a:gd name="T10" fmla="*/ 43 w 44"/>
                      <a:gd name="T11" fmla="*/ 16 h 74"/>
                      <a:gd name="T12" fmla="*/ 24 w 44"/>
                      <a:gd name="T13" fmla="*/ 0 h 74"/>
                      <a:gd name="T14" fmla="*/ 0 w 44"/>
                      <a:gd name="T15" fmla="*/ 0 h 74"/>
                      <a:gd name="T16" fmla="*/ 0 w 44"/>
                      <a:gd name="T17" fmla="*/ 74 h 74"/>
                      <a:gd name="T18" fmla="*/ 10 w 44"/>
                      <a:gd name="T19" fmla="*/ 74 h 74"/>
                      <a:gd name="T20" fmla="*/ 16 w 44"/>
                      <a:gd name="T21" fmla="*/ 74 h 74"/>
                      <a:gd name="T22" fmla="*/ 26 w 44"/>
                      <a:gd name="T23" fmla="*/ 74 h 74"/>
                      <a:gd name="T24" fmla="*/ 43 w 44"/>
                      <a:gd name="T25" fmla="*/ 64 h 74"/>
                      <a:gd name="T26" fmla="*/ 44 w 44"/>
                      <a:gd name="T27" fmla="*/ 52 h 74"/>
                      <a:gd name="T28" fmla="*/ 15 w 44"/>
                      <a:gd name="T29" fmla="*/ 13 h 74"/>
                      <a:gd name="T30" fmla="*/ 25 w 44"/>
                      <a:gd name="T31" fmla="*/ 13 h 74"/>
                      <a:gd name="T32" fmla="*/ 27 w 44"/>
                      <a:gd name="T33" fmla="*/ 14 h 74"/>
                      <a:gd name="T34" fmla="*/ 28 w 44"/>
                      <a:gd name="T35" fmla="*/ 18 h 74"/>
                      <a:gd name="T36" fmla="*/ 28 w 44"/>
                      <a:gd name="T37" fmla="*/ 22 h 74"/>
                      <a:gd name="T38" fmla="*/ 28 w 44"/>
                      <a:gd name="T39" fmla="*/ 24 h 74"/>
                      <a:gd name="T40" fmla="*/ 23 w 44"/>
                      <a:gd name="T41" fmla="*/ 30 h 74"/>
                      <a:gd name="T42" fmla="*/ 15 w 44"/>
                      <a:gd name="T43" fmla="*/ 30 h 74"/>
                      <a:gd name="T44" fmla="*/ 15 w 44"/>
                      <a:gd name="T45" fmla="*/ 13 h 74"/>
                      <a:gd name="T46" fmla="*/ 25 w 44"/>
                      <a:gd name="T47" fmla="*/ 61 h 74"/>
                      <a:gd name="T48" fmla="*/ 15 w 44"/>
                      <a:gd name="T49" fmla="*/ 61 h 74"/>
                      <a:gd name="T50" fmla="*/ 15 w 44"/>
                      <a:gd name="T51" fmla="*/ 43 h 74"/>
                      <a:gd name="T52" fmla="*/ 26 w 44"/>
                      <a:gd name="T53" fmla="*/ 44 h 74"/>
                      <a:gd name="T54" fmla="*/ 29 w 44"/>
                      <a:gd name="T55" fmla="*/ 47 h 74"/>
                      <a:gd name="T56" fmla="*/ 29 w 44"/>
                      <a:gd name="T57" fmla="*/ 57 h 74"/>
                      <a:gd name="T58" fmla="*/ 25 w 44"/>
                      <a:gd name="T59" fmla="*/ 6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4">
                        <a:moveTo>
                          <a:pt x="44" y="52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5"/>
                          <a:pt x="41" y="40"/>
                          <a:pt x="36" y="37"/>
                        </a:cubicBezTo>
                        <a:cubicBezTo>
                          <a:pt x="41" y="33"/>
                          <a:pt x="43" y="28"/>
                          <a:pt x="43" y="23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20"/>
                          <a:pt x="43" y="17"/>
                          <a:pt x="43" y="16"/>
                        </a:cubicBezTo>
                        <a:cubicBezTo>
                          <a:pt x="43" y="6"/>
                          <a:pt x="36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4"/>
                          <a:pt x="8" y="74"/>
                          <a:pt x="10" y="74"/>
                        </a:cubicBezTo>
                        <a:cubicBezTo>
                          <a:pt x="12" y="74"/>
                          <a:pt x="14" y="74"/>
                          <a:pt x="16" y="74"/>
                        </a:cubicBezTo>
                        <a:cubicBezTo>
                          <a:pt x="19" y="74"/>
                          <a:pt x="22" y="74"/>
                          <a:pt x="26" y="74"/>
                        </a:cubicBezTo>
                        <a:cubicBezTo>
                          <a:pt x="32" y="74"/>
                          <a:pt x="40" y="72"/>
                          <a:pt x="43" y="64"/>
                        </a:cubicBezTo>
                        <a:cubicBezTo>
                          <a:pt x="44" y="60"/>
                          <a:pt x="44" y="56"/>
                          <a:pt x="44" y="52"/>
                        </a:cubicBezTo>
                        <a:close/>
                        <a:moveTo>
                          <a:pt x="15" y="13"/>
                        </a:moveTo>
                        <a:cubicBezTo>
                          <a:pt x="15" y="13"/>
                          <a:pt x="22" y="13"/>
                          <a:pt x="25" y="13"/>
                        </a:cubicBezTo>
                        <a:cubicBezTo>
                          <a:pt x="25" y="14"/>
                          <a:pt x="26" y="14"/>
                          <a:pt x="27" y="14"/>
                        </a:cubicBezTo>
                        <a:cubicBezTo>
                          <a:pt x="28" y="15"/>
                          <a:pt x="28" y="17"/>
                          <a:pt x="28" y="18"/>
                        </a:cubicBezTo>
                        <a:cubicBezTo>
                          <a:pt x="29" y="19"/>
                          <a:pt x="29" y="20"/>
                          <a:pt x="28" y="22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9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5" y="30"/>
                        </a:cubicBezTo>
                        <a:lnTo>
                          <a:pt x="15" y="13"/>
                        </a:lnTo>
                        <a:close/>
                        <a:moveTo>
                          <a:pt x="25" y="61"/>
                        </a:moveTo>
                        <a:cubicBezTo>
                          <a:pt x="22" y="61"/>
                          <a:pt x="15" y="61"/>
                          <a:pt x="15" y="61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43"/>
                          <a:pt x="23" y="44"/>
                          <a:pt x="26" y="44"/>
                        </a:cubicBezTo>
                        <a:cubicBezTo>
                          <a:pt x="28" y="44"/>
                          <a:pt x="29" y="46"/>
                          <a:pt x="29" y="47"/>
                        </a:cubicBezTo>
                        <a:cubicBezTo>
                          <a:pt x="29" y="50"/>
                          <a:pt x="29" y="54"/>
                          <a:pt x="29" y="57"/>
                        </a:cubicBezTo>
                        <a:cubicBezTo>
                          <a:pt x="29" y="59"/>
                          <a:pt x="27" y="61"/>
                          <a:pt x="25" y="6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21">
                    <a:extLst>
                      <a:ext uri="{FF2B5EF4-FFF2-40B4-BE49-F238E27FC236}">
                        <a16:creationId xmlns:a16="http://schemas.microsoft.com/office/drawing/2014/main" id="{935617BE-7A3F-60D0-5EE9-7228C717D0D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433888" y="5578475"/>
                    <a:ext cx="123825" cy="211138"/>
                  </a:xfrm>
                  <a:custGeom>
                    <a:avLst/>
                    <a:gdLst>
                      <a:gd name="T0" fmla="*/ 44 w 44"/>
                      <a:gd name="T1" fmla="*/ 51 h 73"/>
                      <a:gd name="T2" fmla="*/ 44 w 44"/>
                      <a:gd name="T3" fmla="*/ 49 h 73"/>
                      <a:gd name="T4" fmla="*/ 36 w 44"/>
                      <a:gd name="T5" fmla="*/ 36 h 73"/>
                      <a:gd name="T6" fmla="*/ 43 w 44"/>
                      <a:gd name="T7" fmla="*/ 22 h 73"/>
                      <a:gd name="T8" fmla="*/ 43 w 44"/>
                      <a:gd name="T9" fmla="*/ 21 h 73"/>
                      <a:gd name="T10" fmla="*/ 42 w 44"/>
                      <a:gd name="T11" fmla="*/ 15 h 73"/>
                      <a:gd name="T12" fmla="*/ 24 w 44"/>
                      <a:gd name="T13" fmla="*/ 0 h 73"/>
                      <a:gd name="T14" fmla="*/ 0 w 44"/>
                      <a:gd name="T15" fmla="*/ 0 h 73"/>
                      <a:gd name="T16" fmla="*/ 0 w 44"/>
                      <a:gd name="T17" fmla="*/ 73 h 73"/>
                      <a:gd name="T18" fmla="*/ 9 w 44"/>
                      <a:gd name="T19" fmla="*/ 73 h 73"/>
                      <a:gd name="T20" fmla="*/ 16 w 44"/>
                      <a:gd name="T21" fmla="*/ 73 h 73"/>
                      <a:gd name="T22" fmla="*/ 25 w 44"/>
                      <a:gd name="T23" fmla="*/ 73 h 73"/>
                      <a:gd name="T24" fmla="*/ 43 w 44"/>
                      <a:gd name="T25" fmla="*/ 63 h 73"/>
                      <a:gd name="T26" fmla="*/ 44 w 44"/>
                      <a:gd name="T27" fmla="*/ 51 h 73"/>
                      <a:gd name="T28" fmla="*/ 14 w 44"/>
                      <a:gd name="T29" fmla="*/ 13 h 73"/>
                      <a:gd name="T30" fmla="*/ 24 w 44"/>
                      <a:gd name="T31" fmla="*/ 13 h 73"/>
                      <a:gd name="T32" fmla="*/ 27 w 44"/>
                      <a:gd name="T33" fmla="*/ 14 h 73"/>
                      <a:gd name="T34" fmla="*/ 28 w 44"/>
                      <a:gd name="T35" fmla="*/ 18 h 73"/>
                      <a:gd name="T36" fmla="*/ 28 w 44"/>
                      <a:gd name="T37" fmla="*/ 21 h 73"/>
                      <a:gd name="T38" fmla="*/ 28 w 44"/>
                      <a:gd name="T39" fmla="*/ 24 h 73"/>
                      <a:gd name="T40" fmla="*/ 23 w 44"/>
                      <a:gd name="T41" fmla="*/ 30 h 73"/>
                      <a:gd name="T42" fmla="*/ 14 w 44"/>
                      <a:gd name="T43" fmla="*/ 30 h 73"/>
                      <a:gd name="T44" fmla="*/ 14 w 44"/>
                      <a:gd name="T45" fmla="*/ 13 h 73"/>
                      <a:gd name="T46" fmla="*/ 25 w 44"/>
                      <a:gd name="T47" fmla="*/ 60 h 73"/>
                      <a:gd name="T48" fmla="*/ 14 w 44"/>
                      <a:gd name="T49" fmla="*/ 61 h 73"/>
                      <a:gd name="T50" fmla="*/ 14 w 44"/>
                      <a:gd name="T51" fmla="*/ 43 h 73"/>
                      <a:gd name="T52" fmla="*/ 26 w 44"/>
                      <a:gd name="T53" fmla="*/ 44 h 73"/>
                      <a:gd name="T54" fmla="*/ 29 w 44"/>
                      <a:gd name="T55" fmla="*/ 47 h 73"/>
                      <a:gd name="T56" fmla="*/ 29 w 44"/>
                      <a:gd name="T57" fmla="*/ 56 h 73"/>
                      <a:gd name="T58" fmla="*/ 25 w 44"/>
                      <a:gd name="T59" fmla="*/ 6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4" h="73">
                        <a:moveTo>
                          <a:pt x="44" y="51"/>
                        </a:moveTo>
                        <a:cubicBezTo>
                          <a:pt x="44" y="49"/>
                          <a:pt x="44" y="49"/>
                          <a:pt x="44" y="49"/>
                        </a:cubicBezTo>
                        <a:cubicBezTo>
                          <a:pt x="44" y="44"/>
                          <a:pt x="41" y="39"/>
                          <a:pt x="36" y="36"/>
                        </a:cubicBezTo>
                        <a:cubicBezTo>
                          <a:pt x="40" y="32"/>
                          <a:pt x="43" y="27"/>
                          <a:pt x="43" y="22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43" y="19"/>
                          <a:pt x="42" y="17"/>
                          <a:pt x="42" y="15"/>
                        </a:cubicBezTo>
                        <a:cubicBezTo>
                          <a:pt x="42" y="6"/>
                          <a:pt x="35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3"/>
                          <a:pt x="7" y="73"/>
                          <a:pt x="9" y="73"/>
                        </a:cubicBezTo>
                        <a:cubicBezTo>
                          <a:pt x="12" y="73"/>
                          <a:pt x="14" y="73"/>
                          <a:pt x="16" y="73"/>
                        </a:cubicBezTo>
                        <a:cubicBezTo>
                          <a:pt x="19" y="73"/>
                          <a:pt x="22" y="73"/>
                          <a:pt x="25" y="73"/>
                        </a:cubicBezTo>
                        <a:cubicBezTo>
                          <a:pt x="31" y="73"/>
                          <a:pt x="40" y="72"/>
                          <a:pt x="43" y="63"/>
                        </a:cubicBezTo>
                        <a:cubicBezTo>
                          <a:pt x="44" y="60"/>
                          <a:pt x="44" y="55"/>
                          <a:pt x="44" y="51"/>
                        </a:cubicBezTo>
                        <a:close/>
                        <a:moveTo>
                          <a:pt x="14" y="13"/>
                        </a:moveTo>
                        <a:cubicBezTo>
                          <a:pt x="14" y="13"/>
                          <a:pt x="21" y="13"/>
                          <a:pt x="24" y="13"/>
                        </a:cubicBezTo>
                        <a:cubicBezTo>
                          <a:pt x="25" y="13"/>
                          <a:pt x="26" y="14"/>
                          <a:pt x="27" y="14"/>
                        </a:cubicBezTo>
                        <a:cubicBezTo>
                          <a:pt x="27" y="15"/>
                          <a:pt x="28" y="16"/>
                          <a:pt x="28" y="18"/>
                        </a:cubicBezTo>
                        <a:cubicBezTo>
                          <a:pt x="28" y="19"/>
                          <a:pt x="28" y="20"/>
                          <a:pt x="28" y="21"/>
                        </a:cubicBezTo>
                        <a:cubicBezTo>
                          <a:pt x="28" y="22"/>
                          <a:pt x="28" y="23"/>
                          <a:pt x="28" y="24"/>
                        </a:cubicBezTo>
                        <a:cubicBezTo>
                          <a:pt x="28" y="28"/>
                          <a:pt x="27" y="30"/>
                          <a:pt x="23" y="30"/>
                        </a:cubicBezTo>
                        <a:cubicBezTo>
                          <a:pt x="20" y="30"/>
                          <a:pt x="15" y="30"/>
                          <a:pt x="14" y="30"/>
                        </a:cubicBezTo>
                        <a:lnTo>
                          <a:pt x="14" y="13"/>
                        </a:lnTo>
                        <a:close/>
                        <a:moveTo>
                          <a:pt x="25" y="60"/>
                        </a:moveTo>
                        <a:cubicBezTo>
                          <a:pt x="22" y="60"/>
                          <a:pt x="14" y="61"/>
                          <a:pt x="14" y="61"/>
                        </a:cubicBezTo>
                        <a:cubicBezTo>
                          <a:pt x="14" y="43"/>
                          <a:pt x="14" y="43"/>
                          <a:pt x="14" y="43"/>
                        </a:cubicBezTo>
                        <a:cubicBezTo>
                          <a:pt x="15" y="43"/>
                          <a:pt x="23" y="43"/>
                          <a:pt x="26" y="44"/>
                        </a:cubicBezTo>
                        <a:cubicBezTo>
                          <a:pt x="27" y="44"/>
                          <a:pt x="29" y="45"/>
                          <a:pt x="29" y="47"/>
                        </a:cubicBezTo>
                        <a:cubicBezTo>
                          <a:pt x="29" y="50"/>
                          <a:pt x="29" y="53"/>
                          <a:pt x="29" y="56"/>
                        </a:cubicBezTo>
                        <a:cubicBezTo>
                          <a:pt x="29" y="59"/>
                          <a:pt x="27" y="60"/>
                          <a:pt x="25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22">
                    <a:extLst>
                      <a:ext uri="{FF2B5EF4-FFF2-40B4-BE49-F238E27FC236}">
                        <a16:creationId xmlns:a16="http://schemas.microsoft.com/office/drawing/2014/main" id="{E2FA4A3C-7117-C767-350D-EBC8709E0C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84375" y="5581650"/>
                    <a:ext cx="106363" cy="204788"/>
                  </a:xfrm>
                  <a:custGeom>
                    <a:avLst/>
                    <a:gdLst>
                      <a:gd name="T0" fmla="*/ 67 w 67"/>
                      <a:gd name="T1" fmla="*/ 129 h 129"/>
                      <a:gd name="T2" fmla="*/ 53 w 67"/>
                      <a:gd name="T3" fmla="*/ 129 h 129"/>
                      <a:gd name="T4" fmla="*/ 14 w 67"/>
                      <a:gd name="T5" fmla="*/ 31 h 129"/>
                      <a:gd name="T6" fmla="*/ 14 w 67"/>
                      <a:gd name="T7" fmla="*/ 129 h 129"/>
                      <a:gd name="T8" fmla="*/ 0 w 67"/>
                      <a:gd name="T9" fmla="*/ 129 h 129"/>
                      <a:gd name="T10" fmla="*/ 0 w 67"/>
                      <a:gd name="T11" fmla="*/ 0 h 129"/>
                      <a:gd name="T12" fmla="*/ 14 w 67"/>
                      <a:gd name="T13" fmla="*/ 0 h 129"/>
                      <a:gd name="T14" fmla="*/ 55 w 67"/>
                      <a:gd name="T15" fmla="*/ 100 h 129"/>
                      <a:gd name="T16" fmla="*/ 55 w 67"/>
                      <a:gd name="T17" fmla="*/ 0 h 129"/>
                      <a:gd name="T18" fmla="*/ 67 w 67"/>
                      <a:gd name="T19" fmla="*/ 0 h 129"/>
                      <a:gd name="T20" fmla="*/ 67 w 67"/>
                      <a:gd name="T21" fmla="*/ 129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7" h="129">
                        <a:moveTo>
                          <a:pt x="67" y="129"/>
                        </a:moveTo>
                        <a:lnTo>
                          <a:pt x="53" y="129"/>
                        </a:lnTo>
                        <a:lnTo>
                          <a:pt x="14" y="31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55" y="100"/>
                        </a:lnTo>
                        <a:lnTo>
                          <a:pt x="55" y="0"/>
                        </a:lnTo>
                        <a:lnTo>
                          <a:pt x="67" y="0"/>
                        </a:lnTo>
                        <a:lnTo>
                          <a:pt x="67" y="1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9" name="Freeform 23">
                    <a:extLst>
                      <a:ext uri="{FF2B5EF4-FFF2-40B4-BE49-F238E27FC236}">
                        <a16:creationId xmlns:a16="http://schemas.microsoft.com/office/drawing/2014/main" id="{1A17A63D-7AA9-5EFA-4F01-93092D70D37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243138" y="5581650"/>
                    <a:ext cx="120650" cy="204788"/>
                  </a:xfrm>
                  <a:custGeom>
                    <a:avLst/>
                    <a:gdLst>
                      <a:gd name="T0" fmla="*/ 55 w 76"/>
                      <a:gd name="T1" fmla="*/ 97 h 129"/>
                      <a:gd name="T2" fmla="*/ 21 w 76"/>
                      <a:gd name="T3" fmla="*/ 97 h 129"/>
                      <a:gd name="T4" fmla="*/ 14 w 76"/>
                      <a:gd name="T5" fmla="*/ 129 h 129"/>
                      <a:gd name="T6" fmla="*/ 0 w 76"/>
                      <a:gd name="T7" fmla="*/ 129 h 129"/>
                      <a:gd name="T8" fmla="*/ 34 w 76"/>
                      <a:gd name="T9" fmla="*/ 0 h 129"/>
                      <a:gd name="T10" fmla="*/ 44 w 76"/>
                      <a:gd name="T11" fmla="*/ 0 h 129"/>
                      <a:gd name="T12" fmla="*/ 76 w 76"/>
                      <a:gd name="T13" fmla="*/ 129 h 129"/>
                      <a:gd name="T14" fmla="*/ 64 w 76"/>
                      <a:gd name="T15" fmla="*/ 129 h 129"/>
                      <a:gd name="T16" fmla="*/ 55 w 76"/>
                      <a:gd name="T17" fmla="*/ 97 h 129"/>
                      <a:gd name="T18" fmla="*/ 25 w 76"/>
                      <a:gd name="T19" fmla="*/ 82 h 129"/>
                      <a:gd name="T20" fmla="*/ 51 w 76"/>
                      <a:gd name="T21" fmla="*/ 82 h 129"/>
                      <a:gd name="T22" fmla="*/ 39 w 76"/>
                      <a:gd name="T23" fmla="*/ 24 h 129"/>
                      <a:gd name="T24" fmla="*/ 25 w 76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6" h="129">
                        <a:moveTo>
                          <a:pt x="55" y="97"/>
                        </a:moveTo>
                        <a:lnTo>
                          <a:pt x="21" y="97"/>
                        </a:lnTo>
                        <a:lnTo>
                          <a:pt x="14" y="129"/>
                        </a:lnTo>
                        <a:lnTo>
                          <a:pt x="0" y="129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76" y="129"/>
                        </a:lnTo>
                        <a:lnTo>
                          <a:pt x="64" y="129"/>
                        </a:lnTo>
                        <a:lnTo>
                          <a:pt x="55" y="97"/>
                        </a:lnTo>
                        <a:close/>
                        <a:moveTo>
                          <a:pt x="25" y="82"/>
                        </a:moveTo>
                        <a:lnTo>
                          <a:pt x="51" y="82"/>
                        </a:lnTo>
                        <a:lnTo>
                          <a:pt x="39" y="24"/>
                        </a:lnTo>
                        <a:lnTo>
                          <a:pt x="2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0" name="Freeform 24">
                    <a:extLst>
                      <a:ext uri="{FF2B5EF4-FFF2-40B4-BE49-F238E27FC236}">
                        <a16:creationId xmlns:a16="http://schemas.microsoft.com/office/drawing/2014/main" id="{ADA8E534-49A0-8F76-60D7-C9364FC6FF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05075" y="5581650"/>
                    <a:ext cx="103188" cy="211138"/>
                  </a:xfrm>
                  <a:custGeom>
                    <a:avLst/>
                    <a:gdLst>
                      <a:gd name="T0" fmla="*/ 0 w 37"/>
                      <a:gd name="T1" fmla="*/ 66 h 73"/>
                      <a:gd name="T2" fmla="*/ 3 w 37"/>
                      <a:gd name="T3" fmla="*/ 60 h 73"/>
                      <a:gd name="T4" fmla="*/ 10 w 37"/>
                      <a:gd name="T5" fmla="*/ 64 h 73"/>
                      <a:gd name="T6" fmla="*/ 18 w 37"/>
                      <a:gd name="T7" fmla="*/ 65 h 73"/>
                      <a:gd name="T8" fmla="*/ 27 w 37"/>
                      <a:gd name="T9" fmla="*/ 62 h 73"/>
                      <a:gd name="T10" fmla="*/ 30 w 37"/>
                      <a:gd name="T11" fmla="*/ 53 h 73"/>
                      <a:gd name="T12" fmla="*/ 27 w 37"/>
                      <a:gd name="T13" fmla="*/ 45 h 73"/>
                      <a:gd name="T14" fmla="*/ 18 w 37"/>
                      <a:gd name="T15" fmla="*/ 39 h 73"/>
                      <a:gd name="T16" fmla="*/ 6 w 37"/>
                      <a:gd name="T17" fmla="*/ 31 h 73"/>
                      <a:gd name="T18" fmla="*/ 3 w 37"/>
                      <a:gd name="T19" fmla="*/ 19 h 73"/>
                      <a:gd name="T20" fmla="*/ 7 w 37"/>
                      <a:gd name="T21" fmla="*/ 6 h 73"/>
                      <a:gd name="T22" fmla="*/ 20 w 37"/>
                      <a:gd name="T23" fmla="*/ 0 h 73"/>
                      <a:gd name="T24" fmla="*/ 28 w 37"/>
                      <a:gd name="T25" fmla="*/ 1 h 73"/>
                      <a:gd name="T26" fmla="*/ 35 w 37"/>
                      <a:gd name="T27" fmla="*/ 4 h 73"/>
                      <a:gd name="T28" fmla="*/ 33 w 37"/>
                      <a:gd name="T29" fmla="*/ 11 h 73"/>
                      <a:gd name="T30" fmla="*/ 27 w 37"/>
                      <a:gd name="T31" fmla="*/ 8 h 73"/>
                      <a:gd name="T32" fmla="*/ 20 w 37"/>
                      <a:gd name="T33" fmla="*/ 8 h 73"/>
                      <a:gd name="T34" fmla="*/ 12 w 37"/>
                      <a:gd name="T35" fmla="*/ 11 h 73"/>
                      <a:gd name="T36" fmla="*/ 9 w 37"/>
                      <a:gd name="T37" fmla="*/ 19 h 73"/>
                      <a:gd name="T38" fmla="*/ 12 w 37"/>
                      <a:gd name="T39" fmla="*/ 26 h 73"/>
                      <a:gd name="T40" fmla="*/ 21 w 37"/>
                      <a:gd name="T41" fmla="*/ 32 h 73"/>
                      <a:gd name="T42" fmla="*/ 33 w 37"/>
                      <a:gd name="T43" fmla="*/ 40 h 73"/>
                      <a:gd name="T44" fmla="*/ 37 w 37"/>
                      <a:gd name="T45" fmla="*/ 53 h 73"/>
                      <a:gd name="T46" fmla="*/ 32 w 37"/>
                      <a:gd name="T47" fmla="*/ 67 h 73"/>
                      <a:gd name="T48" fmla="*/ 18 w 37"/>
                      <a:gd name="T49" fmla="*/ 73 h 73"/>
                      <a:gd name="T50" fmla="*/ 9 w 37"/>
                      <a:gd name="T51" fmla="*/ 71 h 73"/>
                      <a:gd name="T52" fmla="*/ 0 w 37"/>
                      <a:gd name="T53" fmla="*/ 66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73">
                        <a:moveTo>
                          <a:pt x="0" y="66"/>
                        </a:moveTo>
                        <a:cubicBezTo>
                          <a:pt x="3" y="60"/>
                          <a:pt x="3" y="60"/>
                          <a:pt x="3" y="60"/>
                        </a:cubicBezTo>
                        <a:cubicBezTo>
                          <a:pt x="6" y="62"/>
                          <a:pt x="8" y="63"/>
                          <a:pt x="10" y="64"/>
                        </a:cubicBezTo>
                        <a:cubicBezTo>
                          <a:pt x="13" y="65"/>
                          <a:pt x="15" y="65"/>
                          <a:pt x="18" y="65"/>
                        </a:cubicBezTo>
                        <a:cubicBezTo>
                          <a:pt x="22" y="65"/>
                          <a:pt x="24" y="64"/>
                          <a:pt x="27" y="62"/>
                        </a:cubicBezTo>
                        <a:cubicBezTo>
                          <a:pt x="29" y="60"/>
                          <a:pt x="30" y="57"/>
                          <a:pt x="30" y="53"/>
                        </a:cubicBezTo>
                        <a:cubicBezTo>
                          <a:pt x="30" y="50"/>
                          <a:pt x="29" y="47"/>
                          <a:pt x="27" y="45"/>
                        </a:cubicBezTo>
                        <a:cubicBezTo>
                          <a:pt x="25" y="43"/>
                          <a:pt x="22" y="41"/>
                          <a:pt x="18" y="39"/>
                        </a:cubicBezTo>
                        <a:cubicBezTo>
                          <a:pt x="13" y="37"/>
                          <a:pt x="9" y="34"/>
                          <a:pt x="6" y="31"/>
                        </a:cubicBezTo>
                        <a:cubicBezTo>
                          <a:pt x="4" y="28"/>
                          <a:pt x="3" y="24"/>
                          <a:pt x="3" y="19"/>
                        </a:cubicBezTo>
                        <a:cubicBezTo>
                          <a:pt x="3" y="14"/>
                          <a:pt x="4" y="9"/>
                          <a:pt x="7" y="6"/>
                        </a:cubicBezTo>
                        <a:cubicBezTo>
                          <a:pt x="11" y="2"/>
                          <a:pt x="15" y="0"/>
                          <a:pt x="20" y="0"/>
                        </a:cubicBezTo>
                        <a:cubicBezTo>
                          <a:pt x="23" y="0"/>
                          <a:pt x="25" y="1"/>
                          <a:pt x="28" y="1"/>
                        </a:cubicBezTo>
                        <a:cubicBezTo>
                          <a:pt x="30" y="2"/>
                          <a:pt x="33" y="3"/>
                          <a:pt x="35" y="4"/>
                        </a:cubicBezTo>
                        <a:cubicBezTo>
                          <a:pt x="33" y="11"/>
                          <a:pt x="33" y="11"/>
                          <a:pt x="33" y="11"/>
                        </a:cubicBezTo>
                        <a:cubicBezTo>
                          <a:pt x="31" y="10"/>
                          <a:pt x="29" y="9"/>
                          <a:pt x="27" y="8"/>
                        </a:cubicBezTo>
                        <a:cubicBezTo>
                          <a:pt x="24" y="8"/>
                          <a:pt x="22" y="8"/>
                          <a:pt x="20" y="8"/>
                        </a:cubicBezTo>
                        <a:cubicBezTo>
                          <a:pt x="17" y="8"/>
                          <a:pt x="14" y="9"/>
                          <a:pt x="12" y="11"/>
                        </a:cubicBezTo>
                        <a:cubicBezTo>
                          <a:pt x="10" y="12"/>
                          <a:pt x="9" y="15"/>
                          <a:pt x="9" y="19"/>
                        </a:cubicBezTo>
                        <a:cubicBezTo>
                          <a:pt x="9" y="22"/>
                          <a:pt x="10" y="24"/>
                          <a:pt x="12" y="26"/>
                        </a:cubicBezTo>
                        <a:cubicBezTo>
                          <a:pt x="14" y="28"/>
                          <a:pt x="17" y="30"/>
                          <a:pt x="21" y="32"/>
                        </a:cubicBezTo>
                        <a:cubicBezTo>
                          <a:pt x="26" y="34"/>
                          <a:pt x="30" y="37"/>
                          <a:pt x="33" y="40"/>
                        </a:cubicBezTo>
                        <a:cubicBezTo>
                          <a:pt x="35" y="43"/>
                          <a:pt x="37" y="47"/>
                          <a:pt x="37" y="53"/>
                        </a:cubicBezTo>
                        <a:cubicBezTo>
                          <a:pt x="37" y="58"/>
                          <a:pt x="35" y="63"/>
                          <a:pt x="32" y="67"/>
                        </a:cubicBezTo>
                        <a:cubicBezTo>
                          <a:pt x="28" y="71"/>
                          <a:pt x="24" y="73"/>
                          <a:pt x="18" y="73"/>
                        </a:cubicBezTo>
                        <a:cubicBezTo>
                          <a:pt x="14" y="73"/>
                          <a:pt x="11" y="72"/>
                          <a:pt x="9" y="71"/>
                        </a:cubicBezTo>
                        <a:cubicBezTo>
                          <a:pt x="6" y="70"/>
                          <a:pt x="3" y="68"/>
                          <a:pt x="0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" name="Freeform 25">
                    <a:extLst>
                      <a:ext uri="{FF2B5EF4-FFF2-40B4-BE49-F238E27FC236}">
                        <a16:creationId xmlns:a16="http://schemas.microsoft.com/office/drawing/2014/main" id="{E0BA5F89-50D9-6D32-BC7E-F48F1EA37E8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63838" y="5581650"/>
                    <a:ext cx="98425" cy="204788"/>
                  </a:xfrm>
                  <a:custGeom>
                    <a:avLst/>
                    <a:gdLst>
                      <a:gd name="T0" fmla="*/ 0 w 35"/>
                      <a:gd name="T1" fmla="*/ 71 h 71"/>
                      <a:gd name="T2" fmla="*/ 0 w 35"/>
                      <a:gd name="T3" fmla="*/ 0 h 71"/>
                      <a:gd name="T4" fmla="*/ 14 w 35"/>
                      <a:gd name="T5" fmla="*/ 0 h 71"/>
                      <a:gd name="T6" fmla="*/ 29 w 35"/>
                      <a:gd name="T7" fmla="*/ 8 h 71"/>
                      <a:gd name="T8" fmla="*/ 35 w 35"/>
                      <a:gd name="T9" fmla="*/ 30 h 71"/>
                      <a:gd name="T10" fmla="*/ 35 w 35"/>
                      <a:gd name="T11" fmla="*/ 42 h 71"/>
                      <a:gd name="T12" fmla="*/ 29 w 35"/>
                      <a:gd name="T13" fmla="*/ 64 h 71"/>
                      <a:gd name="T14" fmla="*/ 13 w 35"/>
                      <a:gd name="T15" fmla="*/ 71 h 71"/>
                      <a:gd name="T16" fmla="*/ 0 w 35"/>
                      <a:gd name="T17" fmla="*/ 71 h 71"/>
                      <a:gd name="T18" fmla="*/ 7 w 35"/>
                      <a:gd name="T19" fmla="*/ 8 h 71"/>
                      <a:gd name="T20" fmla="*/ 7 w 35"/>
                      <a:gd name="T21" fmla="*/ 64 h 71"/>
                      <a:gd name="T22" fmla="*/ 13 w 35"/>
                      <a:gd name="T23" fmla="*/ 64 h 71"/>
                      <a:gd name="T24" fmla="*/ 24 w 35"/>
                      <a:gd name="T25" fmla="*/ 58 h 71"/>
                      <a:gd name="T26" fmla="*/ 28 w 35"/>
                      <a:gd name="T27" fmla="*/ 42 h 71"/>
                      <a:gd name="T28" fmla="*/ 28 w 35"/>
                      <a:gd name="T29" fmla="*/ 30 h 71"/>
                      <a:gd name="T30" fmla="*/ 24 w 35"/>
                      <a:gd name="T31" fmla="*/ 13 h 71"/>
                      <a:gd name="T32" fmla="*/ 14 w 35"/>
                      <a:gd name="T33" fmla="*/ 8 h 71"/>
                      <a:gd name="T34" fmla="*/ 7 w 35"/>
                      <a:gd name="T35" fmla="*/ 8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5" h="71">
                        <a:moveTo>
                          <a:pt x="0" y="7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20" y="0"/>
                          <a:pt x="26" y="3"/>
                          <a:pt x="29" y="8"/>
                        </a:cubicBezTo>
                        <a:cubicBezTo>
                          <a:pt x="33" y="13"/>
                          <a:pt x="35" y="21"/>
                          <a:pt x="35" y="30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35" y="51"/>
                          <a:pt x="33" y="59"/>
                          <a:pt x="29" y="64"/>
                        </a:cubicBezTo>
                        <a:cubicBezTo>
                          <a:pt x="26" y="69"/>
                          <a:pt x="20" y="71"/>
                          <a:pt x="13" y="71"/>
                        </a:cubicBezTo>
                        <a:lnTo>
                          <a:pt x="0" y="71"/>
                        </a:lnTo>
                        <a:close/>
                        <a:moveTo>
                          <a:pt x="7" y="8"/>
                        </a:move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13" y="64"/>
                          <a:pt x="13" y="64"/>
                          <a:pt x="13" y="64"/>
                        </a:cubicBezTo>
                        <a:cubicBezTo>
                          <a:pt x="18" y="64"/>
                          <a:pt x="22" y="62"/>
                          <a:pt x="24" y="58"/>
                        </a:cubicBezTo>
                        <a:cubicBezTo>
                          <a:pt x="27" y="55"/>
                          <a:pt x="28" y="49"/>
                          <a:pt x="28" y="42"/>
                        </a:cubicBezTo>
                        <a:cubicBezTo>
                          <a:pt x="28" y="30"/>
                          <a:pt x="28" y="30"/>
                          <a:pt x="28" y="30"/>
                        </a:cubicBezTo>
                        <a:cubicBezTo>
                          <a:pt x="28" y="22"/>
                          <a:pt x="27" y="17"/>
                          <a:pt x="24" y="13"/>
                        </a:cubicBezTo>
                        <a:cubicBezTo>
                          <a:pt x="22" y="10"/>
                          <a:pt x="19" y="8"/>
                          <a:pt x="14" y="8"/>
                        </a:cubicBezTo>
                        <a:lnTo>
                          <a:pt x="7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2" name="Freeform 26">
                    <a:extLst>
                      <a:ext uri="{FF2B5EF4-FFF2-40B4-BE49-F238E27FC236}">
                        <a16:creationId xmlns:a16="http://schemas.microsoft.com/office/drawing/2014/main" id="{C4A9B1A0-D83D-F18F-7454-418D0C9B4E3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008313" y="5581650"/>
                    <a:ext cx="117475" cy="204788"/>
                  </a:xfrm>
                  <a:custGeom>
                    <a:avLst/>
                    <a:gdLst>
                      <a:gd name="T0" fmla="*/ 55 w 74"/>
                      <a:gd name="T1" fmla="*/ 97 h 129"/>
                      <a:gd name="T2" fmla="*/ 19 w 74"/>
                      <a:gd name="T3" fmla="*/ 97 h 129"/>
                      <a:gd name="T4" fmla="*/ 12 w 74"/>
                      <a:gd name="T5" fmla="*/ 129 h 129"/>
                      <a:gd name="T6" fmla="*/ 0 w 74"/>
                      <a:gd name="T7" fmla="*/ 129 h 129"/>
                      <a:gd name="T8" fmla="*/ 32 w 74"/>
                      <a:gd name="T9" fmla="*/ 0 h 129"/>
                      <a:gd name="T10" fmla="*/ 43 w 74"/>
                      <a:gd name="T11" fmla="*/ 0 h 129"/>
                      <a:gd name="T12" fmla="*/ 74 w 74"/>
                      <a:gd name="T13" fmla="*/ 129 h 129"/>
                      <a:gd name="T14" fmla="*/ 62 w 74"/>
                      <a:gd name="T15" fmla="*/ 129 h 129"/>
                      <a:gd name="T16" fmla="*/ 55 w 74"/>
                      <a:gd name="T17" fmla="*/ 97 h 129"/>
                      <a:gd name="T18" fmla="*/ 23 w 74"/>
                      <a:gd name="T19" fmla="*/ 82 h 129"/>
                      <a:gd name="T20" fmla="*/ 51 w 74"/>
                      <a:gd name="T21" fmla="*/ 82 h 129"/>
                      <a:gd name="T22" fmla="*/ 37 w 74"/>
                      <a:gd name="T23" fmla="*/ 24 h 129"/>
                      <a:gd name="T24" fmla="*/ 23 w 74"/>
                      <a:gd name="T25" fmla="*/ 82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74" h="129">
                        <a:moveTo>
                          <a:pt x="55" y="97"/>
                        </a:moveTo>
                        <a:lnTo>
                          <a:pt x="19" y="97"/>
                        </a:lnTo>
                        <a:lnTo>
                          <a:pt x="12" y="129"/>
                        </a:lnTo>
                        <a:lnTo>
                          <a:pt x="0" y="129"/>
                        </a:lnTo>
                        <a:lnTo>
                          <a:pt x="32" y="0"/>
                        </a:lnTo>
                        <a:lnTo>
                          <a:pt x="43" y="0"/>
                        </a:lnTo>
                        <a:lnTo>
                          <a:pt x="74" y="129"/>
                        </a:lnTo>
                        <a:lnTo>
                          <a:pt x="62" y="129"/>
                        </a:lnTo>
                        <a:lnTo>
                          <a:pt x="55" y="97"/>
                        </a:lnTo>
                        <a:close/>
                        <a:moveTo>
                          <a:pt x="23" y="82"/>
                        </a:moveTo>
                        <a:lnTo>
                          <a:pt x="51" y="82"/>
                        </a:lnTo>
                        <a:lnTo>
                          <a:pt x="37" y="24"/>
                        </a:lnTo>
                        <a:lnTo>
                          <a:pt x="23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27">
                    <a:extLst>
                      <a:ext uri="{FF2B5EF4-FFF2-40B4-BE49-F238E27FC236}">
                        <a16:creationId xmlns:a16="http://schemas.microsoft.com/office/drawing/2014/main" id="{8EC37B47-5485-195D-3FB8-360550862CC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273425" y="5578475"/>
                    <a:ext cx="109538" cy="242888"/>
                  </a:xfrm>
                  <a:custGeom>
                    <a:avLst/>
                    <a:gdLst>
                      <a:gd name="T0" fmla="*/ 38 w 39"/>
                      <a:gd name="T1" fmla="*/ 43 h 84"/>
                      <a:gd name="T2" fmla="*/ 36 w 39"/>
                      <a:gd name="T3" fmla="*/ 59 h 84"/>
                      <a:gd name="T4" fmla="*/ 31 w 39"/>
                      <a:gd name="T5" fmla="*/ 69 h 84"/>
                      <a:gd name="T6" fmla="*/ 39 w 39"/>
                      <a:gd name="T7" fmla="*/ 79 h 84"/>
                      <a:gd name="T8" fmla="*/ 34 w 39"/>
                      <a:gd name="T9" fmla="*/ 84 h 84"/>
                      <a:gd name="T10" fmla="*/ 24 w 39"/>
                      <a:gd name="T11" fmla="*/ 73 h 84"/>
                      <a:gd name="T12" fmla="*/ 19 w 39"/>
                      <a:gd name="T13" fmla="*/ 73 h 84"/>
                      <a:gd name="T14" fmla="*/ 5 w 39"/>
                      <a:gd name="T15" fmla="*/ 66 h 84"/>
                      <a:gd name="T16" fmla="*/ 0 w 39"/>
                      <a:gd name="T17" fmla="*/ 44 h 84"/>
                      <a:gd name="T18" fmla="*/ 0 w 39"/>
                      <a:gd name="T19" fmla="*/ 31 h 84"/>
                      <a:gd name="T20" fmla="*/ 5 w 39"/>
                      <a:gd name="T21" fmla="*/ 8 h 84"/>
                      <a:gd name="T22" fmla="*/ 19 w 39"/>
                      <a:gd name="T23" fmla="*/ 0 h 84"/>
                      <a:gd name="T24" fmla="*/ 33 w 39"/>
                      <a:gd name="T25" fmla="*/ 8 h 84"/>
                      <a:gd name="T26" fmla="*/ 38 w 39"/>
                      <a:gd name="T27" fmla="*/ 30 h 84"/>
                      <a:gd name="T28" fmla="*/ 38 w 39"/>
                      <a:gd name="T29" fmla="*/ 43 h 84"/>
                      <a:gd name="T30" fmla="*/ 31 w 39"/>
                      <a:gd name="T31" fmla="*/ 31 h 84"/>
                      <a:gd name="T32" fmla="*/ 28 w 39"/>
                      <a:gd name="T33" fmla="*/ 14 h 84"/>
                      <a:gd name="T34" fmla="*/ 19 w 39"/>
                      <a:gd name="T35" fmla="*/ 8 h 84"/>
                      <a:gd name="T36" fmla="*/ 10 w 39"/>
                      <a:gd name="T37" fmla="*/ 14 h 84"/>
                      <a:gd name="T38" fmla="*/ 7 w 39"/>
                      <a:gd name="T39" fmla="*/ 30 h 84"/>
                      <a:gd name="T40" fmla="*/ 7 w 39"/>
                      <a:gd name="T41" fmla="*/ 43 h 84"/>
                      <a:gd name="T42" fmla="*/ 10 w 39"/>
                      <a:gd name="T43" fmla="*/ 60 h 84"/>
                      <a:gd name="T44" fmla="*/ 19 w 39"/>
                      <a:gd name="T45" fmla="*/ 65 h 84"/>
                      <a:gd name="T46" fmla="*/ 28 w 39"/>
                      <a:gd name="T47" fmla="*/ 60 h 84"/>
                      <a:gd name="T48" fmla="*/ 31 w 39"/>
                      <a:gd name="T49" fmla="*/ 44 h 84"/>
                      <a:gd name="T50" fmla="*/ 31 w 39"/>
                      <a:gd name="T51" fmla="*/ 3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9" h="84">
                        <a:moveTo>
                          <a:pt x="38" y="43"/>
                        </a:moveTo>
                        <a:cubicBezTo>
                          <a:pt x="38" y="49"/>
                          <a:pt x="38" y="55"/>
                          <a:pt x="36" y="59"/>
                        </a:cubicBezTo>
                        <a:cubicBezTo>
                          <a:pt x="35" y="63"/>
                          <a:pt x="33" y="67"/>
                          <a:pt x="31" y="69"/>
                        </a:cubicBezTo>
                        <a:cubicBezTo>
                          <a:pt x="39" y="79"/>
                          <a:pt x="39" y="79"/>
                          <a:pt x="39" y="79"/>
                        </a:cubicBezTo>
                        <a:cubicBezTo>
                          <a:pt x="34" y="84"/>
                          <a:pt x="34" y="84"/>
                          <a:pt x="34" y="84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3" y="73"/>
                          <a:pt x="21" y="73"/>
                          <a:pt x="19" y="73"/>
                        </a:cubicBezTo>
                        <a:cubicBezTo>
                          <a:pt x="13" y="73"/>
                          <a:pt x="9" y="71"/>
                          <a:pt x="5" y="66"/>
                        </a:cubicBezTo>
                        <a:cubicBezTo>
                          <a:pt x="2" y="60"/>
                          <a:pt x="0" y="53"/>
                          <a:pt x="0" y="4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1"/>
                          <a:pt x="2" y="14"/>
                          <a:pt x="5" y="8"/>
                        </a:cubicBezTo>
                        <a:cubicBezTo>
                          <a:pt x="9" y="3"/>
                          <a:pt x="13" y="0"/>
                          <a:pt x="19" y="0"/>
                        </a:cubicBezTo>
                        <a:cubicBezTo>
                          <a:pt x="25" y="0"/>
                          <a:pt x="30" y="3"/>
                          <a:pt x="33" y="8"/>
                        </a:cubicBezTo>
                        <a:cubicBezTo>
                          <a:pt x="37" y="13"/>
                          <a:pt x="38" y="21"/>
                          <a:pt x="38" y="30"/>
                        </a:cubicBezTo>
                        <a:lnTo>
                          <a:pt x="38" y="43"/>
                        </a:lnTo>
                        <a:close/>
                        <a:moveTo>
                          <a:pt x="31" y="31"/>
                        </a:moveTo>
                        <a:cubicBezTo>
                          <a:pt x="31" y="23"/>
                          <a:pt x="30" y="18"/>
                          <a:pt x="28" y="14"/>
                        </a:cubicBezTo>
                        <a:cubicBezTo>
                          <a:pt x="26" y="10"/>
                          <a:pt x="23" y="8"/>
                          <a:pt x="19" y="8"/>
                        </a:cubicBezTo>
                        <a:cubicBezTo>
                          <a:pt x="15" y="8"/>
                          <a:pt x="12" y="10"/>
                          <a:pt x="10" y="14"/>
                        </a:cubicBezTo>
                        <a:cubicBezTo>
                          <a:pt x="8" y="18"/>
                          <a:pt x="7" y="23"/>
                          <a:pt x="7" y="30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50"/>
                          <a:pt x="8" y="56"/>
                          <a:pt x="10" y="60"/>
                        </a:cubicBezTo>
                        <a:cubicBezTo>
                          <a:pt x="12" y="64"/>
                          <a:pt x="15" y="65"/>
                          <a:pt x="19" y="65"/>
                        </a:cubicBezTo>
                        <a:cubicBezTo>
                          <a:pt x="23" y="65"/>
                          <a:pt x="26" y="64"/>
                          <a:pt x="28" y="60"/>
                        </a:cubicBezTo>
                        <a:cubicBezTo>
                          <a:pt x="30" y="57"/>
                          <a:pt x="31" y="52"/>
                          <a:pt x="31" y="44"/>
                        </a:cubicBezTo>
                        <a:lnTo>
                          <a:pt x="31" y="3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4" name="Freeform 28">
                    <a:extLst>
                      <a:ext uri="{FF2B5EF4-FFF2-40B4-BE49-F238E27FC236}">
                        <a16:creationId xmlns:a16="http://schemas.microsoft.com/office/drawing/2014/main" id="{2E1F07BE-5E0A-E915-4240-8138470C09A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40125" y="5634038"/>
                    <a:ext cx="25400" cy="155575"/>
                  </a:xfrm>
                  <a:custGeom>
                    <a:avLst/>
                    <a:gdLst>
                      <a:gd name="T0" fmla="*/ 0 w 9"/>
                      <a:gd name="T1" fmla="*/ 49 h 54"/>
                      <a:gd name="T2" fmla="*/ 1 w 9"/>
                      <a:gd name="T3" fmla="*/ 45 h 54"/>
                      <a:gd name="T4" fmla="*/ 5 w 9"/>
                      <a:gd name="T5" fmla="*/ 43 h 54"/>
                      <a:gd name="T6" fmla="*/ 8 w 9"/>
                      <a:gd name="T7" fmla="*/ 45 h 54"/>
                      <a:gd name="T8" fmla="*/ 9 w 9"/>
                      <a:gd name="T9" fmla="*/ 49 h 54"/>
                      <a:gd name="T10" fmla="*/ 8 w 9"/>
                      <a:gd name="T11" fmla="*/ 52 h 54"/>
                      <a:gd name="T12" fmla="*/ 5 w 9"/>
                      <a:gd name="T13" fmla="*/ 54 h 54"/>
                      <a:gd name="T14" fmla="*/ 1 w 9"/>
                      <a:gd name="T15" fmla="*/ 52 h 54"/>
                      <a:gd name="T16" fmla="*/ 0 w 9"/>
                      <a:gd name="T17" fmla="*/ 49 h 54"/>
                      <a:gd name="T18" fmla="*/ 0 w 9"/>
                      <a:gd name="T19" fmla="*/ 6 h 54"/>
                      <a:gd name="T20" fmla="*/ 1 w 9"/>
                      <a:gd name="T21" fmla="*/ 2 h 54"/>
                      <a:gd name="T22" fmla="*/ 5 w 9"/>
                      <a:gd name="T23" fmla="*/ 0 h 54"/>
                      <a:gd name="T24" fmla="*/ 8 w 9"/>
                      <a:gd name="T25" fmla="*/ 2 h 54"/>
                      <a:gd name="T26" fmla="*/ 9 w 9"/>
                      <a:gd name="T27" fmla="*/ 6 h 54"/>
                      <a:gd name="T28" fmla="*/ 8 w 9"/>
                      <a:gd name="T29" fmla="*/ 9 h 54"/>
                      <a:gd name="T30" fmla="*/ 5 w 9"/>
                      <a:gd name="T31" fmla="*/ 11 h 54"/>
                      <a:gd name="T32" fmla="*/ 1 w 9"/>
                      <a:gd name="T33" fmla="*/ 9 h 54"/>
                      <a:gd name="T34" fmla="*/ 0 w 9"/>
                      <a:gd name="T35" fmla="*/ 6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9" h="54">
                        <a:moveTo>
                          <a:pt x="0" y="49"/>
                        </a:moveTo>
                        <a:cubicBezTo>
                          <a:pt x="0" y="47"/>
                          <a:pt x="0" y="46"/>
                          <a:pt x="1" y="45"/>
                        </a:cubicBezTo>
                        <a:cubicBezTo>
                          <a:pt x="2" y="44"/>
                          <a:pt x="3" y="43"/>
                          <a:pt x="5" y="43"/>
                        </a:cubicBezTo>
                        <a:cubicBezTo>
                          <a:pt x="6" y="43"/>
                          <a:pt x="7" y="44"/>
                          <a:pt x="8" y="45"/>
                        </a:cubicBezTo>
                        <a:cubicBezTo>
                          <a:pt x="9" y="46"/>
                          <a:pt x="9" y="47"/>
                          <a:pt x="9" y="49"/>
                        </a:cubicBezTo>
                        <a:cubicBezTo>
                          <a:pt x="9" y="50"/>
                          <a:pt x="9" y="51"/>
                          <a:pt x="8" y="52"/>
                        </a:cubicBezTo>
                        <a:cubicBezTo>
                          <a:pt x="7" y="53"/>
                          <a:pt x="6" y="54"/>
                          <a:pt x="5" y="54"/>
                        </a:cubicBezTo>
                        <a:cubicBezTo>
                          <a:pt x="3" y="54"/>
                          <a:pt x="2" y="53"/>
                          <a:pt x="1" y="52"/>
                        </a:cubicBezTo>
                        <a:cubicBezTo>
                          <a:pt x="0" y="51"/>
                          <a:pt x="0" y="50"/>
                          <a:pt x="0" y="49"/>
                        </a:cubicBezTo>
                        <a:close/>
                        <a:moveTo>
                          <a:pt x="0" y="6"/>
                        </a:moveTo>
                        <a:cubicBezTo>
                          <a:pt x="0" y="4"/>
                          <a:pt x="1" y="3"/>
                          <a:pt x="1" y="2"/>
                        </a:cubicBezTo>
                        <a:cubicBezTo>
                          <a:pt x="2" y="1"/>
                          <a:pt x="3" y="0"/>
                          <a:pt x="5" y="0"/>
                        </a:cubicBezTo>
                        <a:cubicBezTo>
                          <a:pt x="6" y="0"/>
                          <a:pt x="7" y="1"/>
                          <a:pt x="8" y="2"/>
                        </a:cubicBezTo>
                        <a:cubicBezTo>
                          <a:pt x="9" y="3"/>
                          <a:pt x="9" y="4"/>
                          <a:pt x="9" y="6"/>
                        </a:cubicBezTo>
                        <a:cubicBezTo>
                          <a:pt x="9" y="7"/>
                          <a:pt x="9" y="8"/>
                          <a:pt x="8" y="9"/>
                        </a:cubicBezTo>
                        <a:cubicBezTo>
                          <a:pt x="7" y="10"/>
                          <a:pt x="6" y="11"/>
                          <a:pt x="5" y="11"/>
                        </a:cubicBezTo>
                        <a:cubicBezTo>
                          <a:pt x="3" y="11"/>
                          <a:pt x="2" y="10"/>
                          <a:pt x="1" y="9"/>
                        </a:cubicBezTo>
                        <a:cubicBezTo>
                          <a:pt x="1" y="8"/>
                          <a:pt x="0" y="7"/>
                          <a:pt x="0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1" name="Cross 30">
                <a:extLst>
                  <a:ext uri="{FF2B5EF4-FFF2-40B4-BE49-F238E27FC236}">
                    <a16:creationId xmlns:a16="http://schemas.microsoft.com/office/drawing/2014/main" id="{00190C4D-07D0-ABBF-0130-15C2B8887C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4085" y="4874608"/>
                <a:ext cx="365760" cy="365760"/>
              </a:xfrm>
              <a:prstGeom prst="plus">
                <a:avLst>
                  <a:gd name="adj" fmla="val 416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33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IT DIGITAL">
      <a:dk1>
        <a:srgbClr val="000000"/>
      </a:dk1>
      <a:lt1>
        <a:srgbClr val="FFFFFF"/>
      </a:lt1>
      <a:dk2>
        <a:srgbClr val="2E2D33"/>
      </a:dk2>
      <a:lt2>
        <a:srgbClr val="F5F5F5"/>
      </a:lt2>
      <a:accent1>
        <a:srgbClr val="46C29C"/>
      </a:accent1>
      <a:accent2>
        <a:srgbClr val="595761"/>
      </a:accent2>
      <a:accent3>
        <a:srgbClr val="A5A5A5"/>
      </a:accent3>
      <a:accent4>
        <a:srgbClr val="7FC7B1"/>
      </a:accent4>
      <a:accent5>
        <a:srgbClr val="D6D5D9"/>
      </a:accent5>
      <a:accent6>
        <a:srgbClr val="CCFCFF"/>
      </a:accent6>
      <a:hlink>
        <a:srgbClr val="8692EA"/>
      </a:hlink>
      <a:folHlink>
        <a:srgbClr val="BFC4F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C5D58D54D0F4AB014904C8C9C5727" ma:contentTypeVersion="15" ma:contentTypeDescription="Create a new document." ma:contentTypeScope="" ma:versionID="51ebf66fa4b3d70d44a52329400fd2bd">
  <xsd:schema xmlns:xsd="http://www.w3.org/2001/XMLSchema" xmlns:xs="http://www.w3.org/2001/XMLSchema" xmlns:p="http://schemas.microsoft.com/office/2006/metadata/properties" xmlns:ns2="bd14eb1e-e2ee-47c8-889a-aecf8921c21c" xmlns:ns3="e275a40b-1011-42fa-92b4-4dae3f6f6644" targetNamespace="http://schemas.microsoft.com/office/2006/metadata/properties" ma:root="true" ma:fieldsID="52e18038f768aa00b07e0857348f11ef" ns2:_="" ns3:_="">
    <xsd:import namespace="bd14eb1e-e2ee-47c8-889a-aecf8921c21c"/>
    <xsd:import namespace="e275a40b-1011-42fa-92b4-4dae3f6f66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4eb1e-e2ee-47c8-889a-aecf8921c2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de3363e-290c-45ea-aea3-afa8345af0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a40b-1011-42fa-92b4-4dae3f6f664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73f5968-7537-44ce-bce0-4a9e3c887ff3}" ma:internalName="TaxCatchAll" ma:showField="CatchAllData" ma:web="e275a40b-1011-42fa-92b4-4dae3f6f66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75a40b-1011-42fa-92b4-4dae3f6f6644" xsi:nil="true"/>
    <lcf76f155ced4ddcb4097134ff3c332f xmlns="bd14eb1e-e2ee-47c8-889a-aecf8921c21c">
      <Terms xmlns="http://schemas.microsoft.com/office/infopath/2007/PartnerControls"/>
    </lcf76f155ced4ddcb4097134ff3c332f>
    <SharedWithUsers xmlns="e275a40b-1011-42fa-92b4-4dae3f6f6644">
      <UserInfo>
        <DisplayName>Luna</DisplayName>
        <AccountId>17</AccountId>
        <AccountType/>
      </UserInfo>
      <UserInfo>
        <DisplayName>Hughes</DisplayName>
        <AccountId>20</AccountId>
        <AccountType/>
      </UserInfo>
      <UserInfo>
        <DisplayName>Guandi Huang</DisplayName>
        <AccountId>59</AccountId>
        <AccountType/>
      </UserInfo>
      <UserInfo>
        <DisplayName>Cameron Schnier</DisplayName>
        <AccountId>30</AccountId>
        <AccountType/>
      </UserInfo>
      <UserInfo>
        <DisplayName>Nick Graves</DisplayName>
        <AccountId>76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0EC33A3-8C79-445B-A426-9B746ABE46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14eb1e-e2ee-47c8-889a-aecf8921c21c"/>
    <ds:schemaRef ds:uri="e275a40b-1011-42fa-92b4-4dae3f6f66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E69660-A628-4946-9963-40EA080764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0323D5-78C7-4317-BE4A-14E0B1AD3076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e275a40b-1011-42fa-92b4-4dae3f6f6644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d14eb1e-e2ee-47c8-889a-aecf8921c21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1690</TotalTime>
  <Words>934</Words>
  <Application>Microsoft Office PowerPoint</Application>
  <PresentationFormat>Widescreen</PresentationFormat>
  <Paragraphs>150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Microsoft YaHei UI</vt:lpstr>
      <vt:lpstr>Arial</vt:lpstr>
      <vt:lpstr>Calibri</vt:lpstr>
      <vt:lpstr>Wingdings</vt:lpstr>
      <vt:lpstr>Office Theme</vt:lpstr>
      <vt:lpstr>PowerPoint Presentation</vt:lpstr>
      <vt:lpstr>Bit Digital AI Overview</vt:lpstr>
      <vt:lpstr>Data Center Location Overview</vt:lpstr>
      <vt:lpstr>Data Center Showcase: Project Iceberg</vt:lpstr>
      <vt:lpstr>Hardware Supplier Overview</vt:lpstr>
      <vt:lpstr>Network Solution: From Design to Deployment</vt:lpstr>
      <vt:lpstr>Service Mode: Flexible HPC &amp; DC Options</vt:lpstr>
      <vt:lpstr>Indicative Pricing</vt:lpstr>
      <vt:lpstr>Next Steps</vt:lpstr>
      <vt:lpstr>Operation and Maintenance: Systematic and Timely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Graves</dc:creator>
  <cp:lastModifiedBy>Jeanne Kyle</cp:lastModifiedBy>
  <cp:revision>16</cp:revision>
  <dcterms:created xsi:type="dcterms:W3CDTF">2023-07-13T14:48:32Z</dcterms:created>
  <dcterms:modified xsi:type="dcterms:W3CDTF">2024-04-23T23:23:03Z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0x0101002BEC5D58D54D0F4AB014904C8C9C5727</vt:lpwstr>
  </property>
  <property fmtid="{D5CDD505-2E9C-101B-9397-08002B2CF9AE}" pid="3" name="MediaServiceImageTags">
    <vt:lpwstr/>
  </property>
</Properties>
</file>